
<file path=[Content_Types].xml><?xml version="1.0" encoding="utf-8"?>
<Types xmlns="http://schemas.openxmlformats.org/package/2006/content-types">
  <Default Extension="fntdata" ContentType="application/x-fontdata"/>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41"/>
  </p:notesMasterIdLst>
  <p:sldIdLst>
    <p:sldId id="331" r:id="rId2"/>
    <p:sldId id="366" r:id="rId3"/>
    <p:sldId id="258" r:id="rId4"/>
    <p:sldId id="259" r:id="rId5"/>
    <p:sldId id="358" r:id="rId6"/>
    <p:sldId id="330" r:id="rId7"/>
    <p:sldId id="379" r:id="rId8"/>
    <p:sldId id="261" r:id="rId9"/>
    <p:sldId id="328" r:id="rId10"/>
    <p:sldId id="329" r:id="rId11"/>
    <p:sldId id="262" r:id="rId12"/>
    <p:sldId id="263" r:id="rId13"/>
    <p:sldId id="359" r:id="rId14"/>
    <p:sldId id="321" r:id="rId15"/>
    <p:sldId id="304" r:id="rId16"/>
    <p:sldId id="310" r:id="rId17"/>
    <p:sldId id="322" r:id="rId18"/>
    <p:sldId id="323" r:id="rId19"/>
    <p:sldId id="361" r:id="rId20"/>
    <p:sldId id="332" r:id="rId21"/>
    <p:sldId id="362" r:id="rId22"/>
    <p:sldId id="363" r:id="rId23"/>
    <p:sldId id="334" r:id="rId24"/>
    <p:sldId id="313" r:id="rId25"/>
    <p:sldId id="364" r:id="rId26"/>
    <p:sldId id="365" r:id="rId27"/>
    <p:sldId id="326" r:id="rId28"/>
    <p:sldId id="305" r:id="rId29"/>
    <p:sldId id="306" r:id="rId30"/>
    <p:sldId id="320" r:id="rId31"/>
    <p:sldId id="353" r:id="rId32"/>
    <p:sldId id="291" r:id="rId33"/>
    <p:sldId id="370" r:id="rId34"/>
    <p:sldId id="371" r:id="rId35"/>
    <p:sldId id="316" r:id="rId36"/>
    <p:sldId id="317" r:id="rId37"/>
    <p:sldId id="303" r:id="rId38"/>
    <p:sldId id="360" r:id="rId39"/>
    <p:sldId id="319" r:id="rId40"/>
  </p:sldIdLst>
  <p:sldSz cx="16256000" cy="9144000"/>
  <p:notesSz cx="9601200" cy="7315200"/>
  <p:embeddedFontLst>
    <p:embeddedFont>
      <p:font typeface="Metropolis" panose="00000500000000000000" pitchFamily="2" charset="0"/>
      <p:regular r:id="rId42"/>
      <p:bold r:id="rId43"/>
      <p:italic r:id="rId44"/>
      <p:boldItalic r:id="rId45"/>
    </p:embeddedFont>
    <p:embeddedFont>
      <p:font typeface="Metropolis Extra Light" panose="00000300000000000000" pitchFamily="2" charset="0"/>
      <p:regular r:id="rId46"/>
      <p:italic r:id="rId47"/>
    </p:embeddedFont>
    <p:embeddedFont>
      <p:font typeface="Metropolis Light" panose="00000400000000000000" pitchFamily="2" charset="0"/>
      <p:regular r:id="rId48"/>
      <p:italic r:id="rId49"/>
    </p:embeddedFont>
    <p:embeddedFont>
      <p:font typeface="Metropolis Medium" panose="00000600000000000000" pitchFamily="2" charset="0"/>
      <p:regular r:id="rId50"/>
      <p:italic r:id="rId51"/>
      <p:boldItalic r:id="rId52"/>
    </p:embeddedFont>
    <p:embeddedFont>
      <p:font typeface="Metropolis Semi Bold" panose="00000700000000000000" pitchFamily="2" charset="0"/>
      <p:bold r:id="rId53"/>
      <p:boldItalic r:id="rId54"/>
    </p:embeddedFont>
    <p:embeddedFont>
      <p:font typeface="Metropolis Thin" panose="00000200000000000000" pitchFamily="2" charset="0"/>
      <p:regular r:id="rId55"/>
      <p:italic r:id="rId56"/>
    </p:embeddedFont>
    <p:embeddedFont>
      <p:font typeface="Microsoft YaHei" panose="020B0503020204020204" pitchFamily="34" charset="-122"/>
      <p:regular r:id="rId57"/>
      <p:bold r:id="rId58"/>
    </p:embeddedFont>
    <p:embeddedFont>
      <p:font typeface="Montserrat" panose="00000500000000000000" pitchFamily="2" charset="0"/>
      <p:regular r:id="rId59"/>
      <p:bold r:id="rId60"/>
      <p:italic r:id="rId61"/>
      <p:boldItalic r:id="rId6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5335"/>
    <a:srgbClr val="0A236D"/>
    <a:srgbClr val="15AFAE"/>
    <a:srgbClr val="1BB19E"/>
    <a:srgbClr val="CD49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4" d="100"/>
          <a:sy n="54" d="100"/>
        </p:scale>
        <p:origin x="802" y="8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font" Target="fonts/font9.fntdata"/><Relationship Id="rId55" Type="http://schemas.openxmlformats.org/officeDocument/2006/relationships/font" Target="fonts/font14.fntdata"/><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3" Type="http://schemas.openxmlformats.org/officeDocument/2006/relationships/font" Target="fonts/font12.fntdata"/><Relationship Id="rId58" Type="http://schemas.openxmlformats.org/officeDocument/2006/relationships/font" Target="fonts/font17.fntdata"/><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font" Target="fonts/font20.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font" Target="fonts/font7.fntdata"/><Relationship Id="rId56" Type="http://schemas.openxmlformats.org/officeDocument/2006/relationships/font" Target="fonts/font15.fntdata"/><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0.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5.fntdata"/><Relationship Id="rId59" Type="http://schemas.openxmlformats.org/officeDocument/2006/relationships/font" Target="fonts/font18.fntdata"/><Relationship Id="rId67"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notesMaster" Target="notesMasters/notesMaster1.xml"/><Relationship Id="rId54" Type="http://schemas.openxmlformats.org/officeDocument/2006/relationships/font" Target="fonts/font13.fntdata"/><Relationship Id="rId62" Type="http://schemas.openxmlformats.org/officeDocument/2006/relationships/font" Target="fonts/font2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8.fntdata"/><Relationship Id="rId57" Type="http://schemas.openxmlformats.org/officeDocument/2006/relationships/font" Target="fonts/font16.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3.fntdata"/><Relationship Id="rId52" Type="http://schemas.openxmlformats.org/officeDocument/2006/relationships/font" Target="fonts/font11.fntdata"/><Relationship Id="rId60" Type="http://schemas.openxmlformats.org/officeDocument/2006/relationships/font" Target="fonts/font19.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dro Marques" userId="8142f7c1-cc98-4289-8615-2290b459c7e2" providerId="ADAL" clId="{0DC8AA79-FAAE-469D-B217-BDB2625EC912}"/>
    <pc:docChg chg="undo custSel modSld">
      <pc:chgData name="Pedro Marques" userId="8142f7c1-cc98-4289-8615-2290b459c7e2" providerId="ADAL" clId="{0DC8AA79-FAAE-469D-B217-BDB2625EC912}" dt="2026-09-03T08:38:51.936" v="40" actId="21"/>
      <pc:docMkLst>
        <pc:docMk/>
      </pc:docMkLst>
      <pc:sldChg chg="modSp mod">
        <pc:chgData name="Pedro Marques" userId="8142f7c1-cc98-4289-8615-2290b459c7e2" providerId="ADAL" clId="{0DC8AA79-FAAE-469D-B217-BDB2625EC912}" dt="2026-09-03T08:30:56.336" v="19" actId="14100"/>
        <pc:sldMkLst>
          <pc:docMk/>
          <pc:sldMk cId="2500004313" sldId="316"/>
        </pc:sldMkLst>
        <pc:picChg chg="mod">
          <ac:chgData name="Pedro Marques" userId="8142f7c1-cc98-4289-8615-2290b459c7e2" providerId="ADAL" clId="{0DC8AA79-FAAE-469D-B217-BDB2625EC912}" dt="2026-09-03T08:30:56.336" v="19" actId="14100"/>
          <ac:picMkLst>
            <pc:docMk/>
            <pc:sldMk cId="2500004313" sldId="316"/>
            <ac:picMk id="5" creationId="{8FE2F648-14DD-1360-E272-33725DE88910}"/>
          </ac:picMkLst>
        </pc:picChg>
      </pc:sldChg>
      <pc:sldChg chg="modSp mod">
        <pc:chgData name="Pedro Marques" userId="8142f7c1-cc98-4289-8615-2290b459c7e2" providerId="ADAL" clId="{0DC8AA79-FAAE-469D-B217-BDB2625EC912}" dt="2026-09-03T08:30:35.726" v="15" actId="1076"/>
        <pc:sldMkLst>
          <pc:docMk/>
          <pc:sldMk cId="290897364" sldId="317"/>
        </pc:sldMkLst>
        <pc:picChg chg="mod">
          <ac:chgData name="Pedro Marques" userId="8142f7c1-cc98-4289-8615-2290b459c7e2" providerId="ADAL" clId="{0DC8AA79-FAAE-469D-B217-BDB2625EC912}" dt="2026-09-03T08:30:35.726" v="15" actId="1076"/>
          <ac:picMkLst>
            <pc:docMk/>
            <pc:sldMk cId="290897364" sldId="317"/>
            <ac:picMk id="27" creationId="{BB1F4FF2-569F-F4EF-C103-795759F35255}"/>
          </ac:picMkLst>
        </pc:picChg>
        <pc:picChg chg="mod">
          <ac:chgData name="Pedro Marques" userId="8142f7c1-cc98-4289-8615-2290b459c7e2" providerId="ADAL" clId="{0DC8AA79-FAAE-469D-B217-BDB2625EC912}" dt="2026-09-03T08:30:35.726" v="15" actId="1076"/>
          <ac:picMkLst>
            <pc:docMk/>
            <pc:sldMk cId="290897364" sldId="317"/>
            <ac:picMk id="30" creationId="{D0B0EA1C-0F57-315C-1BBB-D80595D7FFF4}"/>
          </ac:picMkLst>
        </pc:picChg>
      </pc:sldChg>
      <pc:sldChg chg="addSp delSp modSp mod">
        <pc:chgData name="Pedro Marques" userId="8142f7c1-cc98-4289-8615-2290b459c7e2" providerId="ADAL" clId="{0DC8AA79-FAAE-469D-B217-BDB2625EC912}" dt="2026-09-03T08:30:15.019" v="14" actId="1076"/>
        <pc:sldMkLst>
          <pc:docMk/>
          <pc:sldMk cId="1395544315" sldId="319"/>
        </pc:sldMkLst>
        <pc:picChg chg="add mod">
          <ac:chgData name="Pedro Marques" userId="8142f7c1-cc98-4289-8615-2290b459c7e2" providerId="ADAL" clId="{0DC8AA79-FAAE-469D-B217-BDB2625EC912}" dt="2026-09-03T08:30:15.019" v="14" actId="1076"/>
          <ac:picMkLst>
            <pc:docMk/>
            <pc:sldMk cId="1395544315" sldId="319"/>
            <ac:picMk id="46" creationId="{F4FC9798-8B63-BEAB-F7EF-48A5B1C2A034}"/>
          </ac:picMkLst>
        </pc:picChg>
        <pc:picChg chg="del">
          <ac:chgData name="Pedro Marques" userId="8142f7c1-cc98-4289-8615-2290b459c7e2" providerId="ADAL" clId="{0DC8AA79-FAAE-469D-B217-BDB2625EC912}" dt="2026-09-03T08:30:08.824" v="12" actId="478"/>
          <ac:picMkLst>
            <pc:docMk/>
            <pc:sldMk cId="1395544315" sldId="319"/>
            <ac:picMk id="91" creationId="{00000000-0000-0000-0000-000000000000}"/>
          </ac:picMkLst>
        </pc:picChg>
      </pc:sldChg>
      <pc:sldChg chg="addSp delSp modSp mod">
        <pc:chgData name="Pedro Marques" userId="8142f7c1-cc98-4289-8615-2290b459c7e2" providerId="ADAL" clId="{0DC8AA79-FAAE-469D-B217-BDB2625EC912}" dt="2026-09-03T08:38:51.936" v="40" actId="21"/>
        <pc:sldMkLst>
          <pc:docMk/>
          <pc:sldMk cId="4119785700" sldId="331"/>
        </pc:sldMkLst>
        <pc:spChg chg="add del">
          <ac:chgData name="Pedro Marques" userId="8142f7c1-cc98-4289-8615-2290b459c7e2" providerId="ADAL" clId="{0DC8AA79-FAAE-469D-B217-BDB2625EC912}" dt="2026-09-03T08:38:51.936" v="40" actId="21"/>
          <ac:spMkLst>
            <pc:docMk/>
            <pc:sldMk cId="4119785700" sldId="331"/>
            <ac:spMk id="47" creationId="{47FEDEEE-5DE1-DBFA-7CAB-3FA84AC59EB4}"/>
          </ac:spMkLst>
        </pc:spChg>
        <pc:picChg chg="add del mod">
          <ac:chgData name="Pedro Marques" userId="8142f7c1-cc98-4289-8615-2290b459c7e2" providerId="ADAL" clId="{0DC8AA79-FAAE-469D-B217-BDB2625EC912}" dt="2026-09-03T08:29:13.177" v="7" actId="21"/>
          <ac:picMkLst>
            <pc:docMk/>
            <pc:sldMk cId="4119785700" sldId="331"/>
            <ac:picMk id="47" creationId="{EA628A99-44E7-CFC9-1C3C-B90458EA0D59}"/>
          </ac:picMkLst>
        </pc:picChg>
        <pc:picChg chg="add mod">
          <ac:chgData name="Pedro Marques" userId="8142f7c1-cc98-4289-8615-2290b459c7e2" providerId="ADAL" clId="{0DC8AA79-FAAE-469D-B217-BDB2625EC912}" dt="2026-09-03T08:29:53.179" v="11" actId="14100"/>
          <ac:picMkLst>
            <pc:docMk/>
            <pc:sldMk cId="4119785700" sldId="331"/>
            <ac:picMk id="49" creationId="{9855B471-0938-8642-6C7B-34A52B3D189B}"/>
          </ac:picMkLst>
        </pc:picChg>
        <pc:picChg chg="del mod">
          <ac:chgData name="Pedro Marques" userId="8142f7c1-cc98-4289-8615-2290b459c7e2" providerId="ADAL" clId="{0DC8AA79-FAAE-469D-B217-BDB2625EC912}" dt="2026-09-03T08:29:05.653" v="5" actId="21"/>
          <ac:picMkLst>
            <pc:docMk/>
            <pc:sldMk cId="4119785700" sldId="331"/>
            <ac:picMk id="91" creationId="{90356CA8-D43C-A862-F1F1-160D46C56F87}"/>
          </ac:picMkLst>
        </pc:picChg>
      </pc:sldChg>
      <pc:sldChg chg="modSp mod">
        <pc:chgData name="Pedro Marques" userId="8142f7c1-cc98-4289-8615-2290b459c7e2" providerId="ADAL" clId="{0DC8AA79-FAAE-469D-B217-BDB2625EC912}" dt="2026-09-03T08:33:58.305" v="38" actId="21"/>
        <pc:sldMkLst>
          <pc:docMk/>
          <pc:sldMk cId="1619255969" sldId="332"/>
        </pc:sldMkLst>
        <pc:spChg chg="mod">
          <ac:chgData name="Pedro Marques" userId="8142f7c1-cc98-4289-8615-2290b459c7e2" providerId="ADAL" clId="{0DC8AA79-FAAE-469D-B217-BDB2625EC912}" dt="2026-09-03T08:33:58.305" v="38" actId="21"/>
          <ac:spMkLst>
            <pc:docMk/>
            <pc:sldMk cId="1619255969" sldId="332"/>
            <ac:spMk id="10" creationId="{8EBA29E9-DA5F-1DBF-1F31-14BAB8184FAB}"/>
          </ac:spMkLst>
        </pc:spChg>
      </pc:sldChg>
      <pc:sldChg chg="addSp delSp modSp mod">
        <pc:chgData name="Pedro Marques" userId="8142f7c1-cc98-4289-8615-2290b459c7e2" providerId="ADAL" clId="{0DC8AA79-FAAE-469D-B217-BDB2625EC912}" dt="2026-09-03T08:33:09.637" v="37" actId="1036"/>
        <pc:sldMkLst>
          <pc:docMk/>
          <pc:sldMk cId="2155817750" sldId="370"/>
        </pc:sldMkLst>
        <pc:picChg chg="del">
          <ac:chgData name="Pedro Marques" userId="8142f7c1-cc98-4289-8615-2290b459c7e2" providerId="ADAL" clId="{0DC8AA79-FAAE-469D-B217-BDB2625EC912}" dt="2026-09-03T08:33:00.475" v="35" actId="478"/>
          <ac:picMkLst>
            <pc:docMk/>
            <pc:sldMk cId="2155817750" sldId="370"/>
            <ac:picMk id="5" creationId="{F80A0675-9BB9-CED0-CA05-53DC5BE7FB98}"/>
          </ac:picMkLst>
        </pc:picChg>
        <pc:picChg chg="add">
          <ac:chgData name="Pedro Marques" userId="8142f7c1-cc98-4289-8615-2290b459c7e2" providerId="ADAL" clId="{0DC8AA79-FAAE-469D-B217-BDB2625EC912}" dt="2026-09-03T08:33:01.639" v="36" actId="22"/>
          <ac:picMkLst>
            <pc:docMk/>
            <pc:sldMk cId="2155817750" sldId="370"/>
            <ac:picMk id="6" creationId="{20CC9C51-5DDD-8CF3-6C96-C15446478978}"/>
          </ac:picMkLst>
        </pc:picChg>
        <pc:picChg chg="add">
          <ac:chgData name="Pedro Marques" userId="8142f7c1-cc98-4289-8615-2290b459c7e2" providerId="ADAL" clId="{0DC8AA79-FAAE-469D-B217-BDB2625EC912}" dt="2026-09-03T08:33:01.639" v="36" actId="22"/>
          <ac:picMkLst>
            <pc:docMk/>
            <pc:sldMk cId="2155817750" sldId="370"/>
            <ac:picMk id="8" creationId="{408F65AD-E778-B854-7061-734200395C94}"/>
          </ac:picMkLst>
        </pc:picChg>
        <pc:picChg chg="add">
          <ac:chgData name="Pedro Marques" userId="8142f7c1-cc98-4289-8615-2290b459c7e2" providerId="ADAL" clId="{0DC8AA79-FAAE-469D-B217-BDB2625EC912}" dt="2026-09-03T08:33:01.639" v="36" actId="22"/>
          <ac:picMkLst>
            <pc:docMk/>
            <pc:sldMk cId="2155817750" sldId="370"/>
            <ac:picMk id="10" creationId="{11AC7F1A-E3C3-07FF-0841-68836EAA2AE5}"/>
          </ac:picMkLst>
        </pc:picChg>
        <pc:picChg chg="add mod">
          <ac:chgData name="Pedro Marques" userId="8142f7c1-cc98-4289-8615-2290b459c7e2" providerId="ADAL" clId="{0DC8AA79-FAAE-469D-B217-BDB2625EC912}" dt="2026-09-03T08:33:09.637" v="37" actId="1036"/>
          <ac:picMkLst>
            <pc:docMk/>
            <pc:sldMk cId="2155817750" sldId="370"/>
            <ac:picMk id="12" creationId="{F30B5582-B4BD-88EB-D3B2-D09BB5DA2FA3}"/>
          </ac:picMkLst>
        </pc:picChg>
        <pc:picChg chg="del">
          <ac:chgData name="Pedro Marques" userId="8142f7c1-cc98-4289-8615-2290b459c7e2" providerId="ADAL" clId="{0DC8AA79-FAAE-469D-B217-BDB2625EC912}" dt="2026-09-03T08:33:00.475" v="35" actId="478"/>
          <ac:picMkLst>
            <pc:docMk/>
            <pc:sldMk cId="2155817750" sldId="370"/>
            <ac:picMk id="13" creationId="{493D7E49-5CE3-2EDC-A131-7A129BF1FC22}"/>
          </ac:picMkLst>
        </pc:picChg>
        <pc:picChg chg="del">
          <ac:chgData name="Pedro Marques" userId="8142f7c1-cc98-4289-8615-2290b459c7e2" providerId="ADAL" clId="{0DC8AA79-FAAE-469D-B217-BDB2625EC912}" dt="2026-09-03T08:33:00.475" v="35" actId="478"/>
          <ac:picMkLst>
            <pc:docMk/>
            <pc:sldMk cId="2155817750" sldId="370"/>
            <ac:picMk id="14" creationId="{37FB2965-75F2-0ADF-593F-ACBBC464A37E}"/>
          </ac:picMkLst>
        </pc:picChg>
        <pc:picChg chg="del">
          <ac:chgData name="Pedro Marques" userId="8142f7c1-cc98-4289-8615-2290b459c7e2" providerId="ADAL" clId="{0DC8AA79-FAAE-469D-B217-BDB2625EC912}" dt="2026-09-03T08:33:00.475" v="35" actId="478"/>
          <ac:picMkLst>
            <pc:docMk/>
            <pc:sldMk cId="2155817750" sldId="370"/>
            <ac:picMk id="15" creationId="{E0A03304-EC8C-E750-914E-925A10C2659B}"/>
          </ac:picMkLst>
        </pc:picChg>
        <pc:picChg chg="del">
          <ac:chgData name="Pedro Marques" userId="8142f7c1-cc98-4289-8615-2290b459c7e2" providerId="ADAL" clId="{0DC8AA79-FAAE-469D-B217-BDB2625EC912}" dt="2026-09-03T08:33:00.475" v="35" actId="478"/>
          <ac:picMkLst>
            <pc:docMk/>
            <pc:sldMk cId="2155817750" sldId="370"/>
            <ac:picMk id="16" creationId="{8BAC91ED-5406-6B7C-547F-201850B5ED30}"/>
          </ac:picMkLst>
        </pc:picChg>
        <pc:picChg chg="add">
          <ac:chgData name="Pedro Marques" userId="8142f7c1-cc98-4289-8615-2290b459c7e2" providerId="ADAL" clId="{0DC8AA79-FAAE-469D-B217-BDB2625EC912}" dt="2026-09-03T08:33:01.639" v="36" actId="22"/>
          <ac:picMkLst>
            <pc:docMk/>
            <pc:sldMk cId="2155817750" sldId="370"/>
            <ac:picMk id="18" creationId="{7278F786-E87F-E65F-1CE8-86FF9ACDE197}"/>
          </ac:picMkLst>
        </pc:picChg>
      </pc:sldChg>
      <pc:sldChg chg="modSp mod">
        <pc:chgData name="Pedro Marques" userId="8142f7c1-cc98-4289-8615-2290b459c7e2" providerId="ADAL" clId="{0DC8AA79-FAAE-469D-B217-BDB2625EC912}" dt="2026-09-03T08:32:42.913" v="34" actId="1036"/>
        <pc:sldMkLst>
          <pc:docMk/>
          <pc:sldMk cId="3136180001" sldId="371"/>
        </pc:sldMkLst>
        <pc:picChg chg="mod">
          <ac:chgData name="Pedro Marques" userId="8142f7c1-cc98-4289-8615-2290b459c7e2" providerId="ADAL" clId="{0DC8AA79-FAAE-469D-B217-BDB2625EC912}" dt="2026-09-03T08:31:50.855" v="28" actId="1076"/>
          <ac:picMkLst>
            <pc:docMk/>
            <pc:sldMk cId="3136180001" sldId="371"/>
            <ac:picMk id="5" creationId="{EB1ED4A9-67A0-3849-BDA8-B0F7E0079385}"/>
          </ac:picMkLst>
        </pc:picChg>
        <pc:picChg chg="mod">
          <ac:chgData name="Pedro Marques" userId="8142f7c1-cc98-4289-8615-2290b459c7e2" providerId="ADAL" clId="{0DC8AA79-FAAE-469D-B217-BDB2625EC912}" dt="2026-09-03T08:31:54.401" v="29" actId="1076"/>
          <ac:picMkLst>
            <pc:docMk/>
            <pc:sldMk cId="3136180001" sldId="371"/>
            <ac:picMk id="13" creationId="{60AF85FA-1BD8-DD36-E9E9-403857890600}"/>
          </ac:picMkLst>
        </pc:picChg>
        <pc:picChg chg="mod">
          <ac:chgData name="Pedro Marques" userId="8142f7c1-cc98-4289-8615-2290b459c7e2" providerId="ADAL" clId="{0DC8AA79-FAAE-469D-B217-BDB2625EC912}" dt="2026-09-03T08:32:42.913" v="34" actId="1036"/>
          <ac:picMkLst>
            <pc:docMk/>
            <pc:sldMk cId="3136180001" sldId="371"/>
            <ac:picMk id="14" creationId="{E9E76629-47B0-AB3B-262E-8634BFCDE451}"/>
          </ac:picMkLst>
        </pc:picChg>
        <pc:picChg chg="mod">
          <ac:chgData name="Pedro Marques" userId="8142f7c1-cc98-4289-8615-2290b459c7e2" providerId="ADAL" clId="{0DC8AA79-FAAE-469D-B217-BDB2625EC912}" dt="2026-09-03T08:32:07.170" v="31" actId="1076"/>
          <ac:picMkLst>
            <pc:docMk/>
            <pc:sldMk cId="3136180001" sldId="371"/>
            <ac:picMk id="15" creationId="{D350F34E-9209-CA3F-DE5F-9C4773D73370}"/>
          </ac:picMkLst>
        </pc:picChg>
        <pc:picChg chg="mod">
          <ac:chgData name="Pedro Marques" userId="8142f7c1-cc98-4289-8615-2290b459c7e2" providerId="ADAL" clId="{0DC8AA79-FAAE-469D-B217-BDB2625EC912}" dt="2026-09-03T08:31:41.063" v="26" actId="1076"/>
          <ac:picMkLst>
            <pc:docMk/>
            <pc:sldMk cId="3136180001" sldId="371"/>
            <ac:picMk id="16" creationId="{91B6D4AB-4CDF-6B41-22A9-5292019A8ED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160208" cy="367030"/>
          </a:xfrm>
          <a:prstGeom prst="rect">
            <a:avLst/>
          </a:prstGeom>
        </p:spPr>
        <p:txBody>
          <a:bodyPr vert="horz" lIns="60899" tIns="30450" rIns="60899" bIns="30450" rtlCol="0"/>
          <a:lstStyle>
            <a:lvl1pPr algn="l">
              <a:defRPr sz="800"/>
            </a:lvl1pPr>
          </a:lstStyle>
          <a:p>
            <a:endParaRPr lang="en-US"/>
          </a:p>
        </p:txBody>
      </p:sp>
      <p:sp>
        <p:nvSpPr>
          <p:cNvPr id="3" name="Date Placeholder 2"/>
          <p:cNvSpPr>
            <a:spLocks noGrp="1"/>
          </p:cNvSpPr>
          <p:nvPr>
            <p:ph type="dt" idx="1"/>
          </p:nvPr>
        </p:nvSpPr>
        <p:spPr>
          <a:xfrm>
            <a:off x="5438180" y="0"/>
            <a:ext cx="4161145" cy="367030"/>
          </a:xfrm>
          <a:prstGeom prst="rect">
            <a:avLst/>
          </a:prstGeom>
        </p:spPr>
        <p:txBody>
          <a:bodyPr vert="horz" lIns="60899" tIns="30450" rIns="60899" bIns="30450" rtlCol="0"/>
          <a:lstStyle>
            <a:lvl1pPr algn="r">
              <a:defRPr sz="800"/>
            </a:lvl1pPr>
          </a:lstStyle>
          <a:p>
            <a:fld id="{87A82D99-54A2-453A-BAC4-64EEB47C7B25}" type="datetimeFigureOut">
              <a:rPr lang="en-US" smtClean="0"/>
              <a:t>9/3/2026</a:t>
            </a:fld>
            <a:endParaRPr lang="en-US"/>
          </a:p>
        </p:txBody>
      </p:sp>
      <p:sp>
        <p:nvSpPr>
          <p:cNvPr id="4" name="Slide Image Placeholder 3"/>
          <p:cNvSpPr>
            <a:spLocks noGrp="1" noRot="1" noChangeAspect="1"/>
          </p:cNvSpPr>
          <p:nvPr>
            <p:ph type="sldImg" idx="2"/>
          </p:nvPr>
        </p:nvSpPr>
        <p:spPr>
          <a:xfrm>
            <a:off x="2606675" y="914400"/>
            <a:ext cx="4387850" cy="2468563"/>
          </a:xfrm>
          <a:prstGeom prst="rect">
            <a:avLst/>
          </a:prstGeom>
          <a:noFill/>
          <a:ln w="12700">
            <a:solidFill>
              <a:prstClr val="black"/>
            </a:solidFill>
          </a:ln>
        </p:spPr>
        <p:txBody>
          <a:bodyPr vert="horz" lIns="60899" tIns="30450" rIns="60899" bIns="30450" rtlCol="0" anchor="ctr"/>
          <a:lstStyle/>
          <a:p>
            <a:endParaRPr lang="en-US"/>
          </a:p>
        </p:txBody>
      </p:sp>
      <p:sp>
        <p:nvSpPr>
          <p:cNvPr id="5" name="Notes Placeholder 4"/>
          <p:cNvSpPr>
            <a:spLocks noGrp="1"/>
          </p:cNvSpPr>
          <p:nvPr>
            <p:ph type="body" sz="quarter" idx="3"/>
          </p:nvPr>
        </p:nvSpPr>
        <p:spPr>
          <a:xfrm>
            <a:off x="960120" y="3520440"/>
            <a:ext cx="7680960" cy="2880360"/>
          </a:xfrm>
          <a:prstGeom prst="rect">
            <a:avLst/>
          </a:prstGeom>
        </p:spPr>
        <p:txBody>
          <a:bodyPr vert="horz" lIns="60899" tIns="30450" rIns="60899" bIns="3045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948171"/>
            <a:ext cx="4160208" cy="367030"/>
          </a:xfrm>
          <a:prstGeom prst="rect">
            <a:avLst/>
          </a:prstGeom>
        </p:spPr>
        <p:txBody>
          <a:bodyPr vert="horz" lIns="60899" tIns="30450" rIns="60899" bIns="30450" rtlCol="0" anchor="b"/>
          <a:lstStyle>
            <a:lvl1pPr algn="l">
              <a:defRPr sz="800"/>
            </a:lvl1pPr>
          </a:lstStyle>
          <a:p>
            <a:endParaRPr lang="en-US"/>
          </a:p>
        </p:txBody>
      </p:sp>
      <p:sp>
        <p:nvSpPr>
          <p:cNvPr id="7" name="Slide Number Placeholder 6"/>
          <p:cNvSpPr>
            <a:spLocks noGrp="1"/>
          </p:cNvSpPr>
          <p:nvPr>
            <p:ph type="sldNum" sz="quarter" idx="5"/>
          </p:nvPr>
        </p:nvSpPr>
        <p:spPr>
          <a:xfrm>
            <a:off x="5438180" y="6948171"/>
            <a:ext cx="4161145" cy="367030"/>
          </a:xfrm>
          <a:prstGeom prst="rect">
            <a:avLst/>
          </a:prstGeom>
        </p:spPr>
        <p:txBody>
          <a:bodyPr vert="horz" lIns="60899" tIns="30450" rIns="60899" bIns="30450" rtlCol="0" anchor="b"/>
          <a:lstStyle>
            <a:lvl1pPr algn="r">
              <a:defRPr sz="800"/>
            </a:lvl1pPr>
          </a:lstStyle>
          <a:p>
            <a:fld id="{EF683FDE-3492-4389-AC6B-36D4DF8926B5}" type="slidenum">
              <a:rPr lang="en-US" smtClean="0"/>
              <a:t>‹#›</a:t>
            </a:fld>
            <a:endParaRPr lang="en-US"/>
          </a:p>
        </p:txBody>
      </p:sp>
    </p:spTree>
    <p:extLst>
      <p:ext uri="{BB962C8B-B14F-4D97-AF65-F5344CB8AC3E}">
        <p14:creationId xmlns:p14="http://schemas.microsoft.com/office/powerpoint/2010/main" val="29015807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3C5689FE-0454-57D7-DD8B-285DA94F2794}"/>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C377DF22-9B97-C4A4-21A8-DC1D7E4230EA}"/>
              </a:ext>
            </a:extLst>
          </p:cNvPr>
          <p:cNvSpPr txBox="1">
            <a:spLocks noGrp="1"/>
          </p:cNvSpPr>
          <p:nvPr>
            <p:ph type="body" idx="1"/>
          </p:nvPr>
        </p:nvSpPr>
        <p:spPr>
          <a:xfrm>
            <a:off x="405051" y="3520440"/>
            <a:ext cx="3240405" cy="2880360"/>
          </a:xfrm>
          <a:prstGeom prst="rect">
            <a:avLst/>
          </a:prstGeom>
        </p:spPr>
        <p:txBody>
          <a:bodyPr spcFirstLastPara="1" wrap="square" lIns="60884" tIns="30433" rIns="60884" bIns="30433" anchor="t" anchorCtr="0">
            <a:noAutofit/>
          </a:bodyPr>
          <a:lstStyle/>
          <a:p>
            <a:endParaRPr dirty="0"/>
          </a:p>
        </p:txBody>
      </p:sp>
      <p:sp>
        <p:nvSpPr>
          <p:cNvPr id="86" name="Google Shape;86;p1:notes">
            <a:extLst>
              <a:ext uri="{FF2B5EF4-FFF2-40B4-BE49-F238E27FC236}">
                <a16:creationId xmlns:a16="http://schemas.microsoft.com/office/drawing/2014/main" id="{CF763B97-9B41-46DF-C5F1-6F2A0BB91292}"/>
              </a:ext>
            </a:extLst>
          </p:cNvPr>
          <p:cNvSpPr>
            <a:spLocks noGrp="1" noRot="1" noChangeAspect="1"/>
          </p:cNvSpPr>
          <p:nvPr>
            <p:ph type="sldImg" idx="2"/>
          </p:nvPr>
        </p:nvSpPr>
        <p:spPr>
          <a:xfrm>
            <a:off x="-168275" y="914400"/>
            <a:ext cx="4386263" cy="246856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519924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653" indent="-241653">
              <a:buAutoNum type="arabicPeriod"/>
            </a:pPr>
            <a:endParaRPr lang="en-CA"/>
          </a:p>
        </p:txBody>
      </p:sp>
      <p:sp>
        <p:nvSpPr>
          <p:cNvPr id="4" name="Slide Number Placeholder 3"/>
          <p:cNvSpPr>
            <a:spLocks noGrp="1"/>
          </p:cNvSpPr>
          <p:nvPr>
            <p:ph type="sldNum" sz="quarter" idx="5"/>
          </p:nvPr>
        </p:nvSpPr>
        <p:spPr/>
        <p:txBody>
          <a:bodyPr/>
          <a:lstStyle/>
          <a:p>
            <a:fld id="{CD4D2D2E-6504-4CFF-A56C-5818FBEBC3B2}" type="slidenum">
              <a:rPr lang="en-CA" smtClean="0"/>
              <a:t>2</a:t>
            </a:fld>
            <a:endParaRPr lang="en-CA"/>
          </a:p>
        </p:txBody>
      </p:sp>
    </p:spTree>
    <p:extLst>
      <p:ext uri="{BB962C8B-B14F-4D97-AF65-F5344CB8AC3E}">
        <p14:creationId xmlns:p14="http://schemas.microsoft.com/office/powerpoint/2010/main" val="30980771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Instead of summary – value prop.</a:t>
            </a:r>
          </a:p>
          <a:p>
            <a:r>
              <a:rPr lang="en-US">
                <a:cs typeface="Calibri"/>
              </a:rPr>
              <a:t>Fulfilling the promise of CMDB with Sepio.</a:t>
            </a:r>
          </a:p>
          <a:p>
            <a:r>
              <a:rPr lang="en-US">
                <a:cs typeface="Calibri"/>
              </a:rPr>
              <a:t>More of a punch. </a:t>
            </a:r>
          </a:p>
          <a:p>
            <a:endParaRPr lang="en-US">
              <a:cs typeface="Calibri"/>
            </a:endParaRPr>
          </a:p>
          <a:p>
            <a:pPr marL="114186" indent="-114186">
              <a:lnSpc>
                <a:spcPct val="90000"/>
              </a:lnSpc>
              <a:spcBef>
                <a:spcPts val="666"/>
              </a:spcBef>
              <a:buFont typeface="Arial"/>
              <a:buChar char="•"/>
            </a:pPr>
            <a:r>
              <a:rPr lang="en-US"/>
              <a:t>CMDBs are crucial for IT administration and cybersecurity protection</a:t>
            </a:r>
            <a:endParaRPr lang="en-US">
              <a:cs typeface="Calibri"/>
            </a:endParaRPr>
          </a:p>
          <a:p>
            <a:pPr marL="114186" indent="-114186">
              <a:lnSpc>
                <a:spcPct val="90000"/>
              </a:lnSpc>
              <a:spcBef>
                <a:spcPts val="666"/>
              </a:spcBef>
              <a:buFont typeface="Arial"/>
              <a:buChar char="•"/>
            </a:pPr>
            <a:r>
              <a:rPr lang="en-US"/>
              <a:t>It’s extremely challenging maintaining a CMDB</a:t>
            </a:r>
            <a:endParaRPr lang="en-US">
              <a:cs typeface="Calibri"/>
            </a:endParaRPr>
          </a:p>
          <a:p>
            <a:pPr marL="114186" indent="-114186">
              <a:lnSpc>
                <a:spcPct val="90000"/>
              </a:lnSpc>
              <a:spcBef>
                <a:spcPts val="666"/>
              </a:spcBef>
              <a:buFont typeface="Arial"/>
              <a:buChar char="•"/>
            </a:pPr>
            <a:r>
              <a:rPr lang="en-US"/>
              <a:t>There are significant consequences associated with an outdated CMDB</a:t>
            </a:r>
            <a:endParaRPr lang="en-US">
              <a:cs typeface="Calibri"/>
            </a:endParaRPr>
          </a:p>
          <a:p>
            <a:pPr marL="114186" indent="-114186">
              <a:lnSpc>
                <a:spcPct val="90000"/>
              </a:lnSpc>
              <a:spcBef>
                <a:spcPts val="666"/>
              </a:spcBef>
              <a:buFont typeface="Arial"/>
              <a:buChar char="•"/>
            </a:pPr>
            <a:r>
              <a:rPr lang="en-US"/>
              <a:t>Sepio helps organizations solve the challenge by leveraging a new data source to provide a holistic view of all connected assets (in near real-time)</a:t>
            </a:r>
            <a:endParaRPr lang="en-US">
              <a:cs typeface="Calibri"/>
            </a:endParaRPr>
          </a:p>
          <a:p>
            <a:pPr marL="114186" indent="-114186">
              <a:lnSpc>
                <a:spcPct val="90000"/>
              </a:lnSpc>
              <a:spcBef>
                <a:spcPts val="666"/>
              </a:spcBef>
              <a:buFont typeface="Arial"/>
              <a:buChar char="•"/>
            </a:pPr>
            <a:r>
              <a:rPr lang="en-US"/>
              <a:t>Easily integrate Sepio with CMDB solutions to ensure they’re maintained and up-to-date</a:t>
            </a:r>
            <a:endParaRPr lang="en-US">
              <a:cs typeface="Calibri"/>
            </a:endParaRPr>
          </a:p>
          <a:p>
            <a:endParaRPr lang="en-CA"/>
          </a:p>
        </p:txBody>
      </p:sp>
      <p:sp>
        <p:nvSpPr>
          <p:cNvPr id="4" name="Slide Number Placeholder 3"/>
          <p:cNvSpPr>
            <a:spLocks noGrp="1"/>
          </p:cNvSpPr>
          <p:nvPr>
            <p:ph type="sldNum" sz="quarter" idx="5"/>
          </p:nvPr>
        </p:nvSpPr>
        <p:spPr/>
        <p:txBody>
          <a:bodyPr/>
          <a:lstStyle/>
          <a:p>
            <a:fld id="{CD4D2D2E-6504-4CFF-A56C-5818FBEBC3B2}" type="slidenum">
              <a:rPr lang="en-CA" smtClean="0"/>
              <a:t>5</a:t>
            </a:fld>
            <a:endParaRPr lang="en-CA"/>
          </a:p>
        </p:txBody>
      </p:sp>
    </p:spTree>
    <p:extLst>
      <p:ext uri="{BB962C8B-B14F-4D97-AF65-F5344CB8AC3E}">
        <p14:creationId xmlns:p14="http://schemas.microsoft.com/office/powerpoint/2010/main" val="42434129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CD4D2D2E-6504-4CFF-A56C-5818FBEBC3B2}" type="slidenum">
              <a:rPr lang="en-CA" smtClean="0"/>
              <a:t>6</a:t>
            </a:fld>
            <a:endParaRPr lang="en-CA"/>
          </a:p>
        </p:txBody>
      </p:sp>
    </p:spTree>
    <p:extLst>
      <p:ext uri="{BB962C8B-B14F-4D97-AF65-F5344CB8AC3E}">
        <p14:creationId xmlns:p14="http://schemas.microsoft.com/office/powerpoint/2010/main" val="38223287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CD4D2D2E-6504-4CFF-A56C-5818FBEBC3B2}" type="slidenum">
              <a:rPr lang="en-CA" smtClean="0"/>
              <a:t>7</a:t>
            </a:fld>
            <a:endParaRPr lang="en-CA"/>
          </a:p>
        </p:txBody>
      </p:sp>
    </p:spTree>
    <p:extLst>
      <p:ext uri="{BB962C8B-B14F-4D97-AF65-F5344CB8AC3E}">
        <p14:creationId xmlns:p14="http://schemas.microsoft.com/office/powerpoint/2010/main" val="28575134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CD4D2D2E-6504-4CFF-A56C-5818FBEBC3B2}" type="slidenum">
              <a:rPr lang="en-CA" smtClean="0"/>
              <a:t>13</a:t>
            </a:fld>
            <a:endParaRPr lang="en-CA"/>
          </a:p>
        </p:txBody>
      </p:sp>
    </p:spTree>
    <p:extLst>
      <p:ext uri="{BB962C8B-B14F-4D97-AF65-F5344CB8AC3E}">
        <p14:creationId xmlns:p14="http://schemas.microsoft.com/office/powerpoint/2010/main" val="18699877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Two scenarios – same asset – one is authentic the other is rogue?</a:t>
            </a:r>
          </a:p>
          <a:p>
            <a:r>
              <a:rPr lang="en-CA"/>
              <a:t>How would your existing solution see them?</a:t>
            </a:r>
          </a:p>
        </p:txBody>
      </p:sp>
      <p:sp>
        <p:nvSpPr>
          <p:cNvPr id="4" name="Slide Number Placeholder 3"/>
          <p:cNvSpPr>
            <a:spLocks noGrp="1"/>
          </p:cNvSpPr>
          <p:nvPr>
            <p:ph type="sldNum" sz="quarter" idx="5"/>
          </p:nvPr>
        </p:nvSpPr>
        <p:spPr/>
        <p:txBody>
          <a:bodyPr/>
          <a:lstStyle/>
          <a:p>
            <a:fld id="{CD4D2D2E-6504-4CFF-A56C-5818FBEBC3B2}" type="slidenum">
              <a:rPr lang="en-CA" smtClean="0"/>
              <a:t>14</a:t>
            </a:fld>
            <a:endParaRPr lang="en-CA"/>
          </a:p>
        </p:txBody>
      </p:sp>
    </p:spTree>
    <p:extLst>
      <p:ext uri="{BB962C8B-B14F-4D97-AF65-F5344CB8AC3E}">
        <p14:creationId xmlns:p14="http://schemas.microsoft.com/office/powerpoint/2010/main" val="29480368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Both assets report and respond to ARP and other discovery protocols with the same L2 MAC address</a:t>
            </a:r>
          </a:p>
        </p:txBody>
      </p:sp>
      <p:sp>
        <p:nvSpPr>
          <p:cNvPr id="4" name="Slide Number Placeholder 3"/>
          <p:cNvSpPr>
            <a:spLocks noGrp="1"/>
          </p:cNvSpPr>
          <p:nvPr>
            <p:ph type="sldNum" sz="quarter" idx="5"/>
          </p:nvPr>
        </p:nvSpPr>
        <p:spPr/>
        <p:txBody>
          <a:bodyPr/>
          <a:lstStyle/>
          <a:p>
            <a:fld id="{CD4D2D2E-6504-4CFF-A56C-5818FBEBC3B2}" type="slidenum">
              <a:rPr lang="en-CA" smtClean="0"/>
              <a:t>15</a:t>
            </a:fld>
            <a:endParaRPr lang="en-CA"/>
          </a:p>
        </p:txBody>
      </p:sp>
    </p:spTree>
    <p:extLst>
      <p:ext uri="{BB962C8B-B14F-4D97-AF65-F5344CB8AC3E}">
        <p14:creationId xmlns:p14="http://schemas.microsoft.com/office/powerpoint/2010/main" val="26266203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You run NMAP or other port scanning solutions, both assets show an identical port mapping.</a:t>
            </a:r>
          </a:p>
        </p:txBody>
      </p:sp>
      <p:sp>
        <p:nvSpPr>
          <p:cNvPr id="4" name="Slide Number Placeholder 3"/>
          <p:cNvSpPr>
            <a:spLocks noGrp="1"/>
          </p:cNvSpPr>
          <p:nvPr>
            <p:ph type="sldNum" sz="quarter" idx="5"/>
          </p:nvPr>
        </p:nvSpPr>
        <p:spPr/>
        <p:txBody>
          <a:bodyPr/>
          <a:lstStyle/>
          <a:p>
            <a:fld id="{CD4D2D2E-6504-4CFF-A56C-5818FBEBC3B2}" type="slidenum">
              <a:rPr lang="en-CA" smtClean="0"/>
              <a:t>16</a:t>
            </a:fld>
            <a:endParaRPr lang="en-CA"/>
          </a:p>
        </p:txBody>
      </p:sp>
    </p:spTree>
    <p:extLst>
      <p:ext uri="{BB962C8B-B14F-4D97-AF65-F5344CB8AC3E}">
        <p14:creationId xmlns:p14="http://schemas.microsoft.com/office/powerpoint/2010/main" val="38397457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You run passive network probing – both assets </a:t>
            </a:r>
            <a:r>
              <a:rPr lang="en-CA" b="1"/>
              <a:t>behave</a:t>
            </a:r>
            <a:r>
              <a:rPr lang="en-CA"/>
              <a:t>  the same way, but are they the same?</a:t>
            </a:r>
          </a:p>
        </p:txBody>
      </p:sp>
      <p:sp>
        <p:nvSpPr>
          <p:cNvPr id="4" name="Slide Number Placeholder 3"/>
          <p:cNvSpPr>
            <a:spLocks noGrp="1"/>
          </p:cNvSpPr>
          <p:nvPr>
            <p:ph type="sldNum" sz="quarter" idx="5"/>
          </p:nvPr>
        </p:nvSpPr>
        <p:spPr/>
        <p:txBody>
          <a:bodyPr/>
          <a:lstStyle/>
          <a:p>
            <a:fld id="{CD4D2D2E-6504-4CFF-A56C-5818FBEBC3B2}" type="slidenum">
              <a:rPr lang="en-CA" smtClean="0"/>
              <a:t>17</a:t>
            </a:fld>
            <a:endParaRPr lang="en-CA"/>
          </a:p>
        </p:txBody>
      </p:sp>
    </p:spTree>
    <p:extLst>
      <p:ext uri="{BB962C8B-B14F-4D97-AF65-F5344CB8AC3E}">
        <p14:creationId xmlns:p14="http://schemas.microsoft.com/office/powerpoint/2010/main" val="4906722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BINGO! You can only tell them apart based on their physical layer characteristic – no MAC address, no port mapping or traffic , not of them can detect what is actually lurking in your network.</a:t>
            </a:r>
          </a:p>
        </p:txBody>
      </p:sp>
      <p:sp>
        <p:nvSpPr>
          <p:cNvPr id="4" name="Slide Number Placeholder 3"/>
          <p:cNvSpPr>
            <a:spLocks noGrp="1"/>
          </p:cNvSpPr>
          <p:nvPr>
            <p:ph type="sldNum" sz="quarter" idx="5"/>
          </p:nvPr>
        </p:nvSpPr>
        <p:spPr/>
        <p:txBody>
          <a:bodyPr/>
          <a:lstStyle/>
          <a:p>
            <a:fld id="{CD4D2D2E-6504-4CFF-A56C-5818FBEBC3B2}" type="slidenum">
              <a:rPr lang="en-CA" smtClean="0"/>
              <a:t>18</a:t>
            </a:fld>
            <a:endParaRPr lang="en-CA"/>
          </a:p>
        </p:txBody>
      </p:sp>
    </p:spTree>
    <p:extLst>
      <p:ext uri="{BB962C8B-B14F-4D97-AF65-F5344CB8AC3E}">
        <p14:creationId xmlns:p14="http://schemas.microsoft.com/office/powerpoint/2010/main" val="2994368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CD4D2D2E-6504-4CFF-A56C-5818FBEBC3B2}" type="slidenum">
              <a:rPr lang="en-CA" smtClean="0"/>
              <a:t>19</a:t>
            </a:fld>
            <a:endParaRPr lang="en-CA"/>
          </a:p>
        </p:txBody>
      </p:sp>
    </p:spTree>
    <p:extLst>
      <p:ext uri="{BB962C8B-B14F-4D97-AF65-F5344CB8AC3E}">
        <p14:creationId xmlns:p14="http://schemas.microsoft.com/office/powerpoint/2010/main" val="7901887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4285"/>
              </a:lnSpc>
            </a:pPr>
            <a:r>
              <a:rPr lang="en-US" sz="1600" b="1">
                <a:solidFill>
                  <a:srgbClr val="0A236D"/>
                </a:solidFill>
                <a:latin typeface="Arial"/>
                <a:ea typeface="Arial"/>
                <a:cs typeface="Arial"/>
                <a:sym typeface="Arial"/>
              </a:rPr>
              <a:t>Asset DNA</a:t>
            </a:r>
            <a:endParaRPr lang="en-US" sz="1800">
              <a:solidFill>
                <a:srgbClr val="0A236D"/>
              </a:solidFill>
            </a:endParaRPr>
          </a:p>
          <a:p>
            <a:pPr>
              <a:lnSpc>
                <a:spcPct val="145454"/>
              </a:lnSpc>
            </a:pPr>
            <a:r>
              <a:rPr lang="en-US" sz="1200">
                <a:solidFill>
                  <a:srgbClr val="0A236D"/>
                </a:solidFill>
                <a:latin typeface="Arial"/>
                <a:ea typeface="Arial"/>
                <a:cs typeface="Arial"/>
                <a:sym typeface="Arial"/>
              </a:rPr>
              <a:t>Sepio reveals the </a:t>
            </a:r>
            <a:r>
              <a:rPr lang="en-US" sz="1200">
                <a:solidFill>
                  <a:srgbClr val="0A236D"/>
                </a:solidFill>
              </a:rPr>
              <a:t>true i</a:t>
            </a:r>
            <a:r>
              <a:rPr lang="en-US" sz="1200">
                <a:solidFill>
                  <a:srgbClr val="0A236D"/>
                </a:solidFill>
                <a:latin typeface="Arial"/>
                <a:ea typeface="Arial"/>
                <a:cs typeface="Arial"/>
                <a:sym typeface="Arial"/>
              </a:rPr>
              <a:t>dentity of an asset based on physical layer properties that </a:t>
            </a:r>
            <a:r>
              <a:rPr lang="en-US" sz="1200">
                <a:solidFill>
                  <a:srgbClr val="0A236D"/>
                </a:solidFill>
              </a:rPr>
              <a:t>cannot be hidden or manipulated. U</a:t>
            </a:r>
            <a:r>
              <a:rPr lang="en-US" sz="1200">
                <a:solidFill>
                  <a:srgbClr val="0A236D"/>
                </a:solidFill>
                <a:latin typeface="Arial"/>
                <a:ea typeface="Arial"/>
                <a:cs typeface="Arial"/>
                <a:sym typeface="Arial"/>
              </a:rPr>
              <a:t>ntainted by misleading profile perceptions and erroneous behavioral assumptions, Sepio is providing </a:t>
            </a:r>
            <a:r>
              <a:rPr lang="en-US" sz="1200">
                <a:solidFill>
                  <a:srgbClr val="0A236D"/>
                </a:solidFill>
              </a:rPr>
              <a:t>you with</a:t>
            </a:r>
            <a:r>
              <a:rPr lang="en-US" sz="1200">
                <a:solidFill>
                  <a:srgbClr val="0A236D"/>
                </a:solidFill>
                <a:latin typeface="Arial"/>
                <a:ea typeface="Arial"/>
                <a:cs typeface="Arial"/>
                <a:sym typeface="Arial"/>
              </a:rPr>
              <a:t> reliable</a:t>
            </a:r>
            <a:r>
              <a:rPr lang="en-US" sz="1200">
                <a:solidFill>
                  <a:srgbClr val="0A236D"/>
                </a:solidFill>
              </a:rPr>
              <a:t>, </a:t>
            </a:r>
            <a:r>
              <a:rPr lang="en-US" sz="1200">
                <a:solidFill>
                  <a:srgbClr val="0A236D"/>
                </a:solidFill>
                <a:latin typeface="Arial"/>
                <a:ea typeface="Arial"/>
                <a:cs typeface="Arial"/>
                <a:sym typeface="Arial"/>
              </a:rPr>
              <a:t>accurate visibility. </a:t>
            </a:r>
            <a:endParaRPr lang="en-US" sz="1600">
              <a:solidFill>
                <a:srgbClr val="0A236D"/>
              </a:solidFill>
              <a:latin typeface="Arial"/>
              <a:ea typeface="Arial"/>
              <a:cs typeface="Arial"/>
              <a:sym typeface="Arial"/>
            </a:endParaRPr>
          </a:p>
          <a:p>
            <a:pPr>
              <a:lnSpc>
                <a:spcPct val="114285"/>
              </a:lnSpc>
            </a:pPr>
            <a:endParaRPr lang="en-US" sz="1600">
              <a:solidFill>
                <a:srgbClr val="0A236D"/>
              </a:solidFill>
              <a:latin typeface="Arial"/>
              <a:ea typeface="Arial"/>
              <a:cs typeface="Arial"/>
              <a:sym typeface="Arial"/>
            </a:endParaRPr>
          </a:p>
          <a:p>
            <a:pPr>
              <a:lnSpc>
                <a:spcPct val="114285"/>
              </a:lnSpc>
            </a:pPr>
            <a:endParaRPr lang="en-US" sz="1600">
              <a:solidFill>
                <a:srgbClr val="0A236D"/>
              </a:solidFill>
              <a:latin typeface="Arial"/>
              <a:ea typeface="Arial"/>
              <a:cs typeface="Arial"/>
              <a:sym typeface="Arial"/>
            </a:endParaRPr>
          </a:p>
          <a:p>
            <a:pPr>
              <a:lnSpc>
                <a:spcPct val="114285"/>
              </a:lnSpc>
            </a:pPr>
            <a:r>
              <a:rPr lang="en-US" sz="1600" b="1">
                <a:solidFill>
                  <a:srgbClr val="0A236D"/>
                </a:solidFill>
                <a:latin typeface="Arial"/>
                <a:ea typeface="Arial"/>
                <a:cs typeface="Arial"/>
                <a:sym typeface="Arial"/>
              </a:rPr>
              <a:t>Risk assessing</a:t>
            </a:r>
            <a:endParaRPr lang="en-US" sz="1800">
              <a:solidFill>
                <a:srgbClr val="0A236D"/>
              </a:solidFill>
            </a:endParaRPr>
          </a:p>
          <a:p>
            <a:pPr>
              <a:lnSpc>
                <a:spcPct val="145454"/>
              </a:lnSpc>
            </a:pPr>
            <a:r>
              <a:rPr lang="en-US" sz="1200">
                <a:solidFill>
                  <a:srgbClr val="0A236D"/>
                </a:solidFill>
                <a:latin typeface="Arial"/>
                <a:ea typeface="Arial"/>
                <a:cs typeface="Arial"/>
                <a:sym typeface="Arial"/>
              </a:rPr>
              <a:t>Using patented algorithms and advanced machine learning models, Sepio </a:t>
            </a:r>
            <a:r>
              <a:rPr lang="en-US" sz="1200">
                <a:solidFill>
                  <a:srgbClr val="0A236D"/>
                </a:solidFill>
              </a:rPr>
              <a:t>calculator</a:t>
            </a:r>
            <a:r>
              <a:rPr lang="en-US" sz="1200">
                <a:solidFill>
                  <a:srgbClr val="0A236D"/>
                </a:solidFill>
                <a:latin typeface="Arial"/>
                <a:ea typeface="Arial"/>
                <a:cs typeface="Arial"/>
                <a:sym typeface="Arial"/>
              </a:rPr>
              <a:t> ris</a:t>
            </a:r>
            <a:r>
              <a:rPr lang="en-US" sz="1200">
                <a:solidFill>
                  <a:srgbClr val="0A236D"/>
                </a:solidFill>
              </a:rPr>
              <a:t>k by</a:t>
            </a:r>
            <a:r>
              <a:rPr lang="en-US" sz="1200">
                <a:solidFill>
                  <a:srgbClr val="0A236D"/>
                </a:solidFill>
                <a:latin typeface="Arial"/>
                <a:ea typeface="Arial"/>
                <a:cs typeface="Arial"/>
                <a:sym typeface="Arial"/>
              </a:rPr>
              <a:t> evalua</a:t>
            </a:r>
            <a:r>
              <a:rPr lang="en-US" sz="1200">
                <a:solidFill>
                  <a:srgbClr val="0A236D"/>
                </a:solidFill>
              </a:rPr>
              <a:t>ting</a:t>
            </a:r>
            <a:r>
              <a:rPr lang="en-US" sz="1200">
                <a:solidFill>
                  <a:srgbClr val="0A236D"/>
                </a:solidFill>
                <a:latin typeface="Arial"/>
                <a:ea typeface="Arial"/>
                <a:cs typeface="Arial"/>
                <a:sym typeface="Arial"/>
              </a:rPr>
              <a:t> each asset’s DNA</a:t>
            </a:r>
            <a:r>
              <a:rPr lang="en-US" sz="1200">
                <a:solidFill>
                  <a:srgbClr val="0A236D"/>
                </a:solidFill>
              </a:rPr>
              <a:t>, </a:t>
            </a:r>
            <a:r>
              <a:rPr lang="en-US" sz="1200">
                <a:solidFill>
                  <a:srgbClr val="0A236D"/>
                </a:solidFill>
                <a:latin typeface="Arial"/>
                <a:ea typeface="Arial"/>
                <a:cs typeface="Arial"/>
                <a:sym typeface="Arial"/>
              </a:rPr>
              <a:t>predict</a:t>
            </a:r>
            <a:r>
              <a:rPr lang="en-US" sz="1200">
                <a:solidFill>
                  <a:srgbClr val="0A236D"/>
                </a:solidFill>
              </a:rPr>
              <a:t>ing</a:t>
            </a:r>
            <a:r>
              <a:rPr lang="en-US" sz="1200">
                <a:solidFill>
                  <a:srgbClr val="0A236D"/>
                </a:solidFill>
                <a:latin typeface="Arial"/>
                <a:ea typeface="Arial"/>
                <a:cs typeface="Arial"/>
                <a:sym typeface="Arial"/>
              </a:rPr>
              <a:t> its physical pattern, and analyzing how greatly it differs from the observed pattern</a:t>
            </a:r>
            <a:r>
              <a:rPr lang="en-US" sz="1200">
                <a:solidFill>
                  <a:srgbClr val="0A236D"/>
                </a:solidFill>
              </a:rPr>
              <a:t>.</a:t>
            </a:r>
            <a:endParaRPr lang="en-US" sz="1800">
              <a:solidFill>
                <a:srgbClr val="0A236D"/>
              </a:solidFill>
            </a:endParaRPr>
          </a:p>
          <a:p>
            <a:pPr>
              <a:lnSpc>
                <a:spcPct val="145454"/>
              </a:lnSpc>
            </a:pPr>
            <a:endParaRPr lang="en-US" sz="1200">
              <a:solidFill>
                <a:srgbClr val="0A236D"/>
              </a:solidFill>
              <a:latin typeface="Arial"/>
              <a:ea typeface="Arial"/>
              <a:cs typeface="Arial"/>
              <a:sym typeface="Arial"/>
            </a:endParaRPr>
          </a:p>
          <a:p>
            <a:pPr>
              <a:lnSpc>
                <a:spcPct val="114285"/>
              </a:lnSpc>
            </a:pPr>
            <a:endParaRPr lang="en-US" sz="1600">
              <a:solidFill>
                <a:srgbClr val="0A236D"/>
              </a:solidFill>
              <a:latin typeface="Arial"/>
              <a:ea typeface="Arial"/>
              <a:cs typeface="Arial"/>
              <a:sym typeface="Arial"/>
            </a:endParaRPr>
          </a:p>
          <a:p>
            <a:pPr>
              <a:lnSpc>
                <a:spcPct val="114285"/>
              </a:lnSpc>
            </a:pPr>
            <a:r>
              <a:rPr lang="en-US" sz="1600" b="1">
                <a:solidFill>
                  <a:srgbClr val="0A236D"/>
                </a:solidFill>
                <a:latin typeface="Arial"/>
                <a:ea typeface="Arial"/>
                <a:cs typeface="Arial"/>
                <a:sym typeface="Arial"/>
              </a:rPr>
              <a:t>Asset mapping</a:t>
            </a:r>
            <a:endParaRPr lang="en-US" sz="1800">
              <a:solidFill>
                <a:srgbClr val="0A236D"/>
              </a:solidFill>
            </a:endParaRPr>
          </a:p>
          <a:p>
            <a:pPr>
              <a:lnSpc>
                <a:spcPct val="145454"/>
              </a:lnSpc>
            </a:pPr>
            <a:r>
              <a:rPr lang="en-US" sz="1200">
                <a:solidFill>
                  <a:srgbClr val="0A236D"/>
                </a:solidFill>
                <a:latin typeface="Arial"/>
                <a:ea typeface="Arial"/>
                <a:cs typeface="Arial"/>
                <a:sym typeface="Arial"/>
              </a:rPr>
              <a:t>Sepio collects and an</a:t>
            </a:r>
            <a:r>
              <a:rPr lang="en-US" sz="1200">
                <a:solidFill>
                  <a:srgbClr val="0A236D"/>
                </a:solidFill>
              </a:rPr>
              <a:t>alyzes </a:t>
            </a:r>
            <a:r>
              <a:rPr lang="en-US" sz="1200">
                <a:solidFill>
                  <a:srgbClr val="0A236D"/>
                </a:solidFill>
                <a:latin typeface="Arial"/>
                <a:ea typeface="Arial"/>
                <a:cs typeface="Arial"/>
                <a:sym typeface="Arial"/>
              </a:rPr>
              <a:t> </a:t>
            </a:r>
            <a:r>
              <a:rPr lang="en-US" sz="1200">
                <a:solidFill>
                  <a:srgbClr val="0A236D"/>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lc="http://schemas.openxmlformats.org/drawingml/2006/lockedCanvas" xmlns="" textRoundtripDataId="20"/>
                  </a:ext>
                </a:extLst>
              </a:rPr>
              <a:t>anonymi</a:t>
            </a:r>
            <a:r>
              <a:rPr lang="en-US" sz="1200">
                <a:solidFill>
                  <a:srgbClr val="0A236D"/>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lc="http://schemas.openxmlformats.org/drawingml/2006/lockedCanvas" xmlns="" textRoundtripDataId="21"/>
                  </a:ext>
                </a:extLst>
              </a:rPr>
              <a:t>zed</a:t>
            </a:r>
            <a:r>
              <a:rPr lang="en-US" sz="1200">
                <a:solidFill>
                  <a:srgbClr val="0A236D"/>
                </a:solidFill>
                <a:latin typeface="Arial"/>
                <a:ea typeface="Arial"/>
                <a:cs typeface="Arial"/>
                <a:sym typeface="Arial"/>
              </a:rPr>
              <a:t> data from customers </a:t>
            </a:r>
            <a:r>
              <a:rPr lang="en-US" sz="1200">
                <a:solidFill>
                  <a:srgbClr val="0A236D"/>
                </a:solidFill>
              </a:rPr>
              <a:t>across all industries</a:t>
            </a:r>
            <a:r>
              <a:rPr lang="en-US" sz="1200">
                <a:solidFill>
                  <a:srgbClr val="0A236D"/>
                </a:solidFill>
                <a:latin typeface="Arial"/>
                <a:ea typeface="Arial"/>
                <a:cs typeface="Arial"/>
                <a:sym typeface="Arial"/>
              </a:rPr>
              <a:t>, </a:t>
            </a:r>
            <a:r>
              <a:rPr lang="en-US" sz="1200">
                <a:solidFill>
                  <a:srgbClr val="0A236D"/>
                </a:solidFill>
              </a:rPr>
              <a:t>(</a:t>
            </a:r>
            <a:r>
              <a:rPr lang="en-US" sz="1200">
                <a:solidFill>
                  <a:srgbClr val="0A236D"/>
                </a:solidFill>
                <a:latin typeface="Arial"/>
                <a:ea typeface="Arial"/>
                <a:cs typeface="Arial"/>
                <a:sym typeface="Arial"/>
              </a:rPr>
              <a:t>200M+ data entries) </a:t>
            </a:r>
            <a:r>
              <a:rPr lang="en-US" sz="1200">
                <a:solidFill>
                  <a:srgbClr val="0A236D"/>
                </a:solidFill>
              </a:rPr>
              <a:t>and </a:t>
            </a:r>
            <a:r>
              <a:rPr lang="en-US" sz="1200">
                <a:solidFill>
                  <a:srgbClr val="0A236D"/>
                </a:solidFill>
                <a:latin typeface="Arial"/>
                <a:ea typeface="Arial"/>
                <a:cs typeface="Arial"/>
                <a:sym typeface="Arial"/>
              </a:rPr>
              <a:t>learns from local data on each installation, so the machine learning models and algorithms are </a:t>
            </a:r>
            <a:r>
              <a:rPr lang="en-US" sz="1200">
                <a:solidFill>
                  <a:srgbClr val="0A236D"/>
                </a:solidFill>
              </a:rPr>
              <a:t>continuously </a:t>
            </a:r>
            <a:r>
              <a:rPr lang="en-US" sz="1200">
                <a:solidFill>
                  <a:srgbClr val="0A236D"/>
                </a:solidFill>
                <a:latin typeface="Arial"/>
                <a:ea typeface="Arial"/>
                <a:cs typeface="Arial"/>
                <a:sym typeface="Arial"/>
              </a:rPr>
              <a:t>updated, resulting in an extremely low false positive rate.</a:t>
            </a:r>
            <a:endParaRPr lang="en-US" sz="1600">
              <a:solidFill>
                <a:srgbClr val="0A236D"/>
              </a:solidFill>
              <a:latin typeface="Arial"/>
              <a:ea typeface="Arial"/>
              <a:cs typeface="Arial"/>
              <a:sym typeface="Arial"/>
            </a:endParaRPr>
          </a:p>
          <a:p>
            <a:pPr marL="228580" indent="-228580" defTabSz="914318">
              <a:lnSpc>
                <a:spcPct val="90000"/>
              </a:lnSpc>
              <a:spcBef>
                <a:spcPts val="1000"/>
              </a:spcBef>
              <a:buClrTx/>
              <a:buSzTx/>
              <a:buFont typeface="Arial"/>
              <a:buAutoNum type="arabicPeriod"/>
              <a:defRPr/>
            </a:pPr>
            <a:endParaRPr lang="en-CA"/>
          </a:p>
        </p:txBody>
      </p:sp>
      <p:sp>
        <p:nvSpPr>
          <p:cNvPr id="4" name="Slide Number Placeholder 3"/>
          <p:cNvSpPr>
            <a:spLocks noGrp="1"/>
          </p:cNvSpPr>
          <p:nvPr>
            <p:ph type="sldNum" sz="quarter" idx="5"/>
          </p:nvPr>
        </p:nvSpPr>
        <p:spPr/>
        <p:txBody>
          <a:bodyPr/>
          <a:lstStyle/>
          <a:p>
            <a:fld id="{CD4D2D2E-6504-4CFF-A56C-5818FBEBC3B2}" type="slidenum">
              <a:rPr lang="en-CA" smtClean="0"/>
              <a:t>20</a:t>
            </a:fld>
            <a:endParaRPr lang="en-CA"/>
          </a:p>
        </p:txBody>
      </p:sp>
    </p:spTree>
    <p:extLst>
      <p:ext uri="{BB962C8B-B14F-4D97-AF65-F5344CB8AC3E}">
        <p14:creationId xmlns:p14="http://schemas.microsoft.com/office/powerpoint/2010/main" val="19817645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CD4D2D2E-6504-4CFF-A56C-5818FBEBC3B2}" type="slidenum">
              <a:rPr lang="en-CA" smtClean="0"/>
              <a:t>21</a:t>
            </a:fld>
            <a:endParaRPr lang="en-CA"/>
          </a:p>
        </p:txBody>
      </p:sp>
    </p:spTree>
    <p:extLst>
      <p:ext uri="{BB962C8B-B14F-4D97-AF65-F5344CB8AC3E}">
        <p14:creationId xmlns:p14="http://schemas.microsoft.com/office/powerpoint/2010/main" val="20425697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66612">
              <a:buClrTx/>
              <a:buSzTx/>
              <a:defRPr/>
            </a:pPr>
            <a:r>
              <a:rPr lang="en-US" sz="1300" err="1">
                <a:solidFill>
                  <a:prstClr val="white"/>
                </a:solidFill>
                <a:latin typeface="Metropolis Thin" panose="00000500000000000000" pitchFamily="50" charset="0"/>
                <a:ea typeface="Calibri" panose="020F0502020204030204" pitchFamily="34" charset="0"/>
                <a:cs typeface="Arial" panose="020B0604020202020204" pitchFamily="34" charset="0"/>
              </a:rPr>
              <a:t>Sepio</a:t>
            </a:r>
            <a:r>
              <a:rPr lang="en-US" sz="1300">
                <a:solidFill>
                  <a:prstClr val="white"/>
                </a:solidFill>
                <a:latin typeface="Metropolis Thin" panose="00000500000000000000" pitchFamily="50" charset="0"/>
                <a:ea typeface="Calibri" panose="020F0502020204030204" pitchFamily="34" charset="0"/>
                <a:cs typeface="Arial" panose="020B0604020202020204" pitchFamily="34" charset="0"/>
              </a:rPr>
              <a:t> reveals the objective, true identity of an asset based on its physical layer properties, such as voltage, latency, and PoE. These properties cannot be hidden or manipulated. By harnessing the physical layer data source, </a:t>
            </a:r>
            <a:r>
              <a:rPr lang="en-US" sz="1300" err="1">
                <a:solidFill>
                  <a:prstClr val="white"/>
                </a:solidFill>
                <a:latin typeface="Metropolis Thin" panose="00000500000000000000" pitchFamily="50" charset="0"/>
                <a:ea typeface="Calibri" panose="020F0502020204030204" pitchFamily="34" charset="0"/>
                <a:cs typeface="Arial" panose="020B0604020202020204" pitchFamily="34" charset="0"/>
              </a:rPr>
              <a:t>Sepio</a:t>
            </a:r>
            <a:r>
              <a:rPr lang="en-US" sz="1300">
                <a:solidFill>
                  <a:prstClr val="white"/>
                </a:solidFill>
                <a:latin typeface="Metropolis Thin" panose="00000500000000000000" pitchFamily="50" charset="0"/>
                <a:ea typeface="Calibri" panose="020F0502020204030204" pitchFamily="34" charset="0"/>
                <a:cs typeface="Arial" panose="020B0604020202020204" pitchFamily="34" charset="0"/>
              </a:rPr>
              <a:t> is untainted by misleading profile perceptions and erroneous behavioral assumptions, providing customers reliable and accurate visibility. </a:t>
            </a:r>
          </a:p>
          <a:p>
            <a:endParaRPr lang="en-CA"/>
          </a:p>
        </p:txBody>
      </p:sp>
      <p:sp>
        <p:nvSpPr>
          <p:cNvPr id="4" name="Slide Number Placeholder 3"/>
          <p:cNvSpPr>
            <a:spLocks noGrp="1"/>
          </p:cNvSpPr>
          <p:nvPr>
            <p:ph type="sldNum" sz="quarter" idx="5"/>
          </p:nvPr>
        </p:nvSpPr>
        <p:spPr/>
        <p:txBody>
          <a:bodyPr/>
          <a:lstStyle/>
          <a:p>
            <a:fld id="{CD4D2D2E-6504-4CFF-A56C-5818FBEBC3B2}" type="slidenum">
              <a:rPr lang="en-CA" smtClean="0"/>
              <a:t>22</a:t>
            </a:fld>
            <a:endParaRPr lang="en-CA"/>
          </a:p>
        </p:txBody>
      </p:sp>
    </p:spTree>
    <p:extLst>
      <p:ext uri="{BB962C8B-B14F-4D97-AF65-F5344CB8AC3E}">
        <p14:creationId xmlns:p14="http://schemas.microsoft.com/office/powerpoint/2010/main" val="14340958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D4D2D2E-6504-4CFF-A56C-5818FBEBC3B2}" type="slidenum">
              <a:rPr lang="en-US" smtClean="0"/>
              <a:t>23</a:t>
            </a:fld>
            <a:endParaRPr lang="en-US"/>
          </a:p>
        </p:txBody>
      </p:sp>
    </p:spTree>
    <p:extLst>
      <p:ext uri="{BB962C8B-B14F-4D97-AF65-F5344CB8AC3E}">
        <p14:creationId xmlns:p14="http://schemas.microsoft.com/office/powerpoint/2010/main" val="18118598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580" indent="-228580">
              <a:buAutoNum type="arabicPeriod"/>
            </a:pPr>
            <a:endParaRPr lang="en-CA"/>
          </a:p>
        </p:txBody>
      </p:sp>
      <p:sp>
        <p:nvSpPr>
          <p:cNvPr id="4" name="Slide Number Placeholder 3"/>
          <p:cNvSpPr>
            <a:spLocks noGrp="1"/>
          </p:cNvSpPr>
          <p:nvPr>
            <p:ph type="sldNum" sz="quarter" idx="5"/>
          </p:nvPr>
        </p:nvSpPr>
        <p:spPr/>
        <p:txBody>
          <a:bodyPr/>
          <a:lstStyle/>
          <a:p>
            <a:fld id="{CD4D2D2E-6504-4CFF-A56C-5818FBEBC3B2}" type="slidenum">
              <a:rPr lang="en-CA" smtClean="0"/>
              <a:t>24</a:t>
            </a:fld>
            <a:endParaRPr lang="en-CA"/>
          </a:p>
        </p:txBody>
      </p:sp>
    </p:spTree>
    <p:extLst>
      <p:ext uri="{BB962C8B-B14F-4D97-AF65-F5344CB8AC3E}">
        <p14:creationId xmlns:p14="http://schemas.microsoft.com/office/powerpoint/2010/main" val="20711347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CD4D2D2E-6504-4CFF-A56C-5818FBEBC3B2}" type="slidenum">
              <a:rPr lang="en-CA" smtClean="0"/>
              <a:t>25</a:t>
            </a:fld>
            <a:endParaRPr lang="en-CA"/>
          </a:p>
        </p:txBody>
      </p:sp>
    </p:spTree>
    <p:extLst>
      <p:ext uri="{BB962C8B-B14F-4D97-AF65-F5344CB8AC3E}">
        <p14:creationId xmlns:p14="http://schemas.microsoft.com/office/powerpoint/2010/main" val="21852580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CD4D2D2E-6504-4CFF-A56C-5818FBEBC3B2}" type="slidenum">
              <a:rPr lang="en-CA" smtClean="0"/>
              <a:t>26</a:t>
            </a:fld>
            <a:endParaRPr lang="en-CA"/>
          </a:p>
        </p:txBody>
      </p:sp>
    </p:spTree>
    <p:extLst>
      <p:ext uri="{BB962C8B-B14F-4D97-AF65-F5344CB8AC3E}">
        <p14:creationId xmlns:p14="http://schemas.microsoft.com/office/powerpoint/2010/main" val="3384366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CD4D2D2E-6504-4CFF-A56C-5818FBEBC3B2}" type="slidenum">
              <a:rPr lang="en-CA" smtClean="0"/>
              <a:t>27</a:t>
            </a:fld>
            <a:endParaRPr lang="en-CA"/>
          </a:p>
        </p:txBody>
      </p:sp>
    </p:spTree>
    <p:extLst>
      <p:ext uri="{BB962C8B-B14F-4D97-AF65-F5344CB8AC3E}">
        <p14:creationId xmlns:p14="http://schemas.microsoft.com/office/powerpoint/2010/main" val="1009312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CD4D2D2E-6504-4CFF-A56C-5818FBEBC3B2}" type="slidenum">
              <a:rPr lang="en-CA" smtClean="0"/>
              <a:t>28</a:t>
            </a:fld>
            <a:endParaRPr lang="en-CA"/>
          </a:p>
        </p:txBody>
      </p:sp>
    </p:spTree>
    <p:extLst>
      <p:ext uri="{BB962C8B-B14F-4D97-AF65-F5344CB8AC3E}">
        <p14:creationId xmlns:p14="http://schemas.microsoft.com/office/powerpoint/2010/main" val="21525074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D4D2D2E-6504-4CFF-A56C-5818FBEBC3B2}" type="slidenum">
              <a:rPr lang="en-US" smtClean="0"/>
              <a:t>29</a:t>
            </a:fld>
            <a:endParaRPr lang="en-US"/>
          </a:p>
        </p:txBody>
      </p:sp>
    </p:spTree>
    <p:extLst>
      <p:ext uri="{BB962C8B-B14F-4D97-AF65-F5344CB8AC3E}">
        <p14:creationId xmlns:p14="http://schemas.microsoft.com/office/powerpoint/2010/main" val="26794938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CD4D2D2E-6504-4CFF-A56C-5818FBEBC3B2}" type="slidenum">
              <a:rPr lang="en-CA" smtClean="0"/>
              <a:t>30</a:t>
            </a:fld>
            <a:endParaRPr lang="en-CA"/>
          </a:p>
        </p:txBody>
      </p:sp>
    </p:spTree>
    <p:extLst>
      <p:ext uri="{BB962C8B-B14F-4D97-AF65-F5344CB8AC3E}">
        <p14:creationId xmlns:p14="http://schemas.microsoft.com/office/powerpoint/2010/main" val="28123224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2234" indent="-152234" defTabSz="608936">
              <a:lnSpc>
                <a:spcPct val="90000"/>
              </a:lnSpc>
              <a:spcBef>
                <a:spcPts val="666"/>
              </a:spcBef>
              <a:buFont typeface="Arial"/>
              <a:buAutoNum type="arabicPeriod"/>
              <a:defRPr/>
            </a:pPr>
            <a:endParaRPr lang="en-CA"/>
          </a:p>
        </p:txBody>
      </p:sp>
      <p:sp>
        <p:nvSpPr>
          <p:cNvPr id="4" name="Slide Number Placeholder 3"/>
          <p:cNvSpPr>
            <a:spLocks noGrp="1"/>
          </p:cNvSpPr>
          <p:nvPr>
            <p:ph type="sldNum" sz="quarter" idx="5"/>
          </p:nvPr>
        </p:nvSpPr>
        <p:spPr/>
        <p:txBody>
          <a:bodyPr/>
          <a:lstStyle/>
          <a:p>
            <a:fld id="{CD4D2D2E-6504-4CFF-A56C-5818FBEBC3B2}" type="slidenum">
              <a:rPr lang="en-CA" smtClean="0"/>
              <a:t>31</a:t>
            </a:fld>
            <a:endParaRPr lang="en-CA"/>
          </a:p>
        </p:txBody>
      </p:sp>
    </p:spTree>
    <p:extLst>
      <p:ext uri="{BB962C8B-B14F-4D97-AF65-F5344CB8AC3E}">
        <p14:creationId xmlns:p14="http://schemas.microsoft.com/office/powerpoint/2010/main" val="33142312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2234" indent="-152234" defTabSz="608936">
              <a:lnSpc>
                <a:spcPct val="90000"/>
              </a:lnSpc>
              <a:spcBef>
                <a:spcPts val="666"/>
              </a:spcBef>
              <a:buFont typeface="Arial"/>
              <a:buAutoNum type="arabicPeriod"/>
              <a:defRPr/>
            </a:pPr>
            <a:endParaRPr lang="en-CA" dirty="0"/>
          </a:p>
        </p:txBody>
      </p:sp>
      <p:sp>
        <p:nvSpPr>
          <p:cNvPr id="4" name="Slide Number Placeholder 3"/>
          <p:cNvSpPr>
            <a:spLocks noGrp="1"/>
          </p:cNvSpPr>
          <p:nvPr>
            <p:ph type="sldNum" sz="quarter" idx="5"/>
          </p:nvPr>
        </p:nvSpPr>
        <p:spPr/>
        <p:txBody>
          <a:bodyPr/>
          <a:lstStyle/>
          <a:p>
            <a:fld id="{CD4D2D2E-6504-4CFF-A56C-5818FBEBC3B2}" type="slidenum">
              <a:rPr lang="en-CA" smtClean="0"/>
              <a:t>32</a:t>
            </a:fld>
            <a:endParaRPr lang="en-CA"/>
          </a:p>
        </p:txBody>
      </p:sp>
    </p:spTree>
    <p:extLst>
      <p:ext uri="{BB962C8B-B14F-4D97-AF65-F5344CB8AC3E}">
        <p14:creationId xmlns:p14="http://schemas.microsoft.com/office/powerpoint/2010/main" val="42434129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6F120-1CE8-562F-188E-E32F65C6C1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3C85CC-CA82-8745-98BD-E215BC57AE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EF7FA7-5CDC-4F8F-8710-FA2564BA6A1F}"/>
              </a:ext>
            </a:extLst>
          </p:cNvPr>
          <p:cNvSpPr>
            <a:spLocks noGrp="1"/>
          </p:cNvSpPr>
          <p:nvPr>
            <p:ph type="body" idx="1"/>
          </p:nvPr>
        </p:nvSpPr>
        <p:spPr/>
        <p:txBody>
          <a:bodyPr/>
          <a:lstStyle/>
          <a:p>
            <a:pPr marL="228580" indent="-228580" defTabSz="914318">
              <a:lnSpc>
                <a:spcPct val="90000"/>
              </a:lnSpc>
              <a:spcBef>
                <a:spcPts val="1000"/>
              </a:spcBef>
              <a:buClrTx/>
              <a:buSzTx/>
              <a:buFont typeface="Arial"/>
              <a:buAutoNum type="arabicPeriod"/>
              <a:defRPr/>
            </a:pPr>
            <a:endParaRPr lang="en-CA"/>
          </a:p>
        </p:txBody>
      </p:sp>
      <p:sp>
        <p:nvSpPr>
          <p:cNvPr id="4" name="Slide Number Placeholder 3">
            <a:extLst>
              <a:ext uri="{FF2B5EF4-FFF2-40B4-BE49-F238E27FC236}">
                <a16:creationId xmlns:a16="http://schemas.microsoft.com/office/drawing/2014/main" id="{9A250F14-0370-1608-1A96-026D8578A1E5}"/>
              </a:ext>
            </a:extLst>
          </p:cNvPr>
          <p:cNvSpPr>
            <a:spLocks noGrp="1"/>
          </p:cNvSpPr>
          <p:nvPr>
            <p:ph type="sldNum" sz="quarter" idx="5"/>
          </p:nvPr>
        </p:nvSpPr>
        <p:spPr/>
        <p:txBody>
          <a:bodyPr/>
          <a:lstStyle/>
          <a:p>
            <a:fld id="{CD4D2D2E-6504-4CFF-A56C-5818FBEBC3B2}" type="slidenum">
              <a:rPr lang="en-CA" smtClean="0"/>
              <a:t>33</a:t>
            </a:fld>
            <a:endParaRPr lang="en-CA"/>
          </a:p>
        </p:txBody>
      </p:sp>
    </p:spTree>
    <p:extLst>
      <p:ext uri="{BB962C8B-B14F-4D97-AF65-F5344CB8AC3E}">
        <p14:creationId xmlns:p14="http://schemas.microsoft.com/office/powerpoint/2010/main" val="33723698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3967D-7729-F507-C4B4-5677F60538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54AC3F-E4BB-6661-FD92-6759F3842F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F65CB1-3FD8-10B3-2B98-1957DDF8E974}"/>
              </a:ext>
            </a:extLst>
          </p:cNvPr>
          <p:cNvSpPr>
            <a:spLocks noGrp="1"/>
          </p:cNvSpPr>
          <p:nvPr>
            <p:ph type="body" idx="1"/>
          </p:nvPr>
        </p:nvSpPr>
        <p:spPr/>
        <p:txBody>
          <a:bodyPr/>
          <a:lstStyle/>
          <a:p>
            <a:pPr marL="228580" indent="-228580" defTabSz="914318">
              <a:lnSpc>
                <a:spcPct val="90000"/>
              </a:lnSpc>
              <a:spcBef>
                <a:spcPts val="1000"/>
              </a:spcBef>
              <a:buClrTx/>
              <a:buSzTx/>
              <a:buFont typeface="Arial"/>
              <a:buAutoNum type="arabicPeriod"/>
              <a:defRPr/>
            </a:pPr>
            <a:endParaRPr lang="en-CA"/>
          </a:p>
        </p:txBody>
      </p:sp>
      <p:sp>
        <p:nvSpPr>
          <p:cNvPr id="4" name="Slide Number Placeholder 3">
            <a:extLst>
              <a:ext uri="{FF2B5EF4-FFF2-40B4-BE49-F238E27FC236}">
                <a16:creationId xmlns:a16="http://schemas.microsoft.com/office/drawing/2014/main" id="{C1BBEB7F-9E0E-083F-1636-4131680D186E}"/>
              </a:ext>
            </a:extLst>
          </p:cNvPr>
          <p:cNvSpPr>
            <a:spLocks noGrp="1"/>
          </p:cNvSpPr>
          <p:nvPr>
            <p:ph type="sldNum" sz="quarter" idx="5"/>
          </p:nvPr>
        </p:nvSpPr>
        <p:spPr/>
        <p:txBody>
          <a:bodyPr/>
          <a:lstStyle/>
          <a:p>
            <a:fld id="{CD4D2D2E-6504-4CFF-A56C-5818FBEBC3B2}" type="slidenum">
              <a:rPr lang="en-CA" smtClean="0"/>
              <a:t>34</a:t>
            </a:fld>
            <a:endParaRPr lang="en-CA"/>
          </a:p>
        </p:txBody>
      </p:sp>
    </p:spTree>
    <p:extLst>
      <p:ext uri="{BB962C8B-B14F-4D97-AF65-F5344CB8AC3E}">
        <p14:creationId xmlns:p14="http://schemas.microsoft.com/office/powerpoint/2010/main" val="34128837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CD4D2D2E-6504-4CFF-A56C-5818FBEBC3B2}" type="slidenum">
              <a:rPr lang="en-CA" smtClean="0"/>
              <a:t>35</a:t>
            </a:fld>
            <a:endParaRPr lang="en-CA"/>
          </a:p>
        </p:txBody>
      </p:sp>
    </p:spTree>
    <p:extLst>
      <p:ext uri="{BB962C8B-B14F-4D97-AF65-F5344CB8AC3E}">
        <p14:creationId xmlns:p14="http://schemas.microsoft.com/office/powerpoint/2010/main" val="30729661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CD4D2D2E-6504-4CFF-A56C-5818FBEBC3B2}" type="slidenum">
              <a:rPr lang="en-CA" smtClean="0"/>
              <a:t>36</a:t>
            </a:fld>
            <a:endParaRPr lang="en-CA"/>
          </a:p>
        </p:txBody>
      </p:sp>
    </p:spTree>
    <p:extLst>
      <p:ext uri="{BB962C8B-B14F-4D97-AF65-F5344CB8AC3E}">
        <p14:creationId xmlns:p14="http://schemas.microsoft.com/office/powerpoint/2010/main" val="30225485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608936">
              <a:defRPr/>
            </a:pPr>
            <a:r>
              <a:rPr lang="en-CA" dirty="0"/>
              <a:t>Formally launched our newest release and this is a sneak preview of our updated dashboard. Talk to us to learn more about the full solution feature set.</a:t>
            </a:r>
          </a:p>
          <a:p>
            <a:endParaRPr lang="en-CA" dirty="0"/>
          </a:p>
        </p:txBody>
      </p:sp>
      <p:sp>
        <p:nvSpPr>
          <p:cNvPr id="4" name="Slide Number Placeholder 3"/>
          <p:cNvSpPr>
            <a:spLocks noGrp="1"/>
          </p:cNvSpPr>
          <p:nvPr>
            <p:ph type="sldNum" sz="quarter" idx="5"/>
          </p:nvPr>
        </p:nvSpPr>
        <p:spPr/>
        <p:txBody>
          <a:bodyPr/>
          <a:lstStyle/>
          <a:p>
            <a:fld id="{CD4D2D2E-6504-4CFF-A56C-5818FBEBC3B2}" type="slidenum">
              <a:rPr lang="en-CA" smtClean="0"/>
              <a:t>37</a:t>
            </a:fld>
            <a:endParaRPr lang="en-CA"/>
          </a:p>
        </p:txBody>
      </p:sp>
    </p:spTree>
    <p:extLst>
      <p:ext uri="{BB962C8B-B14F-4D97-AF65-F5344CB8AC3E}">
        <p14:creationId xmlns:p14="http://schemas.microsoft.com/office/powerpoint/2010/main" val="29816340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D90CFF-F9D1-FBF0-76DB-DA50C321A7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166548-96EF-1D11-0578-60CD69BBAF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3B9CC3-0A9A-CD25-76D5-66789E703997}"/>
              </a:ext>
            </a:extLst>
          </p:cNvPr>
          <p:cNvSpPr>
            <a:spLocks noGrp="1"/>
          </p:cNvSpPr>
          <p:nvPr>
            <p:ph type="body" idx="1"/>
          </p:nvPr>
        </p:nvSpPr>
        <p:spPr/>
        <p:txBody>
          <a:bodyPr/>
          <a:lstStyle/>
          <a:p>
            <a:pPr marL="152234" indent="-152234" defTabSz="608936">
              <a:lnSpc>
                <a:spcPct val="90000"/>
              </a:lnSpc>
              <a:spcBef>
                <a:spcPts val="666"/>
              </a:spcBef>
              <a:buFont typeface="Arial"/>
              <a:buAutoNum type="arabicPeriod"/>
              <a:defRPr/>
            </a:pPr>
            <a:endParaRPr lang="en-CA" dirty="0"/>
          </a:p>
        </p:txBody>
      </p:sp>
      <p:sp>
        <p:nvSpPr>
          <p:cNvPr id="4" name="Slide Number Placeholder 3">
            <a:extLst>
              <a:ext uri="{FF2B5EF4-FFF2-40B4-BE49-F238E27FC236}">
                <a16:creationId xmlns:a16="http://schemas.microsoft.com/office/drawing/2014/main" id="{39CC883F-E4EF-0079-E399-438522F8CD2E}"/>
              </a:ext>
            </a:extLst>
          </p:cNvPr>
          <p:cNvSpPr>
            <a:spLocks noGrp="1"/>
          </p:cNvSpPr>
          <p:nvPr>
            <p:ph type="sldNum" sz="quarter" idx="5"/>
          </p:nvPr>
        </p:nvSpPr>
        <p:spPr/>
        <p:txBody>
          <a:bodyPr/>
          <a:lstStyle/>
          <a:p>
            <a:fld id="{CD4D2D2E-6504-4CFF-A56C-5818FBEBC3B2}" type="slidenum">
              <a:rPr lang="en-CA" smtClean="0"/>
              <a:t>38</a:t>
            </a:fld>
            <a:endParaRPr lang="en-CA"/>
          </a:p>
        </p:txBody>
      </p:sp>
    </p:spTree>
    <p:extLst>
      <p:ext uri="{BB962C8B-B14F-4D97-AF65-F5344CB8AC3E}">
        <p14:creationId xmlns:p14="http://schemas.microsoft.com/office/powerpoint/2010/main" val="9559403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405051" y="3520440"/>
            <a:ext cx="3240405" cy="2880360"/>
          </a:xfrm>
          <a:prstGeom prst="rect">
            <a:avLst/>
          </a:prstGeom>
        </p:spPr>
        <p:txBody>
          <a:bodyPr spcFirstLastPara="1" wrap="square" lIns="60884" tIns="30433" rIns="60884" bIns="30433" anchor="t" anchorCtr="0">
            <a:noAutofit/>
          </a:bodyPr>
          <a:lstStyle/>
          <a:p>
            <a:endParaRPr dirty="0"/>
          </a:p>
        </p:txBody>
      </p:sp>
      <p:sp>
        <p:nvSpPr>
          <p:cNvPr id="86" name="Google Shape;86;p1:notes"/>
          <p:cNvSpPr>
            <a:spLocks noGrp="1" noRot="1" noChangeAspect="1"/>
          </p:cNvSpPr>
          <p:nvPr>
            <p:ph type="sldImg" idx="2"/>
          </p:nvPr>
        </p:nvSpPr>
        <p:spPr>
          <a:xfrm>
            <a:off x="-168275" y="914400"/>
            <a:ext cx="4386263" cy="246856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254075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219200" y="2834640"/>
            <a:ext cx="13817600" cy="192024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2438400" y="5120640"/>
            <a:ext cx="11379200" cy="22860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0D92AE5-7431-3F2C-0226-98B9DF8A352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6284575" cy="9162855"/>
          </a:xfrm>
          <a:prstGeom prst="rect">
            <a:avLst/>
          </a:prstGeom>
        </p:spPr>
      </p:pic>
      <p:sp>
        <p:nvSpPr>
          <p:cNvPr id="2" name="Holder 2"/>
          <p:cNvSpPr>
            <a:spLocks noGrp="1"/>
          </p:cNvSpPr>
          <p:nvPr>
            <p:ph type="title"/>
          </p:nvPr>
        </p:nvSpPr>
        <p:spPr/>
        <p:txBody>
          <a:bodyPr lIns="0" tIns="0" rIns="0" bIns="0"/>
          <a:lstStyle>
            <a:lvl1pPr>
              <a:defRPr sz="4600" b="0" i="0">
                <a:solidFill>
                  <a:schemeClr val="bg1"/>
                </a:solidFill>
                <a:latin typeface="Metropolis Extra Light"/>
                <a:cs typeface="Metropolis Extra Light"/>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600" b="0" i="0">
                <a:solidFill>
                  <a:schemeClr val="bg1"/>
                </a:solidFill>
                <a:latin typeface="Metropolis Extra Light"/>
                <a:cs typeface="Metropolis Extra Light"/>
              </a:defRPr>
            </a:lvl1pPr>
          </a:lstStyle>
          <a:p>
            <a:endParaRPr/>
          </a:p>
        </p:txBody>
      </p:sp>
      <p:sp>
        <p:nvSpPr>
          <p:cNvPr id="3" name="Holder 3"/>
          <p:cNvSpPr>
            <a:spLocks noGrp="1"/>
          </p:cNvSpPr>
          <p:nvPr>
            <p:ph sz="half" idx="2"/>
          </p:nvPr>
        </p:nvSpPr>
        <p:spPr>
          <a:xfrm>
            <a:off x="812800" y="2103120"/>
            <a:ext cx="7071360" cy="603504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8371840" y="2103120"/>
            <a:ext cx="7071360" cy="603504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600" b="0" i="0">
                <a:solidFill>
                  <a:schemeClr val="bg1"/>
                </a:solidFill>
                <a:latin typeface="Metropolis Extra Light"/>
                <a:cs typeface="Metropolis Extra Light"/>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6256000" cy="9144000"/>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F54B08F-2522-413B-95AD-84C52A9E923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963"/>
            <a:ext cx="16256000" cy="9153925"/>
          </a:xfrm>
          <a:prstGeom prst="rect">
            <a:avLst/>
          </a:prstGeom>
        </p:spPr>
      </p:pic>
      <p:pic>
        <p:nvPicPr>
          <p:cNvPr id="10" name="Picture 9">
            <a:extLst>
              <a:ext uri="{FF2B5EF4-FFF2-40B4-BE49-F238E27FC236}">
                <a16:creationId xmlns:a16="http://schemas.microsoft.com/office/drawing/2014/main" id="{44ED0D2B-A200-4024-A727-5BDA1AEA847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646468" y="8525063"/>
            <a:ext cx="1027285" cy="223131"/>
          </a:xfrm>
          <a:prstGeom prst="rect">
            <a:avLst/>
          </a:prstGeom>
        </p:spPr>
      </p:pic>
      <p:sp>
        <p:nvSpPr>
          <p:cNvPr id="11" name="Text Placeholder 11">
            <a:extLst>
              <a:ext uri="{FF2B5EF4-FFF2-40B4-BE49-F238E27FC236}">
                <a16:creationId xmlns:a16="http://schemas.microsoft.com/office/drawing/2014/main" id="{09FD107A-E8D5-4D28-9F78-9372DC8D9D41}"/>
              </a:ext>
            </a:extLst>
          </p:cNvPr>
          <p:cNvSpPr>
            <a:spLocks noGrp="1"/>
          </p:cNvSpPr>
          <p:nvPr>
            <p:ph type="body" sz="quarter" idx="11" hasCustomPrompt="1"/>
          </p:nvPr>
        </p:nvSpPr>
        <p:spPr>
          <a:xfrm>
            <a:off x="2178054" y="1385086"/>
            <a:ext cx="8167729" cy="833580"/>
          </a:xfrm>
        </p:spPr>
        <p:txBody>
          <a:bodyPr anchor="ctr">
            <a:noAutofit/>
          </a:bodyPr>
          <a:lstStyle>
            <a:lvl1pPr marL="0" indent="0" algn="l">
              <a:buNone/>
              <a:defRPr sz="4800" b="1">
                <a:solidFill>
                  <a:srgbClr val="002D86"/>
                </a:solidFill>
                <a:latin typeface="Metropolis Semi Bold" panose="00000700000000000000" charset="0"/>
              </a:defRPr>
            </a:lvl1pPr>
          </a:lstStyle>
          <a:p>
            <a:pPr lvl="0"/>
            <a:r>
              <a:rPr lang="en-US"/>
              <a:t>Complete asset inventory</a:t>
            </a:r>
          </a:p>
        </p:txBody>
      </p:sp>
      <p:sp>
        <p:nvSpPr>
          <p:cNvPr id="12" name="Text Placeholder 11">
            <a:extLst>
              <a:ext uri="{FF2B5EF4-FFF2-40B4-BE49-F238E27FC236}">
                <a16:creationId xmlns:a16="http://schemas.microsoft.com/office/drawing/2014/main" id="{8E9A20DD-1E31-45CF-833B-D94B2052B35A}"/>
              </a:ext>
            </a:extLst>
          </p:cNvPr>
          <p:cNvSpPr>
            <a:spLocks noGrp="1"/>
          </p:cNvSpPr>
          <p:nvPr>
            <p:ph type="body" sz="quarter" idx="12" hasCustomPrompt="1"/>
          </p:nvPr>
        </p:nvSpPr>
        <p:spPr>
          <a:xfrm>
            <a:off x="2178054" y="2480513"/>
            <a:ext cx="8167729" cy="2326619"/>
          </a:xfrm>
        </p:spPr>
        <p:txBody>
          <a:bodyPr anchor="ctr">
            <a:noAutofit/>
          </a:bodyPr>
          <a:lstStyle>
            <a:lvl1pPr marL="0" indent="0" algn="l">
              <a:buNone/>
              <a:defRPr sz="1867" b="0">
                <a:solidFill>
                  <a:srgbClr val="002D86"/>
                </a:solidFill>
                <a:latin typeface="Metropolis" panose="020B0604020202020204" charset="0"/>
              </a:defRPr>
            </a:lvl1pPr>
          </a:lstStyle>
          <a:p>
            <a:pPr lvl="0"/>
            <a:r>
              <a:rPr lang="en-US"/>
              <a:t>Online privacy isn’t just something you should hope for – it’s something you should expect. That’s why Safari comes with industry-leading privacy protection technology built in, including intelligent Tracking Prevention that identifies trackers and helps prevent them from profiling or following you across the web. Upgrading to iCloud+ gives you even more privacy protections, including the ability to sign up for websites and services without having to share your personal email address.</a:t>
            </a:r>
          </a:p>
        </p:txBody>
      </p:sp>
      <p:sp>
        <p:nvSpPr>
          <p:cNvPr id="13" name="Text Placeholder 11">
            <a:extLst>
              <a:ext uri="{FF2B5EF4-FFF2-40B4-BE49-F238E27FC236}">
                <a16:creationId xmlns:a16="http://schemas.microsoft.com/office/drawing/2014/main" id="{4A274071-0D28-467B-83EC-D49E1100C943}"/>
              </a:ext>
            </a:extLst>
          </p:cNvPr>
          <p:cNvSpPr>
            <a:spLocks noGrp="1"/>
          </p:cNvSpPr>
          <p:nvPr>
            <p:ph type="body" sz="quarter" idx="13" hasCustomPrompt="1"/>
          </p:nvPr>
        </p:nvSpPr>
        <p:spPr>
          <a:xfrm>
            <a:off x="2178054" y="5068980"/>
            <a:ext cx="8167729" cy="1950128"/>
          </a:xfrm>
        </p:spPr>
        <p:txBody>
          <a:bodyPr anchor="ctr">
            <a:noAutofit/>
          </a:bodyPr>
          <a:lstStyle>
            <a:lvl1pPr marL="0" indent="0" algn="l">
              <a:buNone/>
              <a:defRPr sz="1867" b="0">
                <a:solidFill>
                  <a:srgbClr val="002D86"/>
                </a:solidFill>
                <a:latin typeface="Metropolis" panose="020B0604020202020204" charset="0"/>
              </a:defRPr>
            </a:lvl1pPr>
          </a:lstStyle>
          <a:p>
            <a:pPr lvl="0"/>
            <a:r>
              <a:rPr lang="en-US"/>
              <a:t>Online privacy isn’t just something you should hope for – it’s something you should expect. That’s why Safari comes with industry-leading privacy protection technology built in, including intelligent Tracking Prevention that identifies trackers and helps prevent them from profiling or following you across the web.</a:t>
            </a:r>
          </a:p>
        </p:txBody>
      </p:sp>
    </p:spTree>
    <p:extLst>
      <p:ext uri="{BB962C8B-B14F-4D97-AF65-F5344CB8AC3E}">
        <p14:creationId xmlns:p14="http://schemas.microsoft.com/office/powerpoint/2010/main" val="21410800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9F5734F-0331-47A6-8293-2A1BF47530A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963"/>
            <a:ext cx="16256000" cy="9153925"/>
          </a:xfrm>
          <a:prstGeom prst="rect">
            <a:avLst/>
          </a:prstGeom>
        </p:spPr>
      </p:pic>
      <p:pic>
        <p:nvPicPr>
          <p:cNvPr id="18" name="Picture 17">
            <a:extLst>
              <a:ext uri="{FF2B5EF4-FFF2-40B4-BE49-F238E27FC236}">
                <a16:creationId xmlns:a16="http://schemas.microsoft.com/office/drawing/2014/main" id="{4E808A5A-3915-450B-9BC1-1016EE2C557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646468" y="8525063"/>
            <a:ext cx="1027285" cy="223131"/>
          </a:xfrm>
          <a:prstGeom prst="rect">
            <a:avLst/>
          </a:prstGeom>
        </p:spPr>
      </p:pic>
      <p:sp>
        <p:nvSpPr>
          <p:cNvPr id="21" name="Picture Placeholder 11">
            <a:extLst>
              <a:ext uri="{FF2B5EF4-FFF2-40B4-BE49-F238E27FC236}">
                <a16:creationId xmlns:a16="http://schemas.microsoft.com/office/drawing/2014/main" id="{41123CC3-EF21-4BF1-A299-849A2C4D55BB}"/>
              </a:ext>
            </a:extLst>
          </p:cNvPr>
          <p:cNvSpPr>
            <a:spLocks noGrp="1"/>
          </p:cNvSpPr>
          <p:nvPr>
            <p:ph type="pic" sz="quarter" idx="10"/>
          </p:nvPr>
        </p:nvSpPr>
        <p:spPr>
          <a:xfrm>
            <a:off x="8255000" y="1930400"/>
            <a:ext cx="5029200" cy="5994400"/>
          </a:xfrm>
        </p:spPr>
        <p:txBody>
          <a:bodyPr anchor="ctr">
            <a:normAutofit/>
          </a:bodyPr>
          <a:lstStyle>
            <a:lvl1pPr algn="l">
              <a:defRPr sz="2400">
                <a:solidFill>
                  <a:srgbClr val="002D86"/>
                </a:solidFill>
                <a:latin typeface="Metropolis Thin" panose="00000500000000000000" charset="0"/>
              </a:defRPr>
            </a:lvl1pPr>
          </a:lstStyle>
          <a:p>
            <a:r>
              <a:rPr lang="en-US"/>
              <a:t>Click icon to add picture</a:t>
            </a:r>
          </a:p>
        </p:txBody>
      </p:sp>
      <p:sp>
        <p:nvSpPr>
          <p:cNvPr id="22" name="Text Placeholder 11">
            <a:extLst>
              <a:ext uri="{FF2B5EF4-FFF2-40B4-BE49-F238E27FC236}">
                <a16:creationId xmlns:a16="http://schemas.microsoft.com/office/drawing/2014/main" id="{865814BF-9D6E-48CD-8624-D05F238BB8F4}"/>
              </a:ext>
            </a:extLst>
          </p:cNvPr>
          <p:cNvSpPr>
            <a:spLocks noGrp="1"/>
          </p:cNvSpPr>
          <p:nvPr>
            <p:ph type="body" sz="quarter" idx="11" hasCustomPrompt="1"/>
          </p:nvPr>
        </p:nvSpPr>
        <p:spPr>
          <a:xfrm>
            <a:off x="1603487" y="1219200"/>
            <a:ext cx="11145861" cy="492443"/>
          </a:xfrm>
        </p:spPr>
        <p:txBody>
          <a:bodyPr anchor="ctr">
            <a:noAutofit/>
          </a:bodyPr>
          <a:lstStyle>
            <a:lvl1pPr marL="0" indent="0" algn="l">
              <a:buNone/>
              <a:defRPr sz="3200" b="1">
                <a:solidFill>
                  <a:srgbClr val="002D86"/>
                </a:solidFill>
                <a:latin typeface="Metropolis Semi Bold" panose="00000700000000000000" charset="0"/>
              </a:defRPr>
            </a:lvl1pPr>
          </a:lstStyle>
          <a:p>
            <a:pPr lvl="0"/>
            <a:r>
              <a:rPr lang="en-US"/>
              <a:t>Complete asset inventory</a:t>
            </a:r>
          </a:p>
        </p:txBody>
      </p:sp>
      <p:sp>
        <p:nvSpPr>
          <p:cNvPr id="10" name="Text Placeholder 11">
            <a:extLst>
              <a:ext uri="{FF2B5EF4-FFF2-40B4-BE49-F238E27FC236}">
                <a16:creationId xmlns:a16="http://schemas.microsoft.com/office/drawing/2014/main" id="{CC36BA4C-B149-4913-A537-978FF6053286}"/>
              </a:ext>
            </a:extLst>
          </p:cNvPr>
          <p:cNvSpPr>
            <a:spLocks noGrp="1"/>
          </p:cNvSpPr>
          <p:nvPr>
            <p:ph type="body" sz="quarter" idx="12" hasCustomPrompt="1"/>
          </p:nvPr>
        </p:nvSpPr>
        <p:spPr>
          <a:xfrm>
            <a:off x="1603487" y="1981208"/>
            <a:ext cx="6021775" cy="1231893"/>
          </a:xfrm>
        </p:spPr>
        <p:txBody>
          <a:bodyPr anchor="t">
            <a:noAutofit/>
          </a:bodyPr>
          <a:lstStyle>
            <a:lvl1pPr marL="228594" indent="-228594" algn="l">
              <a:buClr>
                <a:srgbClr val="29B679"/>
              </a:buClr>
              <a:buSzPct val="150000"/>
              <a:buFont typeface="Arial" panose="020B0604020202020204" pitchFamily="34" charset="0"/>
              <a:buChar char="•"/>
              <a:defRPr sz="1600" b="0">
                <a:solidFill>
                  <a:srgbClr val="0A236D"/>
                </a:solidFill>
                <a:latin typeface="Metropolis" panose="020B0604020202020204" charset="0"/>
              </a:defRPr>
            </a:lvl1pPr>
            <a:lvl2pPr marL="838179" indent="-228594">
              <a:buClr>
                <a:srgbClr val="29B679"/>
              </a:buClr>
              <a:buFont typeface="Arial" panose="020B0604020202020204" pitchFamily="34" charset="0"/>
              <a:buChar char="•"/>
              <a:defRPr sz="1600">
                <a:solidFill>
                  <a:srgbClr val="0A236D"/>
                </a:solidFill>
                <a:latin typeface="Metropolis" panose="020B0604020202020204" charset="0"/>
              </a:defRPr>
            </a:lvl2pPr>
            <a:lvl3pPr marL="1447764" indent="-228594">
              <a:buClr>
                <a:srgbClr val="29B679"/>
              </a:buClr>
              <a:buFont typeface="Arial" panose="020B0604020202020204" pitchFamily="34" charset="0"/>
              <a:buChar char="•"/>
              <a:defRPr sz="1600">
                <a:solidFill>
                  <a:srgbClr val="0A236D"/>
                </a:solidFill>
                <a:latin typeface="Metropolis" panose="020B0604020202020204" charset="0"/>
                <a:ea typeface="Meiryo UI" panose="020B0604030504040204" pitchFamily="34" charset="-128"/>
              </a:defRPr>
            </a:lvl3pPr>
            <a:lvl4pPr marL="2057349" indent="-228594">
              <a:buClr>
                <a:srgbClr val="29B679"/>
              </a:buClr>
              <a:buFont typeface="Arial" panose="020B0604020202020204" pitchFamily="34" charset="0"/>
              <a:buChar char="•"/>
              <a:defRPr sz="1600">
                <a:solidFill>
                  <a:srgbClr val="0A236D"/>
                </a:solidFill>
                <a:latin typeface="Metropolis" panose="020B0604020202020204" charset="0"/>
              </a:defRPr>
            </a:lvl4pPr>
          </a:lstStyle>
          <a:p>
            <a:pPr lvl="0"/>
            <a:r>
              <a:rPr lang="en-US"/>
              <a:t>Online privacy isn’t just something you should hope for – it’s something you should expect. That’s why Safari comes with industry-leading privacy protection technology built in, including intelligent Tracking Prevention that.</a:t>
            </a:r>
          </a:p>
        </p:txBody>
      </p:sp>
      <p:sp>
        <p:nvSpPr>
          <p:cNvPr id="14" name="Text Placeholder 11">
            <a:extLst>
              <a:ext uri="{FF2B5EF4-FFF2-40B4-BE49-F238E27FC236}">
                <a16:creationId xmlns:a16="http://schemas.microsoft.com/office/drawing/2014/main" id="{421FC1AB-24AE-45F3-8E38-400D918C8716}"/>
              </a:ext>
            </a:extLst>
          </p:cNvPr>
          <p:cNvSpPr>
            <a:spLocks noGrp="1"/>
          </p:cNvSpPr>
          <p:nvPr>
            <p:ph type="body" sz="quarter" idx="13" hasCustomPrompt="1"/>
          </p:nvPr>
        </p:nvSpPr>
        <p:spPr>
          <a:xfrm>
            <a:off x="1603487" y="3551775"/>
            <a:ext cx="6021775" cy="1231893"/>
          </a:xfrm>
        </p:spPr>
        <p:txBody>
          <a:bodyPr anchor="t">
            <a:noAutofit/>
          </a:bodyPr>
          <a:lstStyle>
            <a:lvl1pPr marL="228594" indent="-228594" algn="l">
              <a:buClr>
                <a:srgbClr val="29B679"/>
              </a:buClr>
              <a:buSzPct val="150000"/>
              <a:buFont typeface="Arial" panose="020B0604020202020204" pitchFamily="34" charset="0"/>
              <a:buChar char="•"/>
              <a:defRPr sz="1600" b="0">
                <a:solidFill>
                  <a:srgbClr val="0A236D"/>
                </a:solidFill>
                <a:latin typeface="Metropolis" panose="020B0604020202020204" charset="0"/>
              </a:defRPr>
            </a:lvl1pPr>
            <a:lvl2pPr marL="838179" indent="-228594">
              <a:buClr>
                <a:srgbClr val="29B679"/>
              </a:buClr>
              <a:buFont typeface="Arial" panose="020B0604020202020204" pitchFamily="34" charset="0"/>
              <a:buChar char="•"/>
              <a:defRPr sz="1600">
                <a:solidFill>
                  <a:srgbClr val="0A236D"/>
                </a:solidFill>
                <a:latin typeface="Metropolis" panose="020B0604020202020204" charset="0"/>
              </a:defRPr>
            </a:lvl2pPr>
            <a:lvl3pPr marL="1447764" indent="-228594">
              <a:buClr>
                <a:srgbClr val="29B679"/>
              </a:buClr>
              <a:buFont typeface="Arial" panose="020B0604020202020204" pitchFamily="34" charset="0"/>
              <a:buChar char="•"/>
              <a:defRPr sz="1600">
                <a:solidFill>
                  <a:srgbClr val="0A236D"/>
                </a:solidFill>
                <a:latin typeface="Metropolis" panose="020B0604020202020204" charset="0"/>
                <a:ea typeface="Meiryo UI" panose="020B0604030504040204" pitchFamily="34" charset="-128"/>
              </a:defRPr>
            </a:lvl3pPr>
            <a:lvl4pPr marL="2057349" indent="-228594">
              <a:buClr>
                <a:srgbClr val="29B679"/>
              </a:buClr>
              <a:buFont typeface="Arial" panose="020B0604020202020204" pitchFamily="34" charset="0"/>
              <a:buChar char="•"/>
              <a:defRPr sz="1600">
                <a:solidFill>
                  <a:srgbClr val="0A236D"/>
                </a:solidFill>
                <a:latin typeface="Metropolis" panose="020B0604020202020204" charset="0"/>
              </a:defRPr>
            </a:lvl4pPr>
          </a:lstStyle>
          <a:p>
            <a:pPr lvl="0"/>
            <a:r>
              <a:rPr lang="en-US"/>
              <a:t>Online privacy isn’t just something you should hope for – it’s something you should expect. That’s why Safari comes with industry-leading privacy protection technology built in, including intelligent Tracking Prevention that.</a:t>
            </a:r>
          </a:p>
        </p:txBody>
      </p:sp>
      <p:sp>
        <p:nvSpPr>
          <p:cNvPr id="15" name="Text Placeholder 11">
            <a:extLst>
              <a:ext uri="{FF2B5EF4-FFF2-40B4-BE49-F238E27FC236}">
                <a16:creationId xmlns:a16="http://schemas.microsoft.com/office/drawing/2014/main" id="{982E40E7-C7DD-40CE-B46F-679EAEC6AAE6}"/>
              </a:ext>
            </a:extLst>
          </p:cNvPr>
          <p:cNvSpPr>
            <a:spLocks noGrp="1"/>
          </p:cNvSpPr>
          <p:nvPr>
            <p:ph type="body" sz="quarter" idx="14" hasCustomPrompt="1"/>
          </p:nvPr>
        </p:nvSpPr>
        <p:spPr>
          <a:xfrm>
            <a:off x="1603487" y="5122342"/>
            <a:ext cx="6021775" cy="1231893"/>
          </a:xfrm>
        </p:spPr>
        <p:txBody>
          <a:bodyPr anchor="t">
            <a:noAutofit/>
          </a:bodyPr>
          <a:lstStyle>
            <a:lvl1pPr marL="228594" indent="-228594" algn="l">
              <a:buClr>
                <a:srgbClr val="29B679"/>
              </a:buClr>
              <a:buSzPct val="150000"/>
              <a:buFont typeface="Arial" panose="020B0604020202020204" pitchFamily="34" charset="0"/>
              <a:buChar char="•"/>
              <a:defRPr sz="1600" b="0">
                <a:solidFill>
                  <a:srgbClr val="0A236D"/>
                </a:solidFill>
                <a:latin typeface="Metropolis" panose="020B0604020202020204" charset="0"/>
              </a:defRPr>
            </a:lvl1pPr>
            <a:lvl2pPr marL="838179" indent="-228594">
              <a:buClr>
                <a:srgbClr val="29B679"/>
              </a:buClr>
              <a:buFont typeface="Arial" panose="020B0604020202020204" pitchFamily="34" charset="0"/>
              <a:buChar char="•"/>
              <a:defRPr sz="1600">
                <a:solidFill>
                  <a:srgbClr val="0A236D"/>
                </a:solidFill>
                <a:latin typeface="Metropolis" panose="020B0604020202020204" charset="0"/>
              </a:defRPr>
            </a:lvl2pPr>
            <a:lvl3pPr marL="1447764" indent="-228594">
              <a:buClr>
                <a:srgbClr val="29B679"/>
              </a:buClr>
              <a:buFont typeface="Arial" panose="020B0604020202020204" pitchFamily="34" charset="0"/>
              <a:buChar char="•"/>
              <a:defRPr sz="1600">
                <a:solidFill>
                  <a:srgbClr val="0A236D"/>
                </a:solidFill>
                <a:latin typeface="Metropolis" panose="020B0604020202020204" charset="0"/>
                <a:ea typeface="Meiryo UI" panose="020B0604030504040204" pitchFamily="34" charset="-128"/>
              </a:defRPr>
            </a:lvl3pPr>
            <a:lvl4pPr marL="2057349" indent="-228594">
              <a:buClr>
                <a:srgbClr val="29B679"/>
              </a:buClr>
              <a:buFont typeface="Arial" panose="020B0604020202020204" pitchFamily="34" charset="0"/>
              <a:buChar char="•"/>
              <a:defRPr sz="1600">
                <a:solidFill>
                  <a:srgbClr val="0A236D"/>
                </a:solidFill>
                <a:latin typeface="Metropolis" panose="020B0604020202020204" charset="0"/>
              </a:defRPr>
            </a:lvl4pPr>
          </a:lstStyle>
          <a:p>
            <a:pPr lvl="0"/>
            <a:r>
              <a:rPr lang="en-US"/>
              <a:t>Online privacy isn’t just something you should hope for – it’s something you should expect. That’s why Safari comes with industry-leading privacy protection technology built in, including intelligent Tracking Prevention that.</a:t>
            </a:r>
          </a:p>
        </p:txBody>
      </p:sp>
      <p:sp>
        <p:nvSpPr>
          <p:cNvPr id="16" name="Text Placeholder 11">
            <a:extLst>
              <a:ext uri="{FF2B5EF4-FFF2-40B4-BE49-F238E27FC236}">
                <a16:creationId xmlns:a16="http://schemas.microsoft.com/office/drawing/2014/main" id="{528F8E1D-BBDF-4707-93D4-1270FF012D59}"/>
              </a:ext>
            </a:extLst>
          </p:cNvPr>
          <p:cNvSpPr>
            <a:spLocks noGrp="1"/>
          </p:cNvSpPr>
          <p:nvPr>
            <p:ph type="body" sz="quarter" idx="15" hasCustomPrompt="1"/>
          </p:nvPr>
        </p:nvSpPr>
        <p:spPr>
          <a:xfrm>
            <a:off x="1603487" y="6692907"/>
            <a:ext cx="6021775" cy="1231893"/>
          </a:xfrm>
        </p:spPr>
        <p:txBody>
          <a:bodyPr anchor="t">
            <a:noAutofit/>
          </a:bodyPr>
          <a:lstStyle>
            <a:lvl1pPr marL="228594" indent="-228594" algn="l">
              <a:buClr>
                <a:srgbClr val="29B679"/>
              </a:buClr>
              <a:buSzPct val="150000"/>
              <a:buFont typeface="Arial" panose="020B0604020202020204" pitchFamily="34" charset="0"/>
              <a:buChar char="•"/>
              <a:defRPr sz="1600" b="0">
                <a:solidFill>
                  <a:srgbClr val="0A236D"/>
                </a:solidFill>
                <a:latin typeface="Metropolis" panose="020B0604020202020204" charset="0"/>
              </a:defRPr>
            </a:lvl1pPr>
            <a:lvl2pPr marL="838179" indent="-228594">
              <a:buClr>
                <a:srgbClr val="29B679"/>
              </a:buClr>
              <a:buFont typeface="Arial" panose="020B0604020202020204" pitchFamily="34" charset="0"/>
              <a:buChar char="•"/>
              <a:defRPr sz="1600">
                <a:solidFill>
                  <a:srgbClr val="0A236D"/>
                </a:solidFill>
                <a:latin typeface="Metropolis" panose="020B0604020202020204" charset="0"/>
              </a:defRPr>
            </a:lvl2pPr>
            <a:lvl3pPr marL="1447764" indent="-228594">
              <a:buClr>
                <a:srgbClr val="29B679"/>
              </a:buClr>
              <a:buFont typeface="Arial" panose="020B0604020202020204" pitchFamily="34" charset="0"/>
              <a:buChar char="•"/>
              <a:defRPr sz="1600">
                <a:solidFill>
                  <a:srgbClr val="0A236D"/>
                </a:solidFill>
                <a:latin typeface="Metropolis" panose="020B0604020202020204" charset="0"/>
                <a:ea typeface="Meiryo UI" panose="020B0604030504040204" pitchFamily="34" charset="-128"/>
              </a:defRPr>
            </a:lvl3pPr>
            <a:lvl4pPr marL="2057349" indent="-228594">
              <a:buClr>
                <a:srgbClr val="29B679"/>
              </a:buClr>
              <a:buFont typeface="Arial" panose="020B0604020202020204" pitchFamily="34" charset="0"/>
              <a:buChar char="•"/>
              <a:defRPr sz="1600">
                <a:solidFill>
                  <a:srgbClr val="0A236D"/>
                </a:solidFill>
                <a:latin typeface="Metropolis" panose="020B0604020202020204" charset="0"/>
              </a:defRPr>
            </a:lvl4pPr>
          </a:lstStyle>
          <a:p>
            <a:pPr lvl="0"/>
            <a:r>
              <a:rPr lang="en-US"/>
              <a:t>Online privacy isn’t just something you should hope for – it’s something you should expect. That’s why Safari comes with industry-leading privacy protection technology built in, including intelligent Tracking Prevention that.</a:t>
            </a:r>
          </a:p>
        </p:txBody>
      </p:sp>
    </p:spTree>
    <p:extLst>
      <p:ext uri="{BB962C8B-B14F-4D97-AF65-F5344CB8AC3E}">
        <p14:creationId xmlns:p14="http://schemas.microsoft.com/office/powerpoint/2010/main" val="22528768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9E301E4-0481-40E0-844E-349F2A00404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963"/>
            <a:ext cx="16256000" cy="9153925"/>
          </a:xfrm>
          <a:prstGeom prst="rect">
            <a:avLst/>
          </a:prstGeom>
        </p:spPr>
      </p:pic>
      <p:pic>
        <p:nvPicPr>
          <p:cNvPr id="10" name="Picture 9">
            <a:extLst>
              <a:ext uri="{FF2B5EF4-FFF2-40B4-BE49-F238E27FC236}">
                <a16:creationId xmlns:a16="http://schemas.microsoft.com/office/drawing/2014/main" id="{300644A5-073C-46C2-9272-B1511990EE3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646468" y="8525063"/>
            <a:ext cx="1027285" cy="223131"/>
          </a:xfrm>
          <a:prstGeom prst="rect">
            <a:avLst/>
          </a:prstGeom>
        </p:spPr>
      </p:pic>
      <p:sp>
        <p:nvSpPr>
          <p:cNvPr id="11" name="Text Placeholder 11">
            <a:extLst>
              <a:ext uri="{FF2B5EF4-FFF2-40B4-BE49-F238E27FC236}">
                <a16:creationId xmlns:a16="http://schemas.microsoft.com/office/drawing/2014/main" id="{286A313A-79D0-4A0E-BECC-F7CF9D713A9A}"/>
              </a:ext>
            </a:extLst>
          </p:cNvPr>
          <p:cNvSpPr>
            <a:spLocks noGrp="1"/>
          </p:cNvSpPr>
          <p:nvPr>
            <p:ph type="body" sz="quarter" idx="10" hasCustomPrompt="1"/>
          </p:nvPr>
        </p:nvSpPr>
        <p:spPr>
          <a:xfrm>
            <a:off x="1754912" y="1236847"/>
            <a:ext cx="7058163" cy="1477213"/>
          </a:xfrm>
        </p:spPr>
        <p:txBody>
          <a:bodyPr anchor="ctr">
            <a:noAutofit/>
          </a:bodyPr>
          <a:lstStyle>
            <a:lvl1pPr marL="0" indent="0" algn="l">
              <a:buNone/>
              <a:defRPr sz="4800" b="1">
                <a:solidFill>
                  <a:srgbClr val="002D86"/>
                </a:solidFill>
                <a:latin typeface="Metropolis Semi Bold" panose="00000700000000000000" charset="0"/>
              </a:defRPr>
            </a:lvl1pPr>
          </a:lstStyle>
          <a:p>
            <a:pPr lvl="0"/>
            <a:r>
              <a:rPr lang="en-US"/>
              <a:t>Current solutions fail to secure hardware.</a:t>
            </a:r>
          </a:p>
        </p:txBody>
      </p:sp>
      <p:sp>
        <p:nvSpPr>
          <p:cNvPr id="12" name="Text Placeholder 11">
            <a:extLst>
              <a:ext uri="{FF2B5EF4-FFF2-40B4-BE49-F238E27FC236}">
                <a16:creationId xmlns:a16="http://schemas.microsoft.com/office/drawing/2014/main" id="{F9C78315-8EA9-4996-9CD6-01A7456E6AB5}"/>
              </a:ext>
            </a:extLst>
          </p:cNvPr>
          <p:cNvSpPr>
            <a:spLocks noGrp="1"/>
          </p:cNvSpPr>
          <p:nvPr>
            <p:ph type="body" sz="quarter" idx="11" hasCustomPrompt="1"/>
          </p:nvPr>
        </p:nvSpPr>
        <p:spPr>
          <a:xfrm>
            <a:off x="1754912" y="3132746"/>
            <a:ext cx="7058163" cy="1477213"/>
          </a:xfrm>
        </p:spPr>
        <p:txBody>
          <a:bodyPr anchor="ctr">
            <a:noAutofit/>
          </a:bodyPr>
          <a:lstStyle>
            <a:lvl1pPr marL="0" indent="0" algn="l">
              <a:buFont typeface="Arial" panose="020B0604020202020204" pitchFamily="34" charset="0"/>
              <a:buNone/>
              <a:defRPr sz="3733" b="0">
                <a:solidFill>
                  <a:srgbClr val="002D86"/>
                </a:solidFill>
                <a:latin typeface="Metropolis Thin" panose="00000500000000000000" charset="0"/>
              </a:defRPr>
            </a:lvl1pPr>
          </a:lstStyle>
          <a:p>
            <a:pPr lvl="0"/>
            <a:r>
              <a:rPr lang="en-US"/>
              <a:t>But they can’t protect </a:t>
            </a:r>
          </a:p>
          <a:p>
            <a:pPr lvl="0"/>
            <a:r>
              <a:rPr lang="en-US"/>
              <a:t>what they can’t see.</a:t>
            </a:r>
          </a:p>
        </p:txBody>
      </p:sp>
      <p:sp>
        <p:nvSpPr>
          <p:cNvPr id="13" name="Text Placeholder 11">
            <a:extLst>
              <a:ext uri="{FF2B5EF4-FFF2-40B4-BE49-F238E27FC236}">
                <a16:creationId xmlns:a16="http://schemas.microsoft.com/office/drawing/2014/main" id="{3649B8E6-1B5E-4D99-A8A7-3721BE1C16FE}"/>
              </a:ext>
            </a:extLst>
          </p:cNvPr>
          <p:cNvSpPr>
            <a:spLocks noGrp="1"/>
          </p:cNvSpPr>
          <p:nvPr>
            <p:ph type="body" sz="quarter" idx="12" hasCustomPrompt="1"/>
          </p:nvPr>
        </p:nvSpPr>
        <p:spPr>
          <a:xfrm>
            <a:off x="1754912" y="5028645"/>
            <a:ext cx="7058163" cy="1868543"/>
          </a:xfrm>
        </p:spPr>
        <p:txBody>
          <a:bodyPr anchor="ctr">
            <a:noAutofit/>
          </a:bodyPr>
          <a:lstStyle>
            <a:lvl1pPr marL="0" indent="0" algn="l">
              <a:buFont typeface="Arial" panose="020B0604020202020204" pitchFamily="34" charset="0"/>
              <a:buNone/>
              <a:defRPr sz="2667" b="0">
                <a:solidFill>
                  <a:srgbClr val="002D86"/>
                </a:solidFill>
                <a:latin typeface="Metropolis Thin" panose="00000500000000000000" charset="0"/>
              </a:defRPr>
            </a:lvl1pPr>
          </a:lstStyle>
          <a:p>
            <a:pPr lvl="0"/>
            <a:r>
              <a:rPr lang="en-US"/>
              <a:t>isn’t being used. Known and unknown… as fast as they are continuously added to your rapidly-expanding, uncontrolled ecosystem. </a:t>
            </a:r>
          </a:p>
        </p:txBody>
      </p:sp>
    </p:spTree>
    <p:extLst>
      <p:ext uri="{BB962C8B-B14F-4D97-AF65-F5344CB8AC3E}">
        <p14:creationId xmlns:p14="http://schemas.microsoft.com/office/powerpoint/2010/main" val="751187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15"/>
        <p:cNvGrpSpPr/>
        <p:nvPr/>
      </p:nvGrpSpPr>
      <p:grpSpPr>
        <a:xfrm>
          <a:off x="0" y="0"/>
          <a:ext cx="0" cy="0"/>
          <a:chOff x="0" y="0"/>
          <a:chExt cx="0" cy="0"/>
        </a:xfrm>
      </p:grpSpPr>
      <p:sp>
        <p:nvSpPr>
          <p:cNvPr id="16" name="Google Shape;16;p25"/>
          <p:cNvSpPr txBox="1">
            <a:spLocks noGrp="1"/>
          </p:cNvSpPr>
          <p:nvPr>
            <p:ph type="ctrTitle"/>
          </p:nvPr>
        </p:nvSpPr>
        <p:spPr>
          <a:xfrm>
            <a:off x="2032000" y="1496484"/>
            <a:ext cx="12192000" cy="3183467"/>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8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5"/>
          <p:cNvSpPr txBox="1">
            <a:spLocks noGrp="1"/>
          </p:cNvSpPr>
          <p:nvPr>
            <p:ph type="subTitle" idx="1"/>
          </p:nvPr>
        </p:nvSpPr>
        <p:spPr>
          <a:xfrm>
            <a:off x="2032000" y="4802717"/>
            <a:ext cx="12192000" cy="2207683"/>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333"/>
              </a:spcBef>
              <a:spcAft>
                <a:spcPts val="0"/>
              </a:spcAft>
              <a:buClr>
                <a:schemeClr val="dk1"/>
              </a:buClr>
              <a:buSzPts val="2400"/>
              <a:buNone/>
              <a:defRPr sz="3200"/>
            </a:lvl1pPr>
            <a:lvl2pPr lvl="1" algn="ctr">
              <a:lnSpc>
                <a:spcPct val="90000"/>
              </a:lnSpc>
              <a:spcBef>
                <a:spcPts val="667"/>
              </a:spcBef>
              <a:spcAft>
                <a:spcPts val="0"/>
              </a:spcAft>
              <a:buClr>
                <a:schemeClr val="dk1"/>
              </a:buClr>
              <a:buSzPts val="2000"/>
              <a:buNone/>
              <a:defRPr sz="2667"/>
            </a:lvl2pPr>
            <a:lvl3pPr lvl="2" algn="ctr">
              <a:lnSpc>
                <a:spcPct val="90000"/>
              </a:lnSpc>
              <a:spcBef>
                <a:spcPts val="667"/>
              </a:spcBef>
              <a:spcAft>
                <a:spcPts val="0"/>
              </a:spcAft>
              <a:buClr>
                <a:schemeClr val="dk1"/>
              </a:buClr>
              <a:buSzPts val="1800"/>
              <a:buNone/>
              <a:defRPr sz="2400"/>
            </a:lvl3pPr>
            <a:lvl4pPr lvl="3" algn="ctr">
              <a:lnSpc>
                <a:spcPct val="90000"/>
              </a:lnSpc>
              <a:spcBef>
                <a:spcPts val="667"/>
              </a:spcBef>
              <a:spcAft>
                <a:spcPts val="0"/>
              </a:spcAft>
              <a:buClr>
                <a:schemeClr val="dk1"/>
              </a:buClr>
              <a:buSzPts val="1600"/>
              <a:buNone/>
              <a:defRPr sz="2133"/>
            </a:lvl4pPr>
            <a:lvl5pPr lvl="4" algn="ctr">
              <a:lnSpc>
                <a:spcPct val="90000"/>
              </a:lnSpc>
              <a:spcBef>
                <a:spcPts val="667"/>
              </a:spcBef>
              <a:spcAft>
                <a:spcPts val="0"/>
              </a:spcAft>
              <a:buClr>
                <a:schemeClr val="dk1"/>
              </a:buClr>
              <a:buSzPts val="1600"/>
              <a:buNone/>
              <a:defRPr sz="2133"/>
            </a:lvl5pPr>
            <a:lvl6pPr lvl="5" algn="ctr">
              <a:lnSpc>
                <a:spcPct val="90000"/>
              </a:lnSpc>
              <a:spcBef>
                <a:spcPts val="667"/>
              </a:spcBef>
              <a:spcAft>
                <a:spcPts val="0"/>
              </a:spcAft>
              <a:buClr>
                <a:schemeClr val="dk1"/>
              </a:buClr>
              <a:buSzPts val="1600"/>
              <a:buNone/>
              <a:defRPr sz="2133"/>
            </a:lvl6pPr>
            <a:lvl7pPr lvl="6" algn="ctr">
              <a:lnSpc>
                <a:spcPct val="90000"/>
              </a:lnSpc>
              <a:spcBef>
                <a:spcPts val="667"/>
              </a:spcBef>
              <a:spcAft>
                <a:spcPts val="0"/>
              </a:spcAft>
              <a:buClr>
                <a:schemeClr val="dk1"/>
              </a:buClr>
              <a:buSzPts val="1600"/>
              <a:buNone/>
              <a:defRPr sz="2133"/>
            </a:lvl7pPr>
            <a:lvl8pPr lvl="7" algn="ctr">
              <a:lnSpc>
                <a:spcPct val="90000"/>
              </a:lnSpc>
              <a:spcBef>
                <a:spcPts val="667"/>
              </a:spcBef>
              <a:spcAft>
                <a:spcPts val="0"/>
              </a:spcAft>
              <a:buClr>
                <a:schemeClr val="dk1"/>
              </a:buClr>
              <a:buSzPts val="1600"/>
              <a:buNone/>
              <a:defRPr sz="2133"/>
            </a:lvl8pPr>
            <a:lvl9pPr lvl="8" algn="ctr">
              <a:lnSpc>
                <a:spcPct val="90000"/>
              </a:lnSpc>
              <a:spcBef>
                <a:spcPts val="667"/>
              </a:spcBef>
              <a:spcAft>
                <a:spcPts val="0"/>
              </a:spcAft>
              <a:buClr>
                <a:schemeClr val="dk1"/>
              </a:buClr>
              <a:buSzPts val="1600"/>
              <a:buNone/>
              <a:defRPr sz="2133"/>
            </a:lvl9pPr>
          </a:lstStyle>
          <a:p>
            <a:endParaRPr/>
          </a:p>
        </p:txBody>
      </p:sp>
      <p:sp>
        <p:nvSpPr>
          <p:cNvPr id="18" name="Google Shape;18;p25"/>
          <p:cNvSpPr txBox="1">
            <a:spLocks noGrp="1"/>
          </p:cNvSpPr>
          <p:nvPr>
            <p:ph type="dt" idx="10"/>
          </p:nvPr>
        </p:nvSpPr>
        <p:spPr>
          <a:xfrm>
            <a:off x="1117600" y="8475134"/>
            <a:ext cx="3657600" cy="486833"/>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5"/>
          <p:cNvSpPr txBox="1">
            <a:spLocks noGrp="1"/>
          </p:cNvSpPr>
          <p:nvPr>
            <p:ph type="ftr" idx="11"/>
          </p:nvPr>
        </p:nvSpPr>
        <p:spPr>
          <a:xfrm>
            <a:off x="5384800" y="8475134"/>
            <a:ext cx="5486400" cy="48683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5"/>
          <p:cNvSpPr txBox="1">
            <a:spLocks noGrp="1"/>
          </p:cNvSpPr>
          <p:nvPr>
            <p:ph type="sldNum" idx="12"/>
          </p:nvPr>
        </p:nvSpPr>
        <p:spPr>
          <a:xfrm>
            <a:off x="11480800" y="8475134"/>
            <a:ext cx="3657600" cy="486833"/>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3067925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6256000" cy="9144000"/>
          </a:xfrm>
          <a:custGeom>
            <a:avLst/>
            <a:gdLst/>
            <a:ahLst/>
            <a:cxnLst/>
            <a:rect l="l" t="t" r="r" b="b"/>
            <a:pathLst>
              <a:path w="16256000" h="9144000">
                <a:moveTo>
                  <a:pt x="16256000" y="0"/>
                </a:moveTo>
                <a:lnTo>
                  <a:pt x="0" y="0"/>
                </a:lnTo>
                <a:lnTo>
                  <a:pt x="0" y="9144000"/>
                </a:lnTo>
                <a:lnTo>
                  <a:pt x="16256000" y="9144000"/>
                </a:lnTo>
                <a:lnTo>
                  <a:pt x="16256000" y="0"/>
                </a:lnTo>
                <a:close/>
              </a:path>
            </a:pathLst>
          </a:custGeom>
          <a:solidFill>
            <a:srgbClr val="000739"/>
          </a:solidFill>
        </p:spPr>
        <p:txBody>
          <a:bodyPr wrap="square" lIns="0" tIns="0" rIns="0" bIns="0" rtlCol="0"/>
          <a:lstStyle/>
          <a:p>
            <a:endParaRPr/>
          </a:p>
        </p:txBody>
      </p:sp>
      <p:sp>
        <p:nvSpPr>
          <p:cNvPr id="2" name="Holder 2"/>
          <p:cNvSpPr>
            <a:spLocks noGrp="1"/>
          </p:cNvSpPr>
          <p:nvPr>
            <p:ph type="title"/>
          </p:nvPr>
        </p:nvSpPr>
        <p:spPr>
          <a:xfrm>
            <a:off x="6698272" y="4818612"/>
            <a:ext cx="2859455" cy="726439"/>
          </a:xfrm>
          <a:prstGeom prst="rect">
            <a:avLst/>
          </a:prstGeom>
        </p:spPr>
        <p:txBody>
          <a:bodyPr wrap="square" lIns="0" tIns="0" rIns="0" bIns="0">
            <a:spAutoFit/>
          </a:bodyPr>
          <a:lstStyle>
            <a:lvl1pPr>
              <a:defRPr sz="4600" b="0" i="0">
                <a:solidFill>
                  <a:schemeClr val="bg1"/>
                </a:solidFill>
                <a:latin typeface="Metropolis Extra Light"/>
                <a:cs typeface="Metropolis Extra Light"/>
              </a:defRPr>
            </a:lvl1pPr>
          </a:lstStyle>
          <a:p>
            <a:endParaRPr/>
          </a:p>
        </p:txBody>
      </p:sp>
      <p:sp>
        <p:nvSpPr>
          <p:cNvPr id="3" name="Holder 3"/>
          <p:cNvSpPr>
            <a:spLocks noGrp="1"/>
          </p:cNvSpPr>
          <p:nvPr>
            <p:ph type="body" idx="1"/>
          </p:nvPr>
        </p:nvSpPr>
        <p:spPr>
          <a:xfrm>
            <a:off x="1130312" y="2295109"/>
            <a:ext cx="13995374" cy="37592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5527040" y="8503920"/>
            <a:ext cx="5201920" cy="4572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812800" y="8503920"/>
            <a:ext cx="3738880" cy="4572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9/3/2026</a:t>
            </a:fld>
            <a:endParaRPr lang="en-US"/>
          </a:p>
        </p:txBody>
      </p:sp>
      <p:sp>
        <p:nvSpPr>
          <p:cNvPr id="6" name="Holder 6"/>
          <p:cNvSpPr>
            <a:spLocks noGrp="1"/>
          </p:cNvSpPr>
          <p:nvPr>
            <p:ph type="sldNum" sz="quarter" idx="7"/>
          </p:nvPr>
        </p:nvSpPr>
        <p:spPr>
          <a:xfrm>
            <a:off x="11704320" y="8503920"/>
            <a:ext cx="3738880" cy="4572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9.png"/><Relationship Id="rId2" Type="http://schemas.openxmlformats.org/officeDocument/2006/relationships/notesSlide" Target="../notesSlides/notesSlide1.xml"/><Relationship Id="rId16" Type="http://schemas.openxmlformats.org/officeDocument/2006/relationships/image" Target="../media/image18.png"/><Relationship Id="rId1" Type="http://schemas.openxmlformats.org/officeDocument/2006/relationships/slideLayout" Target="../slideLayouts/slideLayout9.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3" Type="http://schemas.openxmlformats.org/officeDocument/2006/relationships/image" Target="../media/image22.svg"/><Relationship Id="rId7" Type="http://schemas.openxmlformats.org/officeDocument/2006/relationships/image" Target="../media/image26.png"/><Relationship Id="rId12" Type="http://schemas.openxmlformats.org/officeDocument/2006/relationships/image" Target="../media/image31.png"/><Relationship Id="rId2" Type="http://schemas.openxmlformats.org/officeDocument/2006/relationships/image" Target="../media/image21.png"/><Relationship Id="rId16"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5" Type="http://schemas.openxmlformats.org/officeDocument/2006/relationships/image" Target="../media/image3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 Id="rId14" Type="http://schemas.openxmlformats.org/officeDocument/2006/relationships/image" Target="../media/image33.png"/></Relationships>
</file>

<file path=ppt/slides/_rels/slide4.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5.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41.svg"/><Relationship Id="rId5" Type="http://schemas.openxmlformats.org/officeDocument/2006/relationships/image" Target="../media/image40.svg"/><Relationship Id="rId4" Type="http://schemas.openxmlformats.org/officeDocument/2006/relationships/image" Target="../media/image39.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42.png"/><Relationship Id="rId4"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18" Type="http://schemas.openxmlformats.org/officeDocument/2006/relationships/image" Target="../media/image55.png"/><Relationship Id="rId3" Type="http://schemas.openxmlformats.org/officeDocument/2006/relationships/image" Target="../media/image23.png"/><Relationship Id="rId7" Type="http://schemas.openxmlformats.org/officeDocument/2006/relationships/image" Target="../media/image44.png"/><Relationship Id="rId12" Type="http://schemas.openxmlformats.org/officeDocument/2006/relationships/image" Target="../media/image49.png"/><Relationship Id="rId17" Type="http://schemas.openxmlformats.org/officeDocument/2006/relationships/image" Target="../media/image54.png"/><Relationship Id="rId2" Type="http://schemas.openxmlformats.org/officeDocument/2006/relationships/image" Target="../media/image21.png"/><Relationship Id="rId16" Type="http://schemas.openxmlformats.org/officeDocument/2006/relationships/image" Target="../media/image53.png"/><Relationship Id="rId20"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25.png"/><Relationship Id="rId15" Type="http://schemas.openxmlformats.org/officeDocument/2006/relationships/image" Target="../media/image52.png"/><Relationship Id="rId10" Type="http://schemas.openxmlformats.org/officeDocument/2006/relationships/image" Target="../media/image47.png"/><Relationship Id="rId19" Type="http://schemas.openxmlformats.org/officeDocument/2006/relationships/image" Target="../media/image56.png"/><Relationship Id="rId4" Type="http://schemas.openxmlformats.org/officeDocument/2006/relationships/image" Target="../media/image24.png"/><Relationship Id="rId9" Type="http://schemas.openxmlformats.org/officeDocument/2006/relationships/image" Target="../media/image46.png"/><Relationship Id="rId14" Type="http://schemas.openxmlformats.org/officeDocument/2006/relationships/image" Target="../media/image51.png"/></Relationships>
</file>

<file path=ppt/slides/_rels/slide9.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23.png"/><Relationship Id="rId7" Type="http://schemas.microsoft.com/office/2007/relationships/hdphoto" Target="../media/hdphoto1.wdp"/><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25.png"/><Relationship Id="rId10" Type="http://schemas.microsoft.com/office/2007/relationships/hdphoto" Target="../media/hdphoto2.wdp"/><Relationship Id="rId4" Type="http://schemas.openxmlformats.org/officeDocument/2006/relationships/image" Target="../media/image24.png"/><Relationship Id="rId9" Type="http://schemas.openxmlformats.org/officeDocument/2006/relationships/image" Target="../media/image60.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7" Type="http://schemas.microsoft.com/office/2007/relationships/hdphoto" Target="../media/hdphoto3.wdp"/><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25.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8" Type="http://schemas.openxmlformats.org/officeDocument/2006/relationships/hyperlink" Target="http://URL./" TargetMode="External"/><Relationship Id="rId13" Type="http://schemas.openxmlformats.org/officeDocument/2006/relationships/image" Target="../media/image66.png"/><Relationship Id="rId3" Type="http://schemas.openxmlformats.org/officeDocument/2006/relationships/image" Target="../media/image36.svg"/><Relationship Id="rId7" Type="http://schemas.openxmlformats.org/officeDocument/2006/relationships/image" Target="../media/image62.png"/><Relationship Id="rId12" Type="http://schemas.openxmlformats.org/officeDocument/2006/relationships/image" Target="../media/image65.png"/><Relationship Id="rId2" Type="http://schemas.openxmlformats.org/officeDocument/2006/relationships/image" Target="../media/image21.png"/><Relationship Id="rId1" Type="http://schemas.openxmlformats.org/officeDocument/2006/relationships/slideLayout" Target="../slideLayouts/slideLayout3.xml"/><Relationship Id="rId6" Type="http://schemas.openxmlformats.org/officeDocument/2006/relationships/image" Target="../media/image25.png"/><Relationship Id="rId11" Type="http://schemas.openxmlformats.org/officeDocument/2006/relationships/image" Target="../media/image64.png"/><Relationship Id="rId5" Type="http://schemas.openxmlformats.org/officeDocument/2006/relationships/image" Target="../media/image24.png"/><Relationship Id="rId10" Type="http://schemas.openxmlformats.org/officeDocument/2006/relationships/image" Target="../media/image63.png"/><Relationship Id="rId4" Type="http://schemas.openxmlformats.org/officeDocument/2006/relationships/image" Target="../media/image23.png"/><Relationship Id="rId9" Type="http://schemas.openxmlformats.org/officeDocument/2006/relationships/image" Target="../media/image59.png"/></Relationships>
</file>

<file path=ppt/slides/_rels/slide12.xml.rels><?xml version="1.0" encoding="UTF-8" standalone="yes"?>
<Relationships xmlns="http://schemas.openxmlformats.org/package/2006/relationships"><Relationship Id="rId8" Type="http://schemas.openxmlformats.org/officeDocument/2006/relationships/image" Target="../media/image73.png"/><Relationship Id="rId13" Type="http://schemas.openxmlformats.org/officeDocument/2006/relationships/image" Target="../media/image24.png"/><Relationship Id="rId3" Type="http://schemas.openxmlformats.org/officeDocument/2006/relationships/image" Target="../media/image68.png"/><Relationship Id="rId7" Type="http://schemas.openxmlformats.org/officeDocument/2006/relationships/image" Target="../media/image72.png"/><Relationship Id="rId12" Type="http://schemas.openxmlformats.org/officeDocument/2006/relationships/image" Target="../media/image23.png"/><Relationship Id="rId2" Type="http://schemas.openxmlformats.org/officeDocument/2006/relationships/image" Target="../media/image67.png"/><Relationship Id="rId1" Type="http://schemas.openxmlformats.org/officeDocument/2006/relationships/slideLayout" Target="../slideLayouts/slideLayout2.xml"/><Relationship Id="rId6" Type="http://schemas.openxmlformats.org/officeDocument/2006/relationships/image" Target="../media/image71.png"/><Relationship Id="rId11" Type="http://schemas.openxmlformats.org/officeDocument/2006/relationships/image" Target="../media/image36.svg"/><Relationship Id="rId5" Type="http://schemas.openxmlformats.org/officeDocument/2006/relationships/image" Target="../media/image70.png"/><Relationship Id="rId10" Type="http://schemas.openxmlformats.org/officeDocument/2006/relationships/image" Target="../media/image75.png"/><Relationship Id="rId4" Type="http://schemas.openxmlformats.org/officeDocument/2006/relationships/image" Target="../media/image69.png"/><Relationship Id="rId9" Type="http://schemas.openxmlformats.org/officeDocument/2006/relationships/image" Target="../media/image74.png"/><Relationship Id="rId14" Type="http://schemas.openxmlformats.org/officeDocument/2006/relationships/image" Target="../media/image2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77.png"/></Relationships>
</file>

<file path=ppt/slides/_rels/slide1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78.png"/></Relationships>
</file>

<file path=ppt/slides/_rels/slide18.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slideLayout" Target="../slideLayouts/slideLayout7.xml"/><Relationship Id="rId7" Type="http://schemas.openxmlformats.org/officeDocument/2006/relationships/image" Target="../media/image80.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79.png"/><Relationship Id="rId5" Type="http://schemas.openxmlformats.org/officeDocument/2006/relationships/image" Target="../media/image76.png"/><Relationship Id="rId4" Type="http://schemas.openxmlformats.org/officeDocument/2006/relationships/notesSlide" Target="../notesSlides/notesSlide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82.png"/><Relationship Id="rId7" Type="http://schemas.openxmlformats.org/officeDocument/2006/relationships/image" Target="../media/image86.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 Id="rId9" Type="http://schemas.openxmlformats.org/officeDocument/2006/relationships/image" Target="../media/image36.svg"/></Relationships>
</file>

<file path=ppt/slides/_rels/slide2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microsoft.com/office/2007/relationships/hdphoto" Target="../media/hdphoto4.wdp"/></Relationships>
</file>

<file path=ppt/slides/_rels/slide2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microsoft.com/office/2007/relationships/hdphoto" Target="../media/hdphoto5.wdp"/></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95.png"/><Relationship Id="rId4" Type="http://schemas.openxmlformats.org/officeDocument/2006/relationships/image" Target="../media/image94.svg"/></Relationships>
</file>

<file path=ppt/slides/_rels/slide2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3" Type="http://schemas.openxmlformats.org/officeDocument/2006/relationships/image" Target="../media/image106.png"/><Relationship Id="rId18" Type="http://schemas.openxmlformats.org/officeDocument/2006/relationships/image" Target="../media/image111.png"/><Relationship Id="rId26" Type="http://schemas.openxmlformats.org/officeDocument/2006/relationships/image" Target="../media/image119.png"/><Relationship Id="rId39" Type="http://schemas.openxmlformats.org/officeDocument/2006/relationships/image" Target="../media/image132.png"/><Relationship Id="rId21" Type="http://schemas.openxmlformats.org/officeDocument/2006/relationships/image" Target="../media/image114.png"/><Relationship Id="rId34" Type="http://schemas.openxmlformats.org/officeDocument/2006/relationships/image" Target="../media/image127.png"/><Relationship Id="rId42" Type="http://schemas.openxmlformats.org/officeDocument/2006/relationships/image" Target="../media/image87.png"/><Relationship Id="rId7" Type="http://schemas.openxmlformats.org/officeDocument/2006/relationships/image" Target="../media/image100.png"/><Relationship Id="rId2" Type="http://schemas.openxmlformats.org/officeDocument/2006/relationships/notesSlide" Target="../notesSlides/notesSlide24.xml"/><Relationship Id="rId16" Type="http://schemas.openxmlformats.org/officeDocument/2006/relationships/image" Target="../media/image109.png"/><Relationship Id="rId20" Type="http://schemas.openxmlformats.org/officeDocument/2006/relationships/image" Target="../media/image113.png"/><Relationship Id="rId29" Type="http://schemas.openxmlformats.org/officeDocument/2006/relationships/image" Target="../media/image122.png"/><Relationship Id="rId41" Type="http://schemas.openxmlformats.org/officeDocument/2006/relationships/image" Target="../media/image86.png"/><Relationship Id="rId1" Type="http://schemas.openxmlformats.org/officeDocument/2006/relationships/slideLayout" Target="../slideLayouts/slideLayout6.xml"/><Relationship Id="rId6" Type="http://schemas.openxmlformats.org/officeDocument/2006/relationships/image" Target="../media/image99.png"/><Relationship Id="rId11" Type="http://schemas.openxmlformats.org/officeDocument/2006/relationships/image" Target="../media/image104.png"/><Relationship Id="rId24" Type="http://schemas.openxmlformats.org/officeDocument/2006/relationships/image" Target="../media/image117.png"/><Relationship Id="rId32" Type="http://schemas.openxmlformats.org/officeDocument/2006/relationships/image" Target="../media/image125.png"/><Relationship Id="rId37" Type="http://schemas.openxmlformats.org/officeDocument/2006/relationships/image" Target="../media/image130.png"/><Relationship Id="rId40" Type="http://schemas.openxmlformats.org/officeDocument/2006/relationships/image" Target="../media/image85.png"/><Relationship Id="rId5" Type="http://schemas.openxmlformats.org/officeDocument/2006/relationships/image" Target="../media/image98.png"/><Relationship Id="rId15" Type="http://schemas.openxmlformats.org/officeDocument/2006/relationships/image" Target="../media/image108.png"/><Relationship Id="rId23" Type="http://schemas.openxmlformats.org/officeDocument/2006/relationships/image" Target="../media/image116.png"/><Relationship Id="rId28" Type="http://schemas.openxmlformats.org/officeDocument/2006/relationships/image" Target="../media/image121.png"/><Relationship Id="rId36" Type="http://schemas.openxmlformats.org/officeDocument/2006/relationships/image" Target="../media/image129.png"/><Relationship Id="rId10" Type="http://schemas.openxmlformats.org/officeDocument/2006/relationships/image" Target="../media/image103.png"/><Relationship Id="rId19" Type="http://schemas.openxmlformats.org/officeDocument/2006/relationships/image" Target="../media/image112.png"/><Relationship Id="rId31" Type="http://schemas.openxmlformats.org/officeDocument/2006/relationships/image" Target="../media/image124.png"/><Relationship Id="rId44" Type="http://schemas.openxmlformats.org/officeDocument/2006/relationships/image" Target="../media/image133.png"/><Relationship Id="rId4" Type="http://schemas.openxmlformats.org/officeDocument/2006/relationships/image" Target="../media/image97.png"/><Relationship Id="rId9" Type="http://schemas.openxmlformats.org/officeDocument/2006/relationships/image" Target="../media/image102.png"/><Relationship Id="rId14" Type="http://schemas.openxmlformats.org/officeDocument/2006/relationships/image" Target="../media/image107.png"/><Relationship Id="rId22" Type="http://schemas.openxmlformats.org/officeDocument/2006/relationships/image" Target="../media/image115.png"/><Relationship Id="rId27" Type="http://schemas.openxmlformats.org/officeDocument/2006/relationships/image" Target="../media/image120.png"/><Relationship Id="rId30" Type="http://schemas.openxmlformats.org/officeDocument/2006/relationships/image" Target="../media/image123.png"/><Relationship Id="rId35" Type="http://schemas.openxmlformats.org/officeDocument/2006/relationships/image" Target="../media/image128.png"/><Relationship Id="rId43" Type="http://schemas.openxmlformats.org/officeDocument/2006/relationships/image" Target="../media/image19.png"/><Relationship Id="rId8" Type="http://schemas.openxmlformats.org/officeDocument/2006/relationships/image" Target="../media/image101.png"/><Relationship Id="rId3" Type="http://schemas.openxmlformats.org/officeDocument/2006/relationships/image" Target="../media/image96.png"/><Relationship Id="rId12" Type="http://schemas.openxmlformats.org/officeDocument/2006/relationships/image" Target="../media/image105.png"/><Relationship Id="rId17" Type="http://schemas.openxmlformats.org/officeDocument/2006/relationships/image" Target="../media/image110.png"/><Relationship Id="rId25" Type="http://schemas.openxmlformats.org/officeDocument/2006/relationships/image" Target="../media/image118.png"/><Relationship Id="rId33" Type="http://schemas.openxmlformats.org/officeDocument/2006/relationships/image" Target="../media/image126.png"/><Relationship Id="rId38" Type="http://schemas.openxmlformats.org/officeDocument/2006/relationships/image" Target="../media/image131.png"/></Relationships>
</file>

<file path=ppt/slides/_rels/slide32.xml.rels><?xml version="1.0" encoding="UTF-8" standalone="yes"?>
<Relationships xmlns="http://schemas.openxmlformats.org/package/2006/relationships"><Relationship Id="rId3" Type="http://schemas.openxmlformats.org/officeDocument/2006/relationships/image" Target="../media/image134.svg"/><Relationship Id="rId2" Type="http://schemas.openxmlformats.org/officeDocument/2006/relationships/notesSlide" Target="../notesSlides/notesSlide25.xml"/><Relationship Id="rId1" Type="http://schemas.openxmlformats.org/officeDocument/2006/relationships/slideLayout" Target="../slideLayouts/slideLayout6.xml"/><Relationship Id="rId5" Type="http://schemas.openxmlformats.org/officeDocument/2006/relationships/image" Target="../media/image136.svg"/><Relationship Id="rId4" Type="http://schemas.openxmlformats.org/officeDocument/2006/relationships/image" Target="../media/image135.svg"/></Relationships>
</file>

<file path=ppt/slides/_rels/slide33.xml.rels><?xml version="1.0" encoding="UTF-8" standalone="yes"?>
<Relationships xmlns="http://schemas.openxmlformats.org/package/2006/relationships"><Relationship Id="rId3" Type="http://schemas.openxmlformats.org/officeDocument/2006/relationships/image" Target="../media/image137.sv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37.sv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93.png"/></Relationships>
</file>

<file path=ppt/slides/_rels/slide36.xml.rels><?xml version="1.0" encoding="UTF-8" standalone="yes"?>
<Relationships xmlns="http://schemas.openxmlformats.org/package/2006/relationships"><Relationship Id="rId8" Type="http://schemas.openxmlformats.org/officeDocument/2006/relationships/image" Target="../media/image144.png"/><Relationship Id="rId3" Type="http://schemas.openxmlformats.org/officeDocument/2006/relationships/image" Target="../media/image139.png"/><Relationship Id="rId7" Type="http://schemas.openxmlformats.org/officeDocument/2006/relationships/image" Target="../media/image143.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142.png"/><Relationship Id="rId5" Type="http://schemas.openxmlformats.org/officeDocument/2006/relationships/image" Target="../media/image141.png"/><Relationship Id="rId10" Type="http://schemas.openxmlformats.org/officeDocument/2006/relationships/image" Target="../media/image146.png"/><Relationship Id="rId4" Type="http://schemas.openxmlformats.org/officeDocument/2006/relationships/image" Target="../media/image140.png"/><Relationship Id="rId9" Type="http://schemas.openxmlformats.org/officeDocument/2006/relationships/image" Target="../media/image145.png"/></Relationships>
</file>

<file path=ppt/slides/_rels/slide37.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hyperlink" Target="https://www.youtube.com/watch?v=vDTtbfXDwbc" TargetMode="External"/><Relationship Id="rId2" Type="http://schemas.openxmlformats.org/officeDocument/2006/relationships/notesSlide" Target="../notesSlides/notesSlide31.xml"/><Relationship Id="rId1" Type="http://schemas.openxmlformats.org/officeDocument/2006/relationships/slideLayout" Target="../slideLayouts/slideLayout6.xml"/><Relationship Id="rId5" Type="http://schemas.openxmlformats.org/officeDocument/2006/relationships/hyperlink" Target="https://www.youtube.com/watch?v=GBqYnaI0XBU&amp;list=PLIhAGMBWwGmdlt7aRfTc0C07N_1kA49p4&amp;index=20" TargetMode="External"/><Relationship Id="rId4" Type="http://schemas.openxmlformats.org/officeDocument/2006/relationships/hyperlink" Target="https://www.youtube.com/watch?v=pLHIiLh3njg&amp;list=PLIhAGMBWwGmdlt7aRfTc0C07N_1kA49p4&amp;index=15" TargetMode="External"/></Relationships>
</file>

<file path=ppt/slides/_rels/slide39.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9.png"/><Relationship Id="rId2" Type="http://schemas.openxmlformats.org/officeDocument/2006/relationships/notesSlide" Target="../notesSlides/notesSlide32.xml"/><Relationship Id="rId16" Type="http://schemas.openxmlformats.org/officeDocument/2006/relationships/image" Target="../media/image18.png"/><Relationship Id="rId1" Type="http://schemas.openxmlformats.org/officeDocument/2006/relationships/slideLayout" Target="../slideLayouts/slideLayout9.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a:extLst>
            <a:ext uri="{FF2B5EF4-FFF2-40B4-BE49-F238E27FC236}">
              <a16:creationId xmlns:a16="http://schemas.microsoft.com/office/drawing/2014/main" id="{D090C4C8-62E4-9AA0-EE6F-F61F3C22780F}"/>
            </a:ext>
          </a:extLst>
        </p:cNvPr>
        <p:cNvGrpSpPr/>
        <p:nvPr/>
      </p:nvGrpSpPr>
      <p:grpSpPr>
        <a:xfrm>
          <a:off x="0" y="0"/>
          <a:ext cx="0" cy="0"/>
          <a:chOff x="0" y="0"/>
          <a:chExt cx="0" cy="0"/>
        </a:xfrm>
      </p:grpSpPr>
      <p:pic>
        <p:nvPicPr>
          <p:cNvPr id="88" name="Google Shape;88;p1">
            <a:extLst>
              <a:ext uri="{FF2B5EF4-FFF2-40B4-BE49-F238E27FC236}">
                <a16:creationId xmlns:a16="http://schemas.microsoft.com/office/drawing/2014/main" id="{8DBEE78A-B88C-0A8D-267E-BE4DD2EB588E}"/>
              </a:ext>
            </a:extLst>
          </p:cNvPr>
          <p:cNvPicPr preferRelativeResize="0"/>
          <p:nvPr/>
        </p:nvPicPr>
        <p:blipFill rotWithShape="1">
          <a:blip r:embed="rId3">
            <a:alphaModFix/>
          </a:blip>
          <a:srcRect/>
          <a:stretch/>
        </p:blipFill>
        <p:spPr>
          <a:xfrm>
            <a:off x="-25400" y="-2777"/>
            <a:ext cx="16256000" cy="9146777"/>
          </a:xfrm>
          <a:prstGeom prst="rect">
            <a:avLst/>
          </a:prstGeom>
          <a:noFill/>
          <a:ln>
            <a:noFill/>
          </a:ln>
        </p:spPr>
      </p:pic>
      <p:sp>
        <p:nvSpPr>
          <p:cNvPr id="89" name="Google Shape;89;p1">
            <a:extLst>
              <a:ext uri="{FF2B5EF4-FFF2-40B4-BE49-F238E27FC236}">
                <a16:creationId xmlns:a16="http://schemas.microsoft.com/office/drawing/2014/main" id="{1B807FF8-CB04-7D5A-E3BE-7E4A452010FC}"/>
              </a:ext>
            </a:extLst>
          </p:cNvPr>
          <p:cNvSpPr txBox="1">
            <a:spLocks noGrp="1"/>
          </p:cNvSpPr>
          <p:nvPr>
            <p:ph type="subTitle" idx="1"/>
          </p:nvPr>
        </p:nvSpPr>
        <p:spPr>
          <a:xfrm>
            <a:off x="2031999" y="4699465"/>
            <a:ext cx="12192000" cy="1451956"/>
          </a:xfrm>
          <a:prstGeom prst="rect">
            <a:avLst/>
          </a:prstGeom>
          <a:noFill/>
          <a:ln>
            <a:noFill/>
          </a:ln>
        </p:spPr>
        <p:txBody>
          <a:bodyPr spcFirstLastPara="1" wrap="square" lIns="121900" tIns="60933" rIns="121900" bIns="60933" anchor="t" anchorCtr="0">
            <a:noAutofit/>
          </a:bodyPr>
          <a:lstStyle/>
          <a:p>
            <a:pPr rtl="0">
              <a:spcBef>
                <a:spcPts val="0"/>
              </a:spcBef>
              <a:buClr>
                <a:srgbClr val="002C86"/>
              </a:buClr>
            </a:pPr>
            <a:endParaRPr dirty="0"/>
          </a:p>
          <a:p>
            <a:pPr rtl="0">
              <a:buClr>
                <a:srgbClr val="002C86"/>
              </a:buClr>
            </a:pPr>
            <a:endParaRPr dirty="0">
              <a:solidFill>
                <a:srgbClr val="002C86"/>
              </a:solidFill>
              <a:latin typeface="Arial"/>
              <a:ea typeface="Arial"/>
              <a:cs typeface="Arial"/>
              <a:sym typeface="Arial"/>
            </a:endParaRPr>
          </a:p>
        </p:txBody>
      </p:sp>
      <p:grpSp>
        <p:nvGrpSpPr>
          <p:cNvPr id="3" name="Group 2">
            <a:extLst>
              <a:ext uri="{FF2B5EF4-FFF2-40B4-BE49-F238E27FC236}">
                <a16:creationId xmlns:a16="http://schemas.microsoft.com/office/drawing/2014/main" id="{AF62538E-6D03-855E-4769-F32C569FB65A}"/>
              </a:ext>
            </a:extLst>
          </p:cNvPr>
          <p:cNvGrpSpPr/>
          <p:nvPr/>
        </p:nvGrpSpPr>
        <p:grpSpPr>
          <a:xfrm>
            <a:off x="9806675" y="1502254"/>
            <a:ext cx="6316407" cy="6600740"/>
            <a:chOff x="9806675" y="1502254"/>
            <a:chExt cx="6316407" cy="6600740"/>
          </a:xfrm>
        </p:grpSpPr>
        <p:grpSp>
          <p:nvGrpSpPr>
            <p:cNvPr id="5" name="Google Shape;101;p2">
              <a:extLst>
                <a:ext uri="{FF2B5EF4-FFF2-40B4-BE49-F238E27FC236}">
                  <a16:creationId xmlns:a16="http://schemas.microsoft.com/office/drawing/2014/main" id="{976382A9-2F70-7A15-E511-8FDD8DFF28A9}"/>
                </a:ext>
              </a:extLst>
            </p:cNvPr>
            <p:cNvGrpSpPr/>
            <p:nvPr/>
          </p:nvGrpSpPr>
          <p:grpSpPr>
            <a:xfrm>
              <a:off x="11092152" y="2561641"/>
              <a:ext cx="4735137" cy="3409472"/>
              <a:chOff x="7973213" y="1772375"/>
              <a:chExt cx="3551353" cy="2557104"/>
            </a:xfrm>
          </p:grpSpPr>
          <p:pic>
            <p:nvPicPr>
              <p:cNvPr id="6" name="Google Shape;102;p2" descr="Server outline">
                <a:extLst>
                  <a:ext uri="{FF2B5EF4-FFF2-40B4-BE49-F238E27FC236}">
                    <a16:creationId xmlns:a16="http://schemas.microsoft.com/office/drawing/2014/main" id="{E52AD7E5-66D4-DEFE-218C-CF76E8529450}"/>
                  </a:ext>
                </a:extLst>
              </p:cNvPr>
              <p:cNvPicPr preferRelativeResize="0"/>
              <p:nvPr/>
            </p:nvPicPr>
            <p:blipFill rotWithShape="1">
              <a:blip r:embed="rId4">
                <a:alphaModFix/>
              </a:blip>
              <a:srcRect/>
              <a:stretch/>
            </p:blipFill>
            <p:spPr>
              <a:xfrm>
                <a:off x="9296400" y="2971800"/>
                <a:ext cx="914400" cy="914400"/>
              </a:xfrm>
              <a:prstGeom prst="rect">
                <a:avLst/>
              </a:prstGeom>
              <a:noFill/>
              <a:ln>
                <a:noFill/>
              </a:ln>
            </p:spPr>
          </p:pic>
          <p:cxnSp>
            <p:nvCxnSpPr>
              <p:cNvPr id="7" name="Google Shape;103;p2">
                <a:extLst>
                  <a:ext uri="{FF2B5EF4-FFF2-40B4-BE49-F238E27FC236}">
                    <a16:creationId xmlns:a16="http://schemas.microsoft.com/office/drawing/2014/main" id="{94302895-E982-F1C9-287F-F073F1D9DF19}"/>
                  </a:ext>
                </a:extLst>
              </p:cNvPr>
              <p:cNvCxnSpPr/>
              <p:nvPr/>
            </p:nvCxnSpPr>
            <p:spPr>
              <a:xfrm rot="10800000">
                <a:off x="8663555" y="2703484"/>
                <a:ext cx="632845" cy="577312"/>
              </a:xfrm>
              <a:prstGeom prst="bentConnector3">
                <a:avLst>
                  <a:gd name="adj1" fmla="val 44901"/>
                </a:avLst>
              </a:prstGeom>
              <a:noFill/>
              <a:ln w="22225" cap="flat" cmpd="sng">
                <a:solidFill>
                  <a:srgbClr val="1A4464"/>
                </a:solidFill>
                <a:prstDash val="solid"/>
                <a:miter lim="800000"/>
                <a:headEnd type="none" w="sm" len="sm"/>
                <a:tailEnd type="triangle" w="med" len="med"/>
              </a:ln>
            </p:spPr>
          </p:cxnSp>
          <p:pic>
            <p:nvPicPr>
              <p:cNvPr id="8" name="Google Shape;104;p2" descr="Monitor outline">
                <a:extLst>
                  <a:ext uri="{FF2B5EF4-FFF2-40B4-BE49-F238E27FC236}">
                    <a16:creationId xmlns:a16="http://schemas.microsoft.com/office/drawing/2014/main" id="{02D6DA0A-BC05-19E5-C121-0DC6A5EE2415}"/>
                  </a:ext>
                </a:extLst>
              </p:cNvPr>
              <p:cNvPicPr preferRelativeResize="0"/>
              <p:nvPr/>
            </p:nvPicPr>
            <p:blipFill rotWithShape="1">
              <a:blip r:embed="rId5">
                <a:alphaModFix/>
              </a:blip>
              <a:srcRect/>
              <a:stretch/>
            </p:blipFill>
            <p:spPr>
              <a:xfrm>
                <a:off x="7973213" y="2494012"/>
                <a:ext cx="646332" cy="646332"/>
              </a:xfrm>
              <a:prstGeom prst="rect">
                <a:avLst/>
              </a:prstGeom>
              <a:noFill/>
              <a:ln>
                <a:noFill/>
              </a:ln>
            </p:spPr>
          </p:pic>
          <p:cxnSp>
            <p:nvCxnSpPr>
              <p:cNvPr id="9" name="Google Shape;105;p2">
                <a:extLst>
                  <a:ext uri="{FF2B5EF4-FFF2-40B4-BE49-F238E27FC236}">
                    <a16:creationId xmlns:a16="http://schemas.microsoft.com/office/drawing/2014/main" id="{E29A5993-D558-7031-B23E-410D73AFF63B}"/>
                  </a:ext>
                </a:extLst>
              </p:cNvPr>
              <p:cNvCxnSpPr/>
              <p:nvPr/>
            </p:nvCxnSpPr>
            <p:spPr>
              <a:xfrm>
                <a:off x="10210800" y="3429000"/>
                <a:ext cx="632845" cy="577312"/>
              </a:xfrm>
              <a:prstGeom prst="bentConnector3">
                <a:avLst>
                  <a:gd name="adj1" fmla="val 44901"/>
                </a:avLst>
              </a:prstGeom>
              <a:noFill/>
              <a:ln w="22225" cap="flat" cmpd="sng">
                <a:solidFill>
                  <a:srgbClr val="1A4464"/>
                </a:solidFill>
                <a:prstDash val="solid"/>
                <a:miter lim="800000"/>
                <a:headEnd type="none" w="sm" len="sm"/>
                <a:tailEnd type="triangle" w="med" len="med"/>
              </a:ln>
            </p:spPr>
          </p:cxnSp>
          <p:pic>
            <p:nvPicPr>
              <p:cNvPr id="10" name="Google Shape;106;p2" descr="Monitor outline">
                <a:extLst>
                  <a:ext uri="{FF2B5EF4-FFF2-40B4-BE49-F238E27FC236}">
                    <a16:creationId xmlns:a16="http://schemas.microsoft.com/office/drawing/2014/main" id="{AB7F3A6F-972B-567A-7C39-29E2321D49C8}"/>
                  </a:ext>
                </a:extLst>
              </p:cNvPr>
              <p:cNvPicPr preferRelativeResize="0"/>
              <p:nvPr/>
            </p:nvPicPr>
            <p:blipFill rotWithShape="1">
              <a:blip r:embed="rId5">
                <a:alphaModFix/>
              </a:blip>
              <a:srcRect/>
              <a:stretch/>
            </p:blipFill>
            <p:spPr>
              <a:xfrm>
                <a:off x="10878234" y="3683147"/>
                <a:ext cx="646332" cy="646332"/>
              </a:xfrm>
              <a:prstGeom prst="rect">
                <a:avLst/>
              </a:prstGeom>
              <a:noFill/>
              <a:ln>
                <a:noFill/>
              </a:ln>
            </p:spPr>
          </p:pic>
          <p:pic>
            <p:nvPicPr>
              <p:cNvPr id="11" name="Google Shape;107;p2" descr="Laptop outline">
                <a:extLst>
                  <a:ext uri="{FF2B5EF4-FFF2-40B4-BE49-F238E27FC236}">
                    <a16:creationId xmlns:a16="http://schemas.microsoft.com/office/drawing/2014/main" id="{692F5F31-1660-A99F-81D5-01D5DEADEF29}"/>
                  </a:ext>
                </a:extLst>
              </p:cNvPr>
              <p:cNvPicPr preferRelativeResize="0"/>
              <p:nvPr/>
            </p:nvPicPr>
            <p:blipFill rotWithShape="1">
              <a:blip r:embed="rId6">
                <a:alphaModFix/>
              </a:blip>
              <a:srcRect/>
              <a:stretch/>
            </p:blipFill>
            <p:spPr>
              <a:xfrm>
                <a:off x="9430433" y="1772375"/>
                <a:ext cx="646333" cy="646333"/>
              </a:xfrm>
              <a:prstGeom prst="rect">
                <a:avLst/>
              </a:prstGeom>
              <a:noFill/>
              <a:ln>
                <a:noFill/>
              </a:ln>
            </p:spPr>
          </p:pic>
          <p:cxnSp>
            <p:nvCxnSpPr>
              <p:cNvPr id="12" name="Google Shape;108;p2">
                <a:extLst>
                  <a:ext uri="{FF2B5EF4-FFF2-40B4-BE49-F238E27FC236}">
                    <a16:creationId xmlns:a16="http://schemas.microsoft.com/office/drawing/2014/main" id="{AE8E5D67-A112-82B1-4F7B-31C853DBA908}"/>
                  </a:ext>
                </a:extLst>
              </p:cNvPr>
              <p:cNvCxnSpPr/>
              <p:nvPr/>
            </p:nvCxnSpPr>
            <p:spPr>
              <a:xfrm rot="-5400000">
                <a:off x="9433345" y="2696839"/>
                <a:ext cx="633330" cy="2"/>
              </a:xfrm>
              <a:prstGeom prst="bentConnector3">
                <a:avLst>
                  <a:gd name="adj1" fmla="val 50000"/>
                </a:avLst>
              </a:prstGeom>
              <a:noFill/>
              <a:ln w="22225" cap="flat" cmpd="sng">
                <a:solidFill>
                  <a:srgbClr val="1A4464"/>
                </a:solidFill>
                <a:prstDash val="solid"/>
                <a:miter lim="800000"/>
                <a:headEnd type="none" w="sm" len="sm"/>
                <a:tailEnd type="triangle" w="med" len="med"/>
              </a:ln>
            </p:spPr>
          </p:cxnSp>
        </p:grpSp>
        <p:grpSp>
          <p:nvGrpSpPr>
            <p:cNvPr id="13" name="Google Shape;109;p2">
              <a:extLst>
                <a:ext uri="{FF2B5EF4-FFF2-40B4-BE49-F238E27FC236}">
                  <a16:creationId xmlns:a16="http://schemas.microsoft.com/office/drawing/2014/main" id="{35A1AD85-E4DF-2167-24E7-814F6C5E37D0}"/>
                </a:ext>
              </a:extLst>
            </p:cNvPr>
            <p:cNvGrpSpPr/>
            <p:nvPr/>
          </p:nvGrpSpPr>
          <p:grpSpPr>
            <a:xfrm>
              <a:off x="11667508" y="2004756"/>
              <a:ext cx="1480673" cy="2211725"/>
              <a:chOff x="8404730" y="1354711"/>
              <a:chExt cx="1110505" cy="1658794"/>
            </a:xfrm>
          </p:grpSpPr>
          <p:cxnSp>
            <p:nvCxnSpPr>
              <p:cNvPr id="14" name="Google Shape;110;p2">
                <a:extLst>
                  <a:ext uri="{FF2B5EF4-FFF2-40B4-BE49-F238E27FC236}">
                    <a16:creationId xmlns:a16="http://schemas.microsoft.com/office/drawing/2014/main" id="{563F8FF2-0CFE-AE7C-DAC8-6E99B1A5A0AC}"/>
                  </a:ext>
                </a:extLst>
              </p:cNvPr>
              <p:cNvCxnSpPr/>
              <p:nvPr/>
            </p:nvCxnSpPr>
            <p:spPr>
              <a:xfrm rot="5400000" flipH="1">
                <a:off x="8663020" y="2161290"/>
                <a:ext cx="908209" cy="796221"/>
              </a:xfrm>
              <a:prstGeom prst="bentConnector3">
                <a:avLst>
                  <a:gd name="adj1" fmla="val 50000"/>
                </a:avLst>
              </a:prstGeom>
              <a:noFill/>
              <a:ln w="22225" cap="flat" cmpd="sng">
                <a:solidFill>
                  <a:srgbClr val="1A4464"/>
                </a:solidFill>
                <a:prstDash val="solid"/>
                <a:miter lim="800000"/>
                <a:headEnd type="none" w="sm" len="sm"/>
                <a:tailEnd type="triangle" w="med" len="med"/>
              </a:ln>
            </p:spPr>
          </p:cxnSp>
          <p:pic>
            <p:nvPicPr>
              <p:cNvPr id="15" name="Google Shape;111;p2" descr="Smart Phone outline">
                <a:extLst>
                  <a:ext uri="{FF2B5EF4-FFF2-40B4-BE49-F238E27FC236}">
                    <a16:creationId xmlns:a16="http://schemas.microsoft.com/office/drawing/2014/main" id="{DD9827D2-D9CA-6380-DE14-F73C7BFE8659}"/>
                  </a:ext>
                </a:extLst>
              </p:cNvPr>
              <p:cNvPicPr preferRelativeResize="0"/>
              <p:nvPr/>
            </p:nvPicPr>
            <p:blipFill rotWithShape="1">
              <a:blip r:embed="rId7">
                <a:alphaModFix/>
              </a:blip>
              <a:srcRect/>
              <a:stretch/>
            </p:blipFill>
            <p:spPr>
              <a:xfrm>
                <a:off x="8404730" y="1354711"/>
                <a:ext cx="646333" cy="646333"/>
              </a:xfrm>
              <a:prstGeom prst="rect">
                <a:avLst/>
              </a:prstGeom>
              <a:noFill/>
              <a:ln>
                <a:noFill/>
              </a:ln>
            </p:spPr>
          </p:pic>
        </p:grpSp>
        <p:grpSp>
          <p:nvGrpSpPr>
            <p:cNvPr id="16" name="Google Shape;112;p2">
              <a:extLst>
                <a:ext uri="{FF2B5EF4-FFF2-40B4-BE49-F238E27FC236}">
                  <a16:creationId xmlns:a16="http://schemas.microsoft.com/office/drawing/2014/main" id="{354A6B7A-E990-40CD-63AE-7B03E9108BAF}"/>
                </a:ext>
              </a:extLst>
            </p:cNvPr>
            <p:cNvGrpSpPr/>
            <p:nvPr/>
          </p:nvGrpSpPr>
          <p:grpSpPr>
            <a:xfrm>
              <a:off x="13461212" y="5425574"/>
              <a:ext cx="1492376" cy="2296932"/>
              <a:chOff x="9750009" y="3920324"/>
              <a:chExt cx="1119282" cy="1722699"/>
            </a:xfrm>
          </p:grpSpPr>
          <p:cxnSp>
            <p:nvCxnSpPr>
              <p:cNvPr id="17" name="Google Shape;113;p2">
                <a:extLst>
                  <a:ext uri="{FF2B5EF4-FFF2-40B4-BE49-F238E27FC236}">
                    <a16:creationId xmlns:a16="http://schemas.microsoft.com/office/drawing/2014/main" id="{ECE60CA2-6EA0-687D-0231-7D50CCAACA8A}"/>
                  </a:ext>
                </a:extLst>
              </p:cNvPr>
              <p:cNvCxnSpPr/>
              <p:nvPr/>
            </p:nvCxnSpPr>
            <p:spPr>
              <a:xfrm rot="-5400000" flipH="1">
                <a:off x="9694015" y="3976318"/>
                <a:ext cx="908209" cy="796221"/>
              </a:xfrm>
              <a:prstGeom prst="bentConnector3">
                <a:avLst>
                  <a:gd name="adj1" fmla="val 50000"/>
                </a:avLst>
              </a:prstGeom>
              <a:noFill/>
              <a:ln w="22225" cap="flat" cmpd="sng">
                <a:solidFill>
                  <a:srgbClr val="1A4464"/>
                </a:solidFill>
                <a:prstDash val="solid"/>
                <a:miter lim="800000"/>
                <a:headEnd type="none" w="sm" len="sm"/>
                <a:tailEnd type="triangle" w="med" len="med"/>
              </a:ln>
            </p:spPr>
          </p:cxnSp>
          <p:pic>
            <p:nvPicPr>
              <p:cNvPr id="18" name="Google Shape;114;p2" descr="Smart Phone outline">
                <a:extLst>
                  <a:ext uri="{FF2B5EF4-FFF2-40B4-BE49-F238E27FC236}">
                    <a16:creationId xmlns:a16="http://schemas.microsoft.com/office/drawing/2014/main" id="{3455A7EA-C2E9-E95C-FE38-7E229D12403D}"/>
                  </a:ext>
                </a:extLst>
              </p:cNvPr>
              <p:cNvPicPr preferRelativeResize="0"/>
              <p:nvPr/>
            </p:nvPicPr>
            <p:blipFill rotWithShape="1">
              <a:blip r:embed="rId7">
                <a:alphaModFix/>
              </a:blip>
              <a:srcRect/>
              <a:stretch/>
            </p:blipFill>
            <p:spPr>
              <a:xfrm>
                <a:off x="10222958" y="4996690"/>
                <a:ext cx="646333" cy="646333"/>
              </a:xfrm>
              <a:prstGeom prst="rect">
                <a:avLst/>
              </a:prstGeom>
              <a:noFill/>
              <a:ln>
                <a:noFill/>
              </a:ln>
            </p:spPr>
          </p:pic>
        </p:grpSp>
        <p:grpSp>
          <p:nvGrpSpPr>
            <p:cNvPr id="19" name="Google Shape;115;p2">
              <a:extLst>
                <a:ext uri="{FF2B5EF4-FFF2-40B4-BE49-F238E27FC236}">
                  <a16:creationId xmlns:a16="http://schemas.microsoft.com/office/drawing/2014/main" id="{7BC61669-124E-81FA-C07E-8C3AB303168E}"/>
                </a:ext>
              </a:extLst>
            </p:cNvPr>
            <p:cNvGrpSpPr/>
            <p:nvPr/>
          </p:nvGrpSpPr>
          <p:grpSpPr>
            <a:xfrm>
              <a:off x="11733293" y="5425574"/>
              <a:ext cx="1415132" cy="2159605"/>
              <a:chOff x="8454069" y="3920324"/>
              <a:chExt cx="1061349" cy="1619704"/>
            </a:xfrm>
          </p:grpSpPr>
          <p:pic>
            <p:nvPicPr>
              <p:cNvPr id="20" name="Google Shape;116;p2" descr="Monitor outline">
                <a:extLst>
                  <a:ext uri="{FF2B5EF4-FFF2-40B4-BE49-F238E27FC236}">
                    <a16:creationId xmlns:a16="http://schemas.microsoft.com/office/drawing/2014/main" id="{9A4ECB74-FA76-61FD-C44A-9423A30D13C8}"/>
                  </a:ext>
                </a:extLst>
              </p:cNvPr>
              <p:cNvPicPr preferRelativeResize="0"/>
              <p:nvPr/>
            </p:nvPicPr>
            <p:blipFill rotWithShape="1">
              <a:blip r:embed="rId8">
                <a:alphaModFix/>
              </a:blip>
              <a:srcRect/>
              <a:stretch/>
            </p:blipFill>
            <p:spPr>
              <a:xfrm>
                <a:off x="8454069" y="4893696"/>
                <a:ext cx="646332" cy="646332"/>
              </a:xfrm>
              <a:prstGeom prst="rect">
                <a:avLst/>
              </a:prstGeom>
              <a:noFill/>
              <a:ln>
                <a:noFill/>
              </a:ln>
            </p:spPr>
          </p:pic>
          <p:cxnSp>
            <p:nvCxnSpPr>
              <p:cNvPr id="21" name="Google Shape;117;p2">
                <a:extLst>
                  <a:ext uri="{FF2B5EF4-FFF2-40B4-BE49-F238E27FC236}">
                    <a16:creationId xmlns:a16="http://schemas.microsoft.com/office/drawing/2014/main" id="{FC185A40-5916-7E90-CFD0-6F7D1F1D9441}"/>
                  </a:ext>
                </a:extLst>
              </p:cNvPr>
              <p:cNvCxnSpPr/>
              <p:nvPr/>
            </p:nvCxnSpPr>
            <p:spPr>
              <a:xfrm rot="5400000">
                <a:off x="8709284" y="3988275"/>
                <a:ext cx="874085" cy="738183"/>
              </a:xfrm>
              <a:prstGeom prst="bentConnector3">
                <a:avLst>
                  <a:gd name="adj1" fmla="val 50000"/>
                </a:avLst>
              </a:prstGeom>
              <a:noFill/>
              <a:ln w="22225" cap="flat" cmpd="sng">
                <a:solidFill>
                  <a:srgbClr val="1A4464"/>
                </a:solidFill>
                <a:prstDash val="solid"/>
                <a:miter lim="800000"/>
                <a:headEnd type="none" w="sm" len="sm"/>
                <a:tailEnd type="triangle" w="med" len="med"/>
              </a:ln>
            </p:spPr>
          </p:cxnSp>
        </p:grpSp>
        <p:grpSp>
          <p:nvGrpSpPr>
            <p:cNvPr id="22" name="Google Shape;118;p2">
              <a:extLst>
                <a:ext uri="{FF2B5EF4-FFF2-40B4-BE49-F238E27FC236}">
                  <a16:creationId xmlns:a16="http://schemas.microsoft.com/office/drawing/2014/main" id="{ACFA67ED-0D06-58CA-BE11-670BEBB5B91A}"/>
                </a:ext>
              </a:extLst>
            </p:cNvPr>
            <p:cNvGrpSpPr/>
            <p:nvPr/>
          </p:nvGrpSpPr>
          <p:grpSpPr>
            <a:xfrm>
              <a:off x="13761465" y="1502254"/>
              <a:ext cx="861777" cy="2922837"/>
              <a:chOff x="9975198" y="977834"/>
              <a:chExt cx="646333" cy="2192128"/>
            </a:xfrm>
          </p:grpSpPr>
          <p:cxnSp>
            <p:nvCxnSpPr>
              <p:cNvPr id="23" name="Google Shape;119;p2">
                <a:extLst>
                  <a:ext uri="{FF2B5EF4-FFF2-40B4-BE49-F238E27FC236}">
                    <a16:creationId xmlns:a16="http://schemas.microsoft.com/office/drawing/2014/main" id="{2D99E967-7513-8E25-7212-30255A353D1A}"/>
                  </a:ext>
                </a:extLst>
              </p:cNvPr>
              <p:cNvCxnSpPr/>
              <p:nvPr/>
            </p:nvCxnSpPr>
            <p:spPr>
              <a:xfrm rot="-5400000">
                <a:off x="9488726" y="2356030"/>
                <a:ext cx="1528824" cy="99041"/>
              </a:xfrm>
              <a:prstGeom prst="bentConnector3">
                <a:avLst>
                  <a:gd name="adj1" fmla="val 50000"/>
                </a:avLst>
              </a:prstGeom>
              <a:noFill/>
              <a:ln w="22225" cap="flat" cmpd="sng">
                <a:solidFill>
                  <a:srgbClr val="1A4464"/>
                </a:solidFill>
                <a:prstDash val="solid"/>
                <a:miter lim="800000"/>
                <a:headEnd type="none" w="sm" len="sm"/>
                <a:tailEnd type="triangle" w="med" len="med"/>
              </a:ln>
            </p:spPr>
          </p:cxnSp>
          <p:pic>
            <p:nvPicPr>
              <p:cNvPr id="24" name="Google Shape;120;p2" descr="Laptop outline">
                <a:extLst>
                  <a:ext uri="{FF2B5EF4-FFF2-40B4-BE49-F238E27FC236}">
                    <a16:creationId xmlns:a16="http://schemas.microsoft.com/office/drawing/2014/main" id="{1072AB4B-2529-AE41-0F3F-2DB360BC8560}"/>
                  </a:ext>
                </a:extLst>
              </p:cNvPr>
              <p:cNvPicPr preferRelativeResize="0"/>
              <p:nvPr/>
            </p:nvPicPr>
            <p:blipFill rotWithShape="1">
              <a:blip r:embed="rId9">
                <a:alphaModFix/>
              </a:blip>
              <a:srcRect/>
              <a:stretch/>
            </p:blipFill>
            <p:spPr>
              <a:xfrm>
                <a:off x="9975198" y="977834"/>
                <a:ext cx="646333" cy="646333"/>
              </a:xfrm>
              <a:prstGeom prst="rect">
                <a:avLst/>
              </a:prstGeom>
              <a:noFill/>
              <a:ln>
                <a:noFill/>
              </a:ln>
            </p:spPr>
          </p:pic>
        </p:grpSp>
        <p:grpSp>
          <p:nvGrpSpPr>
            <p:cNvPr id="25" name="Google Shape;121;p2">
              <a:extLst>
                <a:ext uri="{FF2B5EF4-FFF2-40B4-BE49-F238E27FC236}">
                  <a16:creationId xmlns:a16="http://schemas.microsoft.com/office/drawing/2014/main" id="{21D195D6-010C-3B20-586B-CC07DC53D876}"/>
                </a:ext>
              </a:extLst>
            </p:cNvPr>
            <p:cNvGrpSpPr/>
            <p:nvPr/>
          </p:nvGrpSpPr>
          <p:grpSpPr>
            <a:xfrm>
              <a:off x="14043778" y="4143523"/>
              <a:ext cx="1857076" cy="963848"/>
              <a:chOff x="10186933" y="2958786"/>
              <a:chExt cx="1392807" cy="722886"/>
            </a:xfrm>
          </p:grpSpPr>
          <p:pic>
            <p:nvPicPr>
              <p:cNvPr id="26" name="Google Shape;122;p2" descr="Usb Stick outline">
                <a:extLst>
                  <a:ext uri="{FF2B5EF4-FFF2-40B4-BE49-F238E27FC236}">
                    <a16:creationId xmlns:a16="http://schemas.microsoft.com/office/drawing/2014/main" id="{20B3698C-D781-4859-348E-0EC63D74DD46}"/>
                  </a:ext>
                </a:extLst>
              </p:cNvPr>
              <p:cNvPicPr preferRelativeResize="0"/>
              <p:nvPr/>
            </p:nvPicPr>
            <p:blipFill rotWithShape="1">
              <a:blip r:embed="rId10">
                <a:alphaModFix/>
              </a:blip>
              <a:srcRect/>
              <a:stretch/>
            </p:blipFill>
            <p:spPr>
              <a:xfrm>
                <a:off x="10856854" y="2958786"/>
                <a:ext cx="722886" cy="722886"/>
              </a:xfrm>
              <a:prstGeom prst="rect">
                <a:avLst/>
              </a:prstGeom>
              <a:noFill/>
              <a:ln>
                <a:noFill/>
              </a:ln>
            </p:spPr>
          </p:pic>
          <p:cxnSp>
            <p:nvCxnSpPr>
              <p:cNvPr id="27" name="Google Shape;123;p2">
                <a:extLst>
                  <a:ext uri="{FF2B5EF4-FFF2-40B4-BE49-F238E27FC236}">
                    <a16:creationId xmlns:a16="http://schemas.microsoft.com/office/drawing/2014/main" id="{0F016219-345F-E3AE-A995-D49B8CCA27EE}"/>
                  </a:ext>
                </a:extLst>
              </p:cNvPr>
              <p:cNvCxnSpPr/>
              <p:nvPr/>
            </p:nvCxnSpPr>
            <p:spPr>
              <a:xfrm>
                <a:off x="10186933" y="3290075"/>
                <a:ext cx="680581" cy="13003"/>
              </a:xfrm>
              <a:prstGeom prst="bentConnector3">
                <a:avLst>
                  <a:gd name="adj1" fmla="val 89646"/>
                </a:avLst>
              </a:prstGeom>
              <a:noFill/>
              <a:ln w="22225" cap="flat" cmpd="sng">
                <a:solidFill>
                  <a:srgbClr val="1A4464"/>
                </a:solidFill>
                <a:prstDash val="solid"/>
                <a:miter lim="800000"/>
                <a:headEnd type="none" w="sm" len="sm"/>
                <a:tailEnd type="triangle" w="med" len="med"/>
              </a:ln>
            </p:spPr>
          </p:cxnSp>
        </p:grpSp>
        <p:grpSp>
          <p:nvGrpSpPr>
            <p:cNvPr id="28" name="Google Shape;124;p2">
              <a:extLst>
                <a:ext uri="{FF2B5EF4-FFF2-40B4-BE49-F238E27FC236}">
                  <a16:creationId xmlns:a16="http://schemas.microsoft.com/office/drawing/2014/main" id="{84F65317-A2A2-20FE-E21C-9F993FA4F10E}"/>
                </a:ext>
              </a:extLst>
            </p:cNvPr>
            <p:cNvGrpSpPr/>
            <p:nvPr/>
          </p:nvGrpSpPr>
          <p:grpSpPr>
            <a:xfrm>
              <a:off x="11312641" y="4923597"/>
              <a:ext cx="1548695" cy="835180"/>
              <a:chOff x="8138580" y="3543841"/>
              <a:chExt cx="1161521" cy="626385"/>
            </a:xfrm>
          </p:grpSpPr>
          <p:pic>
            <p:nvPicPr>
              <p:cNvPr id="29" name="Google Shape;125;p2" descr="Mouse outline">
                <a:extLst>
                  <a:ext uri="{FF2B5EF4-FFF2-40B4-BE49-F238E27FC236}">
                    <a16:creationId xmlns:a16="http://schemas.microsoft.com/office/drawing/2014/main" id="{1DFE8758-2836-FA96-62A5-BBBC1D784ABC}"/>
                  </a:ext>
                </a:extLst>
              </p:cNvPr>
              <p:cNvPicPr preferRelativeResize="0"/>
              <p:nvPr/>
            </p:nvPicPr>
            <p:blipFill rotWithShape="1">
              <a:blip r:embed="rId11">
                <a:alphaModFix/>
              </a:blip>
              <a:srcRect/>
              <a:stretch/>
            </p:blipFill>
            <p:spPr>
              <a:xfrm>
                <a:off x="8138580" y="3589792"/>
                <a:ext cx="580434" cy="580434"/>
              </a:xfrm>
              <a:prstGeom prst="rect">
                <a:avLst/>
              </a:prstGeom>
              <a:noFill/>
              <a:ln>
                <a:noFill/>
              </a:ln>
            </p:spPr>
          </p:pic>
          <p:cxnSp>
            <p:nvCxnSpPr>
              <p:cNvPr id="30" name="Google Shape;126;p2">
                <a:extLst>
                  <a:ext uri="{FF2B5EF4-FFF2-40B4-BE49-F238E27FC236}">
                    <a16:creationId xmlns:a16="http://schemas.microsoft.com/office/drawing/2014/main" id="{9893593B-B5E3-28CC-B694-BE665B876533}"/>
                  </a:ext>
                </a:extLst>
              </p:cNvPr>
              <p:cNvCxnSpPr/>
              <p:nvPr/>
            </p:nvCxnSpPr>
            <p:spPr>
              <a:xfrm flipH="1">
                <a:off x="8722062" y="3543841"/>
                <a:ext cx="578039" cy="336168"/>
              </a:xfrm>
              <a:prstGeom prst="bentConnector3">
                <a:avLst>
                  <a:gd name="adj1" fmla="val 50000"/>
                </a:avLst>
              </a:prstGeom>
              <a:noFill/>
              <a:ln w="22225" cap="flat" cmpd="sng">
                <a:solidFill>
                  <a:srgbClr val="1A4464"/>
                </a:solidFill>
                <a:prstDash val="solid"/>
                <a:miter lim="800000"/>
                <a:headEnd type="none" w="sm" len="sm"/>
                <a:tailEnd type="triangle" w="med" len="med"/>
              </a:ln>
            </p:spPr>
          </p:cxnSp>
        </p:grpSp>
        <p:grpSp>
          <p:nvGrpSpPr>
            <p:cNvPr id="31" name="Google Shape;127;p2">
              <a:extLst>
                <a:ext uri="{FF2B5EF4-FFF2-40B4-BE49-F238E27FC236}">
                  <a16:creationId xmlns:a16="http://schemas.microsoft.com/office/drawing/2014/main" id="{753A9C24-DECE-91BD-ED65-EF049ECD1C2F}"/>
                </a:ext>
              </a:extLst>
            </p:cNvPr>
            <p:cNvGrpSpPr/>
            <p:nvPr/>
          </p:nvGrpSpPr>
          <p:grpSpPr>
            <a:xfrm>
              <a:off x="9806675" y="5036430"/>
              <a:ext cx="3054660" cy="1591244"/>
              <a:chOff x="7009106" y="3628466"/>
              <a:chExt cx="2290995" cy="1193433"/>
            </a:xfrm>
          </p:grpSpPr>
          <p:pic>
            <p:nvPicPr>
              <p:cNvPr id="32" name="Google Shape;128;p2" descr="Robot Hand outline">
                <a:extLst>
                  <a:ext uri="{FF2B5EF4-FFF2-40B4-BE49-F238E27FC236}">
                    <a16:creationId xmlns:a16="http://schemas.microsoft.com/office/drawing/2014/main" id="{45B9D121-7697-DC94-44E5-463F0EE7519E}"/>
                  </a:ext>
                </a:extLst>
              </p:cNvPr>
              <p:cNvPicPr preferRelativeResize="0"/>
              <p:nvPr/>
            </p:nvPicPr>
            <p:blipFill rotWithShape="1">
              <a:blip r:embed="rId12">
                <a:alphaModFix/>
              </a:blip>
              <a:srcRect/>
              <a:stretch/>
            </p:blipFill>
            <p:spPr>
              <a:xfrm>
                <a:off x="7009106" y="4076043"/>
                <a:ext cx="745856" cy="745856"/>
              </a:xfrm>
              <a:prstGeom prst="rect">
                <a:avLst/>
              </a:prstGeom>
              <a:noFill/>
              <a:ln>
                <a:noFill/>
              </a:ln>
            </p:spPr>
          </p:pic>
          <p:cxnSp>
            <p:nvCxnSpPr>
              <p:cNvPr id="33" name="Google Shape;129;p2">
                <a:extLst>
                  <a:ext uri="{FF2B5EF4-FFF2-40B4-BE49-F238E27FC236}">
                    <a16:creationId xmlns:a16="http://schemas.microsoft.com/office/drawing/2014/main" id="{655285E5-ABCD-3577-F1E9-18BDDBF43FF1}"/>
                  </a:ext>
                </a:extLst>
              </p:cNvPr>
              <p:cNvCxnSpPr/>
              <p:nvPr/>
            </p:nvCxnSpPr>
            <p:spPr>
              <a:xfrm flipH="1">
                <a:off x="7702361" y="3628466"/>
                <a:ext cx="1597740" cy="900041"/>
              </a:xfrm>
              <a:prstGeom prst="bentConnector3">
                <a:avLst>
                  <a:gd name="adj1" fmla="val -663"/>
                </a:avLst>
              </a:prstGeom>
              <a:noFill/>
              <a:ln w="22225" cap="flat" cmpd="sng">
                <a:solidFill>
                  <a:srgbClr val="1A4464"/>
                </a:solidFill>
                <a:prstDash val="solid"/>
                <a:miter lim="800000"/>
                <a:headEnd type="none" w="sm" len="sm"/>
                <a:tailEnd type="triangle" w="med" len="med"/>
              </a:ln>
            </p:spPr>
          </p:cxnSp>
        </p:grpSp>
        <p:grpSp>
          <p:nvGrpSpPr>
            <p:cNvPr id="34" name="Google Shape;130;p2">
              <a:extLst>
                <a:ext uri="{FF2B5EF4-FFF2-40B4-BE49-F238E27FC236}">
                  <a16:creationId xmlns:a16="http://schemas.microsoft.com/office/drawing/2014/main" id="{055D8909-8756-8210-92EB-C7952D7948B1}"/>
                </a:ext>
              </a:extLst>
            </p:cNvPr>
            <p:cNvGrpSpPr/>
            <p:nvPr/>
          </p:nvGrpSpPr>
          <p:grpSpPr>
            <a:xfrm>
              <a:off x="13720550" y="2284855"/>
              <a:ext cx="1500117" cy="1944207"/>
              <a:chOff x="9944512" y="1564785"/>
              <a:chExt cx="1125088" cy="1458155"/>
            </a:xfrm>
          </p:grpSpPr>
          <p:pic>
            <p:nvPicPr>
              <p:cNvPr id="35" name="Google Shape;131;p2" descr="Printer outline">
                <a:extLst>
                  <a:ext uri="{FF2B5EF4-FFF2-40B4-BE49-F238E27FC236}">
                    <a16:creationId xmlns:a16="http://schemas.microsoft.com/office/drawing/2014/main" id="{7486CB36-C62A-54D7-09EB-1BF2C8539D0F}"/>
                  </a:ext>
                </a:extLst>
              </p:cNvPr>
              <p:cNvPicPr preferRelativeResize="0"/>
              <p:nvPr/>
            </p:nvPicPr>
            <p:blipFill rotWithShape="1">
              <a:blip r:embed="rId13">
                <a:alphaModFix/>
              </a:blip>
              <a:srcRect/>
              <a:stretch/>
            </p:blipFill>
            <p:spPr>
              <a:xfrm>
                <a:off x="10403779" y="1564785"/>
                <a:ext cx="665821" cy="665821"/>
              </a:xfrm>
              <a:prstGeom prst="rect">
                <a:avLst/>
              </a:prstGeom>
              <a:noFill/>
              <a:ln>
                <a:noFill/>
              </a:ln>
            </p:spPr>
          </p:pic>
          <p:cxnSp>
            <p:nvCxnSpPr>
              <p:cNvPr id="36" name="Google Shape;132;p2">
                <a:extLst>
                  <a:ext uri="{FF2B5EF4-FFF2-40B4-BE49-F238E27FC236}">
                    <a16:creationId xmlns:a16="http://schemas.microsoft.com/office/drawing/2014/main" id="{58959EBB-975A-592E-2D97-D68A25538653}"/>
                  </a:ext>
                </a:extLst>
              </p:cNvPr>
              <p:cNvCxnSpPr/>
              <p:nvPr/>
            </p:nvCxnSpPr>
            <p:spPr>
              <a:xfrm rot="-5400000">
                <a:off x="9943979" y="2300231"/>
                <a:ext cx="723242" cy="722176"/>
              </a:xfrm>
              <a:prstGeom prst="bentConnector3">
                <a:avLst>
                  <a:gd name="adj1" fmla="val 50000"/>
                </a:avLst>
              </a:prstGeom>
              <a:noFill/>
              <a:ln w="22225" cap="flat" cmpd="sng">
                <a:solidFill>
                  <a:srgbClr val="1A4464"/>
                </a:solidFill>
                <a:prstDash val="solid"/>
                <a:miter lim="800000"/>
                <a:headEnd type="none" w="sm" len="sm"/>
                <a:tailEnd type="triangle" w="med" len="med"/>
              </a:ln>
            </p:spPr>
          </p:cxnSp>
        </p:grpSp>
        <p:grpSp>
          <p:nvGrpSpPr>
            <p:cNvPr id="37" name="Google Shape;133;p2">
              <a:extLst>
                <a:ext uri="{FF2B5EF4-FFF2-40B4-BE49-F238E27FC236}">
                  <a16:creationId xmlns:a16="http://schemas.microsoft.com/office/drawing/2014/main" id="{03242A8D-A7D0-AC40-FFC4-5391E3004C2E}"/>
                </a:ext>
              </a:extLst>
            </p:cNvPr>
            <p:cNvGrpSpPr/>
            <p:nvPr/>
          </p:nvGrpSpPr>
          <p:grpSpPr>
            <a:xfrm>
              <a:off x="10560285" y="4297841"/>
              <a:ext cx="2308456" cy="773912"/>
              <a:chOff x="7574314" y="3074525"/>
              <a:chExt cx="1731342" cy="580434"/>
            </a:xfrm>
          </p:grpSpPr>
          <p:pic>
            <p:nvPicPr>
              <p:cNvPr id="38" name="Google Shape;134;p2" descr="Web cam outline">
                <a:extLst>
                  <a:ext uri="{FF2B5EF4-FFF2-40B4-BE49-F238E27FC236}">
                    <a16:creationId xmlns:a16="http://schemas.microsoft.com/office/drawing/2014/main" id="{52251271-2E94-8EA3-2A6F-51C5F367B17D}"/>
                  </a:ext>
                </a:extLst>
              </p:cNvPr>
              <p:cNvPicPr preferRelativeResize="0"/>
              <p:nvPr/>
            </p:nvPicPr>
            <p:blipFill rotWithShape="1">
              <a:blip r:embed="rId14">
                <a:alphaModFix/>
              </a:blip>
              <a:srcRect/>
              <a:stretch/>
            </p:blipFill>
            <p:spPr>
              <a:xfrm>
                <a:off x="7574314" y="3074525"/>
                <a:ext cx="580434" cy="580434"/>
              </a:xfrm>
              <a:prstGeom prst="rect">
                <a:avLst/>
              </a:prstGeom>
              <a:noFill/>
              <a:ln>
                <a:noFill/>
              </a:ln>
            </p:spPr>
          </p:pic>
          <p:cxnSp>
            <p:nvCxnSpPr>
              <p:cNvPr id="39" name="Google Shape;135;p2">
                <a:extLst>
                  <a:ext uri="{FF2B5EF4-FFF2-40B4-BE49-F238E27FC236}">
                    <a16:creationId xmlns:a16="http://schemas.microsoft.com/office/drawing/2014/main" id="{BF31BB68-76AC-A1F8-FFBA-A0949D46C355}"/>
                  </a:ext>
                </a:extLst>
              </p:cNvPr>
              <p:cNvCxnSpPr/>
              <p:nvPr/>
            </p:nvCxnSpPr>
            <p:spPr>
              <a:xfrm flipH="1">
                <a:off x="8138580" y="3364742"/>
                <a:ext cx="1167076" cy="32633"/>
              </a:xfrm>
              <a:prstGeom prst="bentConnector3">
                <a:avLst>
                  <a:gd name="adj1" fmla="val 1192"/>
                </a:avLst>
              </a:prstGeom>
              <a:noFill/>
              <a:ln w="22225" cap="flat" cmpd="sng">
                <a:solidFill>
                  <a:srgbClr val="1A4464"/>
                </a:solidFill>
                <a:prstDash val="solid"/>
                <a:miter lim="800000"/>
                <a:headEnd type="none" w="sm" len="sm"/>
                <a:tailEnd type="triangle" w="med" len="med"/>
              </a:ln>
            </p:spPr>
          </p:cxnSp>
        </p:grpSp>
        <p:grpSp>
          <p:nvGrpSpPr>
            <p:cNvPr id="40" name="Google Shape;136;p2">
              <a:extLst>
                <a:ext uri="{FF2B5EF4-FFF2-40B4-BE49-F238E27FC236}">
                  <a16:creationId xmlns:a16="http://schemas.microsoft.com/office/drawing/2014/main" id="{40357761-B84F-57F5-537E-A731C74785A4}"/>
                </a:ext>
              </a:extLst>
            </p:cNvPr>
            <p:cNvGrpSpPr/>
            <p:nvPr/>
          </p:nvGrpSpPr>
          <p:grpSpPr>
            <a:xfrm>
              <a:off x="13720550" y="5461805"/>
              <a:ext cx="2402532" cy="1708944"/>
              <a:chOff x="9944512" y="3947498"/>
              <a:chExt cx="1801899" cy="1281708"/>
            </a:xfrm>
          </p:grpSpPr>
          <p:pic>
            <p:nvPicPr>
              <p:cNvPr id="41" name="Google Shape;137;p2" descr="Keyboard outline">
                <a:extLst>
                  <a:ext uri="{FF2B5EF4-FFF2-40B4-BE49-F238E27FC236}">
                    <a16:creationId xmlns:a16="http://schemas.microsoft.com/office/drawing/2014/main" id="{B0672515-F0D7-B965-FB92-AC6FBB720814}"/>
                  </a:ext>
                </a:extLst>
              </p:cNvPr>
              <p:cNvPicPr preferRelativeResize="0"/>
              <p:nvPr/>
            </p:nvPicPr>
            <p:blipFill rotWithShape="1">
              <a:blip r:embed="rId15">
                <a:alphaModFix/>
              </a:blip>
              <a:srcRect/>
              <a:stretch/>
            </p:blipFill>
            <p:spPr>
              <a:xfrm>
                <a:off x="11100079" y="4582874"/>
                <a:ext cx="646332" cy="646332"/>
              </a:xfrm>
              <a:prstGeom prst="rect">
                <a:avLst/>
              </a:prstGeom>
              <a:noFill/>
              <a:ln>
                <a:noFill/>
              </a:ln>
            </p:spPr>
          </p:pic>
          <p:cxnSp>
            <p:nvCxnSpPr>
              <p:cNvPr id="42" name="Google Shape;138;p2">
                <a:extLst>
                  <a:ext uri="{FF2B5EF4-FFF2-40B4-BE49-F238E27FC236}">
                    <a16:creationId xmlns:a16="http://schemas.microsoft.com/office/drawing/2014/main" id="{39E98E63-3AEE-B86F-3A63-2168BBDC5254}"/>
                  </a:ext>
                </a:extLst>
              </p:cNvPr>
              <p:cNvCxnSpPr/>
              <p:nvPr/>
            </p:nvCxnSpPr>
            <p:spPr>
              <a:xfrm>
                <a:off x="9944512" y="3947498"/>
                <a:ext cx="1092951" cy="958542"/>
              </a:xfrm>
              <a:prstGeom prst="bentConnector3">
                <a:avLst>
                  <a:gd name="adj1" fmla="val 625"/>
                </a:avLst>
              </a:prstGeom>
              <a:noFill/>
              <a:ln w="22225" cap="flat" cmpd="sng">
                <a:solidFill>
                  <a:srgbClr val="1A4464"/>
                </a:solidFill>
                <a:prstDash val="solid"/>
                <a:miter lim="800000"/>
                <a:headEnd type="none" w="sm" len="sm"/>
                <a:tailEnd type="triangle" w="med" len="med"/>
              </a:ln>
            </p:spPr>
          </p:cxnSp>
        </p:grpSp>
        <p:grpSp>
          <p:nvGrpSpPr>
            <p:cNvPr id="43" name="Google Shape;139;p2">
              <a:extLst>
                <a:ext uri="{FF2B5EF4-FFF2-40B4-BE49-F238E27FC236}">
                  <a16:creationId xmlns:a16="http://schemas.microsoft.com/office/drawing/2014/main" id="{E04C1870-3B40-3BE3-1D4E-46B18FF06BC5}"/>
                </a:ext>
              </a:extLst>
            </p:cNvPr>
            <p:cNvGrpSpPr/>
            <p:nvPr/>
          </p:nvGrpSpPr>
          <p:grpSpPr>
            <a:xfrm>
              <a:off x="12960608" y="5425574"/>
              <a:ext cx="777496" cy="2677420"/>
              <a:chOff x="9374556" y="3920324"/>
              <a:chExt cx="583122" cy="2008065"/>
            </a:xfrm>
          </p:grpSpPr>
          <p:pic>
            <p:nvPicPr>
              <p:cNvPr id="44" name="Google Shape;140;p2" descr="USB outline">
                <a:extLst>
                  <a:ext uri="{FF2B5EF4-FFF2-40B4-BE49-F238E27FC236}">
                    <a16:creationId xmlns:a16="http://schemas.microsoft.com/office/drawing/2014/main" id="{56AC6932-F420-1B99-9C53-E411D5B8AF93}"/>
                  </a:ext>
                </a:extLst>
              </p:cNvPr>
              <p:cNvPicPr preferRelativeResize="0"/>
              <p:nvPr/>
            </p:nvPicPr>
            <p:blipFill rotWithShape="1">
              <a:blip r:embed="rId16">
                <a:alphaModFix/>
              </a:blip>
              <a:srcRect/>
              <a:stretch/>
            </p:blipFill>
            <p:spPr>
              <a:xfrm>
                <a:off x="9374556" y="5345267"/>
                <a:ext cx="583122" cy="583122"/>
              </a:xfrm>
              <a:prstGeom prst="rect">
                <a:avLst/>
              </a:prstGeom>
              <a:noFill/>
              <a:ln>
                <a:noFill/>
              </a:ln>
            </p:spPr>
          </p:pic>
          <p:cxnSp>
            <p:nvCxnSpPr>
              <p:cNvPr id="45" name="Google Shape;141;p2">
                <a:extLst>
                  <a:ext uri="{FF2B5EF4-FFF2-40B4-BE49-F238E27FC236}">
                    <a16:creationId xmlns:a16="http://schemas.microsoft.com/office/drawing/2014/main" id="{FB7B7148-471B-F56D-1E8D-2BA090AB1F25}"/>
                  </a:ext>
                </a:extLst>
              </p:cNvPr>
              <p:cNvCxnSpPr/>
              <p:nvPr/>
            </p:nvCxnSpPr>
            <p:spPr>
              <a:xfrm rot="5400000">
                <a:off x="8943443" y="4615492"/>
                <a:ext cx="1399534" cy="9198"/>
              </a:xfrm>
              <a:prstGeom prst="bentConnector3">
                <a:avLst>
                  <a:gd name="adj1" fmla="val 50000"/>
                </a:avLst>
              </a:prstGeom>
              <a:noFill/>
              <a:ln w="22225" cap="flat" cmpd="sng">
                <a:solidFill>
                  <a:srgbClr val="1A4464"/>
                </a:solidFill>
                <a:prstDash val="solid"/>
                <a:miter lim="800000"/>
                <a:headEnd type="none" w="sm" len="sm"/>
                <a:tailEnd type="triangle" w="med" len="med"/>
              </a:ln>
            </p:spPr>
          </p:cxnSp>
        </p:grpSp>
      </p:grpSp>
      <p:sp>
        <p:nvSpPr>
          <p:cNvPr id="4" name="object 2">
            <a:extLst>
              <a:ext uri="{FF2B5EF4-FFF2-40B4-BE49-F238E27FC236}">
                <a16:creationId xmlns:a16="http://schemas.microsoft.com/office/drawing/2014/main" id="{A39910D5-AD44-01B4-8707-EBD8A8993B8A}"/>
              </a:ext>
            </a:extLst>
          </p:cNvPr>
          <p:cNvSpPr txBox="1"/>
          <p:nvPr/>
        </p:nvSpPr>
        <p:spPr>
          <a:xfrm>
            <a:off x="340226" y="112423"/>
            <a:ext cx="14182614" cy="2790508"/>
          </a:xfrm>
          <a:prstGeom prst="rect">
            <a:avLst/>
          </a:prstGeom>
        </p:spPr>
        <p:txBody>
          <a:bodyPr vert="horz" wrap="square" lIns="0" tIns="12700" rIns="0" bIns="0" rtlCol="0">
            <a:spAutoFit/>
          </a:bodyPr>
          <a:lstStyle/>
          <a:p>
            <a:pPr marR="114935">
              <a:lnSpc>
                <a:spcPct val="100000"/>
              </a:lnSpc>
              <a:spcBef>
                <a:spcPts val="100"/>
              </a:spcBef>
            </a:pPr>
            <a:endParaRPr lang="en-US" sz="4600" dirty="0">
              <a:solidFill>
                <a:srgbClr val="09226C"/>
              </a:solidFill>
              <a:latin typeface="Metropolis Extra Light"/>
              <a:cs typeface="Metropolis Extra Light"/>
            </a:endParaRPr>
          </a:p>
          <a:p>
            <a:pPr marR="114935">
              <a:lnSpc>
                <a:spcPct val="100000"/>
              </a:lnSpc>
              <a:spcBef>
                <a:spcPts val="100"/>
              </a:spcBef>
            </a:pPr>
            <a:r>
              <a:rPr lang="en-US" sz="4600" spc="-35" dirty="0">
                <a:solidFill>
                  <a:srgbClr val="09226C"/>
                </a:solidFill>
                <a:latin typeface="Microsoft YaHei"/>
                <a:cs typeface="Metropolis Extra Light"/>
              </a:rPr>
              <a:t>金融服务业 ITAM 与安全挑战</a:t>
            </a:r>
          </a:p>
          <a:p>
            <a:pPr marR="114935">
              <a:lnSpc>
                <a:spcPct val="100000"/>
              </a:lnSpc>
              <a:spcBef>
                <a:spcPts val="100"/>
              </a:spcBef>
            </a:pPr>
            <a:endParaRPr lang="en-US" sz="4600" spc="-35" dirty="0">
              <a:solidFill>
                <a:srgbClr val="09226C"/>
              </a:solidFill>
              <a:latin typeface="Metropolis Extra Light"/>
              <a:cs typeface="Metropolis Extra Light"/>
            </a:endParaRPr>
          </a:p>
          <a:p>
            <a:pPr marR="114935">
              <a:lnSpc>
                <a:spcPct val="100000"/>
              </a:lnSpc>
              <a:spcBef>
                <a:spcPts val="100"/>
              </a:spcBef>
            </a:pPr>
            <a:r>
              <a:rPr lang="en-US" sz="4000" spc="-35" dirty="0">
                <a:solidFill>
                  <a:srgbClr val="09226C"/>
                </a:solidFill>
                <a:latin typeface="Microsoft YaHei"/>
                <a:cs typeface="Metropolis Extra Light"/>
              </a:rPr>
              <a:t>零信任硬件访问</a:t>
            </a:r>
            <a:endParaRPr sz="4000" dirty="0">
              <a:latin typeface="Metropolis Extra Light"/>
              <a:cs typeface="Metropolis Extra Light"/>
            </a:endParaRPr>
          </a:p>
        </p:txBody>
      </p:sp>
      <p:sp>
        <p:nvSpPr>
          <p:cNvPr id="46" name="object 2">
            <a:extLst>
              <a:ext uri="{FF2B5EF4-FFF2-40B4-BE49-F238E27FC236}">
                <a16:creationId xmlns:a16="http://schemas.microsoft.com/office/drawing/2014/main" id="{5C99BC1A-3909-9FBA-EFDE-1BC227B2AFF3}"/>
              </a:ext>
            </a:extLst>
          </p:cNvPr>
          <p:cNvSpPr txBox="1"/>
          <p:nvPr/>
        </p:nvSpPr>
        <p:spPr>
          <a:xfrm>
            <a:off x="4075321" y="2765425"/>
            <a:ext cx="3843768" cy="1441420"/>
          </a:xfrm>
          <a:prstGeom prst="rect">
            <a:avLst/>
          </a:prstGeom>
        </p:spPr>
        <p:txBody>
          <a:bodyPr vert="horz" wrap="square" lIns="0" tIns="12700" rIns="0" bIns="0" rtlCol="0">
            <a:spAutoFit/>
          </a:bodyPr>
          <a:lstStyle/>
          <a:p>
            <a:pPr marR="114935">
              <a:lnSpc>
                <a:spcPct val="100000"/>
              </a:lnSpc>
              <a:spcBef>
                <a:spcPts val="100"/>
              </a:spcBef>
            </a:pPr>
            <a:endParaRPr lang="en-US" sz="4600" dirty="0">
              <a:solidFill>
                <a:srgbClr val="09226C"/>
              </a:solidFill>
              <a:latin typeface="Metropolis Extra Light"/>
              <a:cs typeface="Metropolis Extra Light"/>
            </a:endParaRPr>
          </a:p>
          <a:p>
            <a:pPr marR="114935">
              <a:lnSpc>
                <a:spcPct val="100000"/>
              </a:lnSpc>
              <a:spcBef>
                <a:spcPts val="100"/>
              </a:spcBef>
            </a:pPr>
            <a:r>
              <a:rPr lang="en-US" sz="4000" spc="-35" dirty="0">
                <a:solidFill>
                  <a:srgbClr val="09226C"/>
                </a:solidFill>
                <a:latin typeface="Microsoft YaHei"/>
                <a:cs typeface="Metropolis Extra Light"/>
              </a:rPr>
              <a:t>演讲者</a:t>
            </a:r>
            <a:endParaRPr sz="4000" dirty="0">
              <a:latin typeface="Metropolis Extra Light"/>
              <a:cs typeface="Metropolis Extra Light"/>
            </a:endParaRPr>
          </a:p>
        </p:txBody>
      </p:sp>
      <p:pic>
        <p:nvPicPr>
          <p:cNvPr id="49" name="Google Shape;91;p1">
            <a:extLst>
              <a:ext uri="{FF2B5EF4-FFF2-40B4-BE49-F238E27FC236}">
                <a16:creationId xmlns:a16="http://schemas.microsoft.com/office/drawing/2014/main" id="{9855B471-0938-8642-6C7B-34A52B3D189B}"/>
              </a:ext>
            </a:extLst>
          </p:cNvPr>
          <p:cNvPicPr preferRelativeResize="0"/>
          <p:nvPr/>
        </p:nvPicPr>
        <p:blipFill rotWithShape="1">
          <a:blip r:embed="rId17">
            <a:alphaModFix/>
          </a:blip>
          <a:srcRect/>
          <a:stretch/>
        </p:blipFill>
        <p:spPr>
          <a:xfrm>
            <a:off x="2565400" y="4614402"/>
            <a:ext cx="5234434" cy="1119858"/>
          </a:xfrm>
          <a:prstGeom prst="rect">
            <a:avLst/>
          </a:prstGeom>
          <a:noFill/>
          <a:ln>
            <a:noFill/>
          </a:ln>
        </p:spPr>
      </p:pic>
    </p:spTree>
    <p:extLst>
      <p:ext uri="{BB962C8B-B14F-4D97-AF65-F5344CB8AC3E}">
        <p14:creationId xmlns:p14="http://schemas.microsoft.com/office/powerpoint/2010/main" val="4119785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A78F44-BEE0-47E4-9999-1A39B6257C46}"/>
              </a:ext>
            </a:extLst>
          </p:cNvPr>
          <p:cNvSpPr>
            <a:spLocks noGrp="1"/>
          </p:cNvSpPr>
          <p:nvPr>
            <p:ph type="body" sz="quarter" idx="11"/>
          </p:nvPr>
        </p:nvSpPr>
        <p:spPr>
          <a:xfrm>
            <a:off x="648486" y="738313"/>
            <a:ext cx="14703996" cy="833580"/>
          </a:xfrm>
        </p:spPr>
        <p:txBody>
          <a:bodyPr wrap="square"/>
          <a:lstStyle/>
          <a:p>
            <a:r>
              <a:rPr lang="en-US" sz="4600" b="0" dirty="0">
                <a:solidFill>
                  <a:srgbClr val="0A236D"/>
                </a:solidFill>
                <a:latin typeface="Microsoft YaHei" panose="00000500000000000000" charset="0"/>
              </a:rPr>
              <a:t>我们的金融服务客户经常自问：</a:t>
            </a:r>
            <a:endParaRPr lang="en-IL" sz="4600" b="0" dirty="0">
              <a:solidFill>
                <a:srgbClr val="0A236D"/>
              </a:solidFill>
              <a:latin typeface="Metropolis Extra Light" panose="00000500000000000000" charset="0"/>
            </a:endParaRPr>
          </a:p>
        </p:txBody>
      </p:sp>
      <p:sp>
        <p:nvSpPr>
          <p:cNvPr id="3" name="Text Placeholder 2">
            <a:extLst>
              <a:ext uri="{FF2B5EF4-FFF2-40B4-BE49-F238E27FC236}">
                <a16:creationId xmlns:a16="http://schemas.microsoft.com/office/drawing/2014/main" id="{0E49DDD6-FB87-436F-AE95-C488857AEEED}"/>
              </a:ext>
            </a:extLst>
          </p:cNvPr>
          <p:cNvSpPr>
            <a:spLocks noGrp="1"/>
          </p:cNvSpPr>
          <p:nvPr>
            <p:ph type="body" sz="quarter" idx="12"/>
          </p:nvPr>
        </p:nvSpPr>
        <p:spPr>
          <a:xfrm>
            <a:off x="1803400" y="3053753"/>
            <a:ext cx="14001831" cy="5097047"/>
          </a:xfrm>
        </p:spPr>
        <p:txBody>
          <a:bodyPr wrap="square"/>
          <a:lstStyle/>
          <a:p>
            <a:pPr>
              <a:buClr>
                <a:srgbClr val="23B589"/>
              </a:buClr>
            </a:pPr>
            <a:r>
              <a:rPr lang="en-US" sz="4000" dirty="0">
                <a:solidFill>
                  <a:srgbClr val="0A236D"/>
                </a:solidFill>
                <a:latin typeface="Microsoft YaHei" panose="00000500000000000000" charset="0"/>
              </a:rPr>
              <a:t>我的所有资产都登记了吗？</a:t>
            </a:r>
          </a:p>
          <a:p>
            <a:pPr>
              <a:buClr>
                <a:srgbClr val="23B589"/>
              </a:buClr>
            </a:pPr>
            <a:endParaRPr lang="en-US" sz="4000" dirty="0">
              <a:solidFill>
                <a:srgbClr val="0A236D"/>
              </a:solidFill>
              <a:latin typeface="Metropolis Extra Light" panose="00000500000000000000" charset="0"/>
              <a:ea typeface="+mn-lt"/>
              <a:cs typeface="+mn-lt"/>
            </a:endParaRPr>
          </a:p>
          <a:p>
            <a:pPr>
              <a:buClr>
                <a:srgbClr val="23B589"/>
              </a:buClr>
            </a:pPr>
            <a:r>
              <a:rPr lang="en-US" sz="4000" dirty="0">
                <a:solidFill>
                  <a:srgbClr val="0A236D"/>
                </a:solidFill>
                <a:latin typeface="Microsoft YaHei" panose="00000500000000000000" charset="0"/>
              </a:rPr>
              <a:t>我的资产位于哪里？</a:t>
            </a:r>
          </a:p>
          <a:p>
            <a:pPr>
              <a:buClr>
                <a:srgbClr val="23B589"/>
              </a:buClr>
            </a:pPr>
            <a:endParaRPr lang="en-US" sz="4000" dirty="0">
              <a:solidFill>
                <a:srgbClr val="0A236D"/>
              </a:solidFill>
              <a:latin typeface="Metropolis Extra Light" panose="00000500000000000000" charset="0"/>
              <a:ea typeface="+mn-lt"/>
              <a:cs typeface="+mn-lt"/>
            </a:endParaRPr>
          </a:p>
          <a:p>
            <a:pPr>
              <a:buClr>
                <a:srgbClr val="23B589"/>
              </a:buClr>
            </a:pPr>
            <a:r>
              <a:rPr lang="en-US" sz="4000" dirty="0">
                <a:solidFill>
                  <a:srgbClr val="0A236D"/>
                </a:solidFill>
                <a:latin typeface="Microsoft YaHei" panose="00000500000000000000" charset="0"/>
              </a:rPr>
              <a:t>我的资产是否经过验证，是否值得信任？</a:t>
            </a:r>
            <a:endParaRPr lang="en-IL" sz="4000" dirty="0">
              <a:solidFill>
                <a:srgbClr val="0A236D"/>
              </a:solidFill>
              <a:latin typeface="Metropolis Extra Light" panose="00000500000000000000" charset="0"/>
            </a:endParaRPr>
          </a:p>
          <a:p>
            <a:pPr>
              <a:buClr>
                <a:srgbClr val="23B589"/>
              </a:buClr>
            </a:pPr>
            <a:endParaRPr lang="en-US" sz="4000" dirty="0">
              <a:solidFill>
                <a:srgbClr val="0A236D"/>
              </a:solidFill>
              <a:latin typeface="Metropolis Extra Light" panose="00000500000000000000" charset="0"/>
              <a:ea typeface="+mn-lt"/>
              <a:cs typeface="+mn-lt"/>
            </a:endParaRPr>
          </a:p>
          <a:p>
            <a:pPr>
              <a:buClr>
                <a:srgbClr val="23B589"/>
              </a:buClr>
            </a:pPr>
            <a:r>
              <a:rPr lang="en-US" sz="4000" dirty="0">
                <a:solidFill>
                  <a:srgbClr val="0A236D"/>
                </a:solidFill>
                <a:latin typeface="Microsoft YaHei" panose="00000500000000000000" charset="0"/>
              </a:rPr>
              <a:t>是否存在让我们面临风险的脆弱资产？</a:t>
            </a:r>
            <a:endParaRPr lang="en-US" sz="4000" dirty="0">
              <a:solidFill>
                <a:srgbClr val="0A236D"/>
              </a:solidFill>
              <a:ea typeface="+mn-lt"/>
              <a:cs typeface="+mn-lt"/>
            </a:endParaRPr>
          </a:p>
          <a:p>
            <a:pPr>
              <a:buClr>
                <a:srgbClr val="23B589"/>
              </a:buClr>
            </a:pPr>
            <a:endParaRPr lang="en-US" sz="4000" dirty="0">
              <a:solidFill>
                <a:srgbClr val="0A236D"/>
              </a:solidFill>
              <a:ea typeface="+mn-lt"/>
              <a:cs typeface="+mn-lt"/>
            </a:endParaRPr>
          </a:p>
          <a:p>
            <a:r>
              <a:rPr lang="en-US" sz="4000" dirty="0">
                <a:solidFill>
                  <a:srgbClr val="0A236D"/>
                </a:solidFill>
                <a:latin typeface="Microsoft YaHei" panose="00000500000000000000" charset="0"/>
              </a:rPr>
              <a:t>我的监管合规缺口在哪里？</a:t>
            </a:r>
            <a:endParaRPr lang="en-IL" sz="4000" dirty="0">
              <a:solidFill>
                <a:srgbClr val="0A236D"/>
              </a:solidFill>
              <a:latin typeface="Metropolis Extra Light" panose="00000500000000000000" charset="0"/>
            </a:endParaRPr>
          </a:p>
          <a:p>
            <a:pPr>
              <a:buClr>
                <a:srgbClr val="23B589"/>
              </a:buClr>
            </a:pPr>
            <a:endParaRPr lang="en-US" sz="5333" dirty="0">
              <a:solidFill>
                <a:srgbClr val="0A236D"/>
              </a:solidFill>
              <a:latin typeface="Metropolis Extra Light" panose="00000500000000000000" charset="0"/>
              <a:ea typeface="+mn-lt"/>
              <a:cs typeface="+mn-lt"/>
            </a:endParaRPr>
          </a:p>
        </p:txBody>
      </p:sp>
      <p:pic>
        <p:nvPicPr>
          <p:cNvPr id="6" name="Graphic 5" descr="Help outline">
            <a:extLst>
              <a:ext uri="{FF2B5EF4-FFF2-40B4-BE49-F238E27FC236}">
                <a16:creationId xmlns:a16="http://schemas.microsoft.com/office/drawing/2014/main" id="{BF02FB2E-B256-AEEF-DEF1-31B7C892E8B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5209" y="2373981"/>
            <a:ext cx="778495" cy="778495"/>
          </a:xfrm>
          <a:prstGeom prst="rect">
            <a:avLst/>
          </a:prstGeom>
        </p:spPr>
      </p:pic>
      <p:pic>
        <p:nvPicPr>
          <p:cNvPr id="8" name="Graphic 7" descr="Help outline">
            <a:extLst>
              <a:ext uri="{FF2B5EF4-FFF2-40B4-BE49-F238E27FC236}">
                <a16:creationId xmlns:a16="http://schemas.microsoft.com/office/drawing/2014/main" id="{A2CA1E98-4807-ED30-700B-23715E0EDE3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59593" y="3564905"/>
            <a:ext cx="778495" cy="778495"/>
          </a:xfrm>
          <a:prstGeom prst="rect">
            <a:avLst/>
          </a:prstGeom>
        </p:spPr>
      </p:pic>
      <p:pic>
        <p:nvPicPr>
          <p:cNvPr id="9" name="Graphic 8" descr="Help outline">
            <a:extLst>
              <a:ext uri="{FF2B5EF4-FFF2-40B4-BE49-F238E27FC236}">
                <a16:creationId xmlns:a16="http://schemas.microsoft.com/office/drawing/2014/main" id="{AE9D1B59-0A64-4762-F619-1CEC16278E1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5207" y="4784105"/>
            <a:ext cx="778495" cy="778495"/>
          </a:xfrm>
          <a:prstGeom prst="rect">
            <a:avLst/>
          </a:prstGeom>
        </p:spPr>
      </p:pic>
      <p:pic>
        <p:nvPicPr>
          <p:cNvPr id="11" name="Graphic 10" descr="Help outline">
            <a:extLst>
              <a:ext uri="{FF2B5EF4-FFF2-40B4-BE49-F238E27FC236}">
                <a16:creationId xmlns:a16="http://schemas.microsoft.com/office/drawing/2014/main" id="{702C5E77-FA11-1A3E-C339-0604316DA6F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5205" y="6019800"/>
            <a:ext cx="778495" cy="778495"/>
          </a:xfrm>
          <a:prstGeom prst="rect">
            <a:avLst/>
          </a:prstGeom>
        </p:spPr>
      </p:pic>
      <p:pic>
        <p:nvPicPr>
          <p:cNvPr id="4" name="Graphic 3" descr="Help outline">
            <a:extLst>
              <a:ext uri="{FF2B5EF4-FFF2-40B4-BE49-F238E27FC236}">
                <a16:creationId xmlns:a16="http://schemas.microsoft.com/office/drawing/2014/main" id="{88EF2D65-5838-A14F-5AFF-35839172742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5206" y="7315200"/>
            <a:ext cx="778495" cy="778495"/>
          </a:xfrm>
          <a:prstGeom prst="rect">
            <a:avLst/>
          </a:prstGeom>
        </p:spPr>
      </p:pic>
      <p:sp>
        <p:nvSpPr>
          <p:cNvPr id="5" name="Right Brace 4">
            <a:extLst>
              <a:ext uri="{FF2B5EF4-FFF2-40B4-BE49-F238E27FC236}">
                <a16:creationId xmlns:a16="http://schemas.microsoft.com/office/drawing/2014/main" id="{A7E3D13C-D1E2-4819-3A46-B9E3B81C650A}"/>
              </a:ext>
            </a:extLst>
          </p:cNvPr>
          <p:cNvSpPr/>
          <p:nvPr/>
        </p:nvSpPr>
        <p:spPr>
          <a:xfrm>
            <a:off x="9700591" y="2541854"/>
            <a:ext cx="936487" cy="1802295"/>
          </a:xfrm>
          <a:prstGeom prst="rightBrace">
            <a:avLst/>
          </a:prstGeom>
          <a:noFill/>
          <a:ln w="57150">
            <a:solidFill>
              <a:srgbClr val="FD6445"/>
            </a:solidFill>
          </a:ln>
        </p:spPr>
        <p:style>
          <a:lnRef idx="1">
            <a:schemeClr val="accent1"/>
          </a:lnRef>
          <a:fillRef idx="0">
            <a:schemeClr val="accent1"/>
          </a:fillRef>
          <a:effectRef idx="0">
            <a:schemeClr val="accent1"/>
          </a:effectRef>
          <a:fontRef idx="minor">
            <a:schemeClr val="tx1"/>
          </a:fontRef>
        </p:style>
        <p:txBody>
          <a:bodyPr wrap="square" rtlCol="0" anchor="ctr"/>
          <a:lstStyle/>
          <a:p>
            <a:pPr algn="ctr"/>
            <a:endParaRPr lang="en-IL" sz="2400"/>
          </a:p>
        </p:txBody>
      </p:sp>
      <p:sp>
        <p:nvSpPr>
          <p:cNvPr id="7" name="Right Brace 6">
            <a:extLst>
              <a:ext uri="{FF2B5EF4-FFF2-40B4-BE49-F238E27FC236}">
                <a16:creationId xmlns:a16="http://schemas.microsoft.com/office/drawing/2014/main" id="{19C89E03-6C00-6461-7472-E97F482A325E}"/>
              </a:ext>
            </a:extLst>
          </p:cNvPr>
          <p:cNvSpPr/>
          <p:nvPr/>
        </p:nvSpPr>
        <p:spPr>
          <a:xfrm>
            <a:off x="13690602" y="4876800"/>
            <a:ext cx="936487" cy="3198189"/>
          </a:xfrm>
          <a:prstGeom prst="rightBrace">
            <a:avLst/>
          </a:prstGeom>
          <a:noFill/>
          <a:ln w="57150">
            <a:solidFill>
              <a:srgbClr val="FD6445"/>
            </a:solidFill>
          </a:ln>
        </p:spPr>
        <p:style>
          <a:lnRef idx="1">
            <a:schemeClr val="accent1"/>
          </a:lnRef>
          <a:fillRef idx="0">
            <a:schemeClr val="accent1"/>
          </a:fillRef>
          <a:effectRef idx="0">
            <a:schemeClr val="accent1"/>
          </a:effectRef>
          <a:fontRef idx="minor">
            <a:schemeClr val="tx1"/>
          </a:fontRef>
        </p:style>
        <p:txBody>
          <a:bodyPr wrap="square" rtlCol="0" anchor="ctr"/>
          <a:lstStyle/>
          <a:p>
            <a:pPr algn="ctr"/>
            <a:endParaRPr lang="en-IL" sz="2400"/>
          </a:p>
        </p:txBody>
      </p:sp>
      <p:sp>
        <p:nvSpPr>
          <p:cNvPr id="10" name="TextBox 9">
            <a:extLst>
              <a:ext uri="{FF2B5EF4-FFF2-40B4-BE49-F238E27FC236}">
                <a16:creationId xmlns:a16="http://schemas.microsoft.com/office/drawing/2014/main" id="{CAD3E654-1EA7-D915-1641-D141EF8D8A58}"/>
              </a:ext>
            </a:extLst>
          </p:cNvPr>
          <p:cNvSpPr txBox="1"/>
          <p:nvPr/>
        </p:nvSpPr>
        <p:spPr>
          <a:xfrm>
            <a:off x="10637078" y="3176260"/>
            <a:ext cx="2327881" cy="502766"/>
          </a:xfrm>
          <a:prstGeom prst="rect">
            <a:avLst/>
          </a:prstGeom>
          <a:noFill/>
        </p:spPr>
        <p:txBody>
          <a:bodyPr wrap="square" rtlCol="0">
            <a:spAutoFit/>
          </a:bodyPr>
          <a:lstStyle/>
          <a:p>
            <a:r>
              <a:rPr lang="en-US" sz="2667" dirty="0">
                <a:solidFill>
                  <a:srgbClr val="0A236D"/>
                </a:solidFill>
                <a:latin typeface="Microsoft YaHei" panose="00000500000000000000" charset="0"/>
              </a:rPr>
              <a:t>ITAM / CMDB</a:t>
            </a:r>
            <a:endParaRPr lang="en-IL" sz="2667" dirty="0">
              <a:solidFill>
                <a:srgbClr val="0A236D"/>
              </a:solidFill>
              <a:latin typeface="Metropolis Extra Light" panose="00000500000000000000" charset="0"/>
            </a:endParaRPr>
          </a:p>
        </p:txBody>
      </p:sp>
      <p:sp>
        <p:nvSpPr>
          <p:cNvPr id="12" name="TextBox 11">
            <a:extLst>
              <a:ext uri="{FF2B5EF4-FFF2-40B4-BE49-F238E27FC236}">
                <a16:creationId xmlns:a16="http://schemas.microsoft.com/office/drawing/2014/main" id="{818D4DC1-E1EA-B456-DFE4-88EB508F9E7D}"/>
              </a:ext>
            </a:extLst>
          </p:cNvPr>
          <p:cNvSpPr txBox="1"/>
          <p:nvPr/>
        </p:nvSpPr>
        <p:spPr>
          <a:xfrm>
            <a:off x="14606336" y="6248400"/>
            <a:ext cx="1430200" cy="502766"/>
          </a:xfrm>
          <a:prstGeom prst="rect">
            <a:avLst/>
          </a:prstGeom>
          <a:noFill/>
        </p:spPr>
        <p:txBody>
          <a:bodyPr wrap="square" rtlCol="0">
            <a:spAutoFit/>
          </a:bodyPr>
          <a:lstStyle/>
          <a:p>
            <a:r>
              <a:rPr lang="en-US" sz="2667" dirty="0">
                <a:solidFill>
                  <a:srgbClr val="0A236D"/>
                </a:solidFill>
                <a:latin typeface="Microsoft YaHei" panose="00000500000000000000" charset="0"/>
              </a:rPr>
              <a:t>安全运营</a:t>
            </a:r>
            <a:endParaRPr lang="en-IL" sz="2667" dirty="0">
              <a:solidFill>
                <a:srgbClr val="0A236D"/>
              </a:solidFill>
              <a:latin typeface="Metropolis Extra Light" panose="00000500000000000000" charset="0"/>
            </a:endParaRPr>
          </a:p>
        </p:txBody>
      </p:sp>
    </p:spTree>
    <p:extLst>
      <p:ext uri="{BB962C8B-B14F-4D97-AF65-F5344CB8AC3E}">
        <p14:creationId xmlns:p14="http://schemas.microsoft.com/office/powerpoint/2010/main" val="42447596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6256000" cy="9144000"/>
          </a:xfrm>
          <a:prstGeom prst="rect">
            <a:avLst/>
          </a:prstGeom>
        </p:spPr>
      </p:pic>
      <p:sp>
        <p:nvSpPr>
          <p:cNvPr id="3" name="object 3"/>
          <p:cNvSpPr txBox="1">
            <a:spLocks noGrp="1"/>
          </p:cNvSpPr>
          <p:nvPr>
            <p:ph type="title"/>
          </p:nvPr>
        </p:nvSpPr>
        <p:spPr>
          <a:xfrm>
            <a:off x="749300" y="577077"/>
            <a:ext cx="15151100" cy="733534"/>
          </a:xfrm>
          <a:prstGeom prst="rect">
            <a:avLst/>
          </a:prstGeom>
        </p:spPr>
        <p:txBody>
          <a:bodyPr vert="horz" wrap="square" lIns="0" tIns="40640" rIns="0" bIns="0" rtlCol="0">
            <a:spAutoFit/>
          </a:bodyPr>
          <a:lstStyle/>
          <a:p>
            <a:pPr marL="12700" marR="5080" algn="l">
              <a:lnSpc>
                <a:spcPts val="5400"/>
              </a:lnSpc>
              <a:spcBef>
                <a:spcPts val="320"/>
              </a:spcBef>
              <a:tabLst>
                <a:tab pos="1663700" algn="l"/>
                <a:tab pos="2235200" algn="l"/>
                <a:tab pos="2383790" algn="l"/>
                <a:tab pos="3571875" algn="l"/>
                <a:tab pos="3828415" algn="l"/>
              </a:tabLst>
            </a:pPr>
            <a:r>
              <a:rPr lang="en-US" dirty="0">
                <a:solidFill>
                  <a:srgbClr val="09226C"/>
                </a:solidFill>
                <a:latin typeface="Microsoft YaHei"/>
              </a:rPr>
              <a:t>硬件资产带来重大安全隐患</a:t>
            </a:r>
            <a:endParaRPr dirty="0">
              <a:solidFill>
                <a:srgbClr val="09226C"/>
              </a:solidFill>
            </a:endParaRPr>
          </a:p>
        </p:txBody>
      </p:sp>
      <p:sp>
        <p:nvSpPr>
          <p:cNvPr id="4" name="object 4"/>
          <p:cNvSpPr txBox="1"/>
          <p:nvPr/>
        </p:nvSpPr>
        <p:spPr>
          <a:xfrm>
            <a:off x="12369800" y="4721040"/>
            <a:ext cx="2795270" cy="1793875"/>
          </a:xfrm>
          <a:prstGeom prst="rect">
            <a:avLst/>
          </a:prstGeom>
        </p:spPr>
        <p:txBody>
          <a:bodyPr vert="horz" wrap="square" lIns="0" tIns="12700" rIns="0" bIns="0" rtlCol="0">
            <a:spAutoFit/>
          </a:bodyPr>
          <a:lstStyle/>
          <a:p>
            <a:pPr marL="12700">
              <a:lnSpc>
                <a:spcPct val="100000"/>
              </a:lnSpc>
              <a:spcBef>
                <a:spcPts val="100"/>
              </a:spcBef>
            </a:pPr>
            <a:r>
              <a:rPr sz="3000" dirty="0">
                <a:solidFill>
                  <a:srgbClr val="09226C"/>
                </a:solidFill>
                <a:latin typeface="Microsoft YaHei"/>
                <a:cs typeface="Metropolis Extra Light"/>
              </a:rPr>
              <a:t>4</a:t>
            </a:r>
            <a:endParaRPr sz="3000">
              <a:latin typeface="Metropolis Extra Light"/>
              <a:cs typeface="Metropolis Extra Light"/>
            </a:endParaRPr>
          </a:p>
          <a:p>
            <a:pPr marL="12700" marR="5080">
              <a:lnSpc>
                <a:spcPct val="116700"/>
              </a:lnSpc>
              <a:spcBef>
                <a:spcPts val="1920"/>
              </a:spcBef>
            </a:pPr>
            <a:r>
              <a:rPr sz="2000" b="1" spc="-20" dirty="0">
                <a:solidFill>
                  <a:srgbClr val="09226C"/>
                </a:solidFill>
                <a:latin typeface="Microsoft YaHei"/>
                <a:cs typeface="Metropolis Semi Bold"/>
              </a:rPr>
              <a:t>检测硬件篡改</a:t>
            </a:r>
            <a:endParaRPr sz="2000">
              <a:latin typeface="Metropolis Semi Bold"/>
              <a:cs typeface="Metropolis Semi Bold"/>
            </a:endParaRPr>
          </a:p>
          <a:p>
            <a:pPr marL="12700">
              <a:lnSpc>
                <a:spcPct val="100000"/>
              </a:lnSpc>
              <a:spcBef>
                <a:spcPts val="400"/>
              </a:spcBef>
            </a:pPr>
            <a:r>
              <a:rPr sz="2000" spc="-20" dirty="0">
                <a:solidFill>
                  <a:srgbClr val="09226C"/>
                </a:solidFill>
                <a:latin typeface="Microsoft YaHei"/>
                <a:cs typeface="Metropolis"/>
              </a:rPr>
              <a:t>发生在供应链中</a:t>
            </a:r>
            <a:endParaRPr sz="2000">
              <a:latin typeface="Metropolis"/>
              <a:cs typeface="Metropolis"/>
            </a:endParaRPr>
          </a:p>
        </p:txBody>
      </p:sp>
      <p:sp>
        <p:nvSpPr>
          <p:cNvPr id="5" name="object 5"/>
          <p:cNvSpPr txBox="1"/>
          <p:nvPr/>
        </p:nvSpPr>
        <p:spPr>
          <a:xfrm>
            <a:off x="8496172" y="4721040"/>
            <a:ext cx="2997200" cy="2149475"/>
          </a:xfrm>
          <a:prstGeom prst="rect">
            <a:avLst/>
          </a:prstGeom>
        </p:spPr>
        <p:txBody>
          <a:bodyPr vert="horz" wrap="square" lIns="0" tIns="12700" rIns="0" bIns="0" rtlCol="0">
            <a:spAutoFit/>
          </a:bodyPr>
          <a:lstStyle/>
          <a:p>
            <a:pPr marL="12700">
              <a:lnSpc>
                <a:spcPct val="100000"/>
              </a:lnSpc>
              <a:spcBef>
                <a:spcPts val="100"/>
              </a:spcBef>
            </a:pPr>
            <a:r>
              <a:rPr sz="3000" dirty="0">
                <a:solidFill>
                  <a:srgbClr val="09226C"/>
                </a:solidFill>
                <a:latin typeface="Microsoft YaHei"/>
                <a:cs typeface="Metropolis Extra Light"/>
              </a:rPr>
              <a:t>3</a:t>
            </a:r>
            <a:endParaRPr sz="3000">
              <a:latin typeface="Metropolis Extra Light"/>
              <a:cs typeface="Metropolis Extra Light"/>
            </a:endParaRPr>
          </a:p>
          <a:p>
            <a:pPr marL="12700" marR="5080">
              <a:lnSpc>
                <a:spcPct val="116700"/>
              </a:lnSpc>
              <a:spcBef>
                <a:spcPts val="1920"/>
              </a:spcBef>
            </a:pPr>
            <a:r>
              <a:rPr sz="1760" b="1" spc="-20" dirty="0">
                <a:solidFill>
                  <a:srgbClr val="09226C"/>
                </a:solidFill>
                <a:latin typeface="Microsoft YaHei"/>
                <a:cs typeface="Metropolis Semi Bold"/>
              </a:rPr>
              <a:t>缓解伪装、被篡改设备与隐藏植入物等 rogue 设备风险（RDM）</a:t>
            </a:r>
            <a:endParaRPr sz="2000">
              <a:latin typeface="Metropolis"/>
              <a:cs typeface="Metropolis"/>
            </a:endParaRPr>
          </a:p>
        </p:txBody>
      </p:sp>
      <p:sp>
        <p:nvSpPr>
          <p:cNvPr id="6" name="object 6"/>
          <p:cNvSpPr txBox="1"/>
          <p:nvPr/>
        </p:nvSpPr>
        <p:spPr>
          <a:xfrm>
            <a:off x="4622546" y="4721040"/>
            <a:ext cx="3086100" cy="2851806"/>
          </a:xfrm>
          <a:prstGeom prst="rect">
            <a:avLst/>
          </a:prstGeom>
        </p:spPr>
        <p:txBody>
          <a:bodyPr vert="horz" wrap="square" lIns="0" tIns="12700" rIns="0" bIns="0" rtlCol="0">
            <a:spAutoFit/>
          </a:bodyPr>
          <a:lstStyle/>
          <a:p>
            <a:pPr marL="12700">
              <a:lnSpc>
                <a:spcPct val="100000"/>
              </a:lnSpc>
              <a:spcBef>
                <a:spcPts val="100"/>
              </a:spcBef>
            </a:pPr>
            <a:r>
              <a:rPr sz="3000" dirty="0">
                <a:solidFill>
                  <a:srgbClr val="09226C"/>
                </a:solidFill>
                <a:latin typeface="Microsoft YaHei"/>
                <a:cs typeface="Metropolis Extra Light"/>
              </a:rPr>
              <a:t>2</a:t>
            </a:r>
            <a:endParaRPr sz="3000" dirty="0">
              <a:latin typeface="Metropolis Extra Light"/>
              <a:cs typeface="Metropolis Extra Light"/>
            </a:endParaRPr>
          </a:p>
          <a:p>
            <a:pPr marL="12700" marR="5080">
              <a:lnSpc>
                <a:spcPct val="116700"/>
              </a:lnSpc>
              <a:spcBef>
                <a:spcPts val="1920"/>
              </a:spcBef>
            </a:pPr>
            <a:r>
              <a:rPr sz="1760" b="1" spc="-20" dirty="0">
                <a:solidFill>
                  <a:srgbClr val="09226C"/>
                </a:solidFill>
                <a:latin typeface="Microsoft YaHei"/>
                <a:cs typeface="Metropolis Semi Bold"/>
              </a:rPr>
              <a:t>硬件零信任：通过精细化策略执行与硬件身份验证控制企业访问</a:t>
            </a:r>
            <a:endParaRPr sz="2000" dirty="0">
              <a:latin typeface="Metropolis Semi Bold"/>
              <a:cs typeface="Metropolis Semi Bold"/>
            </a:endParaRPr>
          </a:p>
        </p:txBody>
      </p:sp>
      <p:sp>
        <p:nvSpPr>
          <p:cNvPr id="7" name="object 7"/>
          <p:cNvSpPr txBox="1"/>
          <p:nvPr/>
        </p:nvSpPr>
        <p:spPr>
          <a:xfrm>
            <a:off x="748919" y="4721040"/>
            <a:ext cx="3056255" cy="3582776"/>
          </a:xfrm>
          <a:prstGeom prst="rect">
            <a:avLst/>
          </a:prstGeom>
        </p:spPr>
        <p:txBody>
          <a:bodyPr vert="horz" wrap="square" lIns="0" tIns="12700" rIns="0" bIns="0" rtlCol="0">
            <a:spAutoFit/>
          </a:bodyPr>
          <a:lstStyle/>
          <a:p>
            <a:pPr marL="12700">
              <a:lnSpc>
                <a:spcPct val="100000"/>
              </a:lnSpc>
              <a:spcBef>
                <a:spcPts val="100"/>
              </a:spcBef>
            </a:pPr>
            <a:r>
              <a:rPr sz="3000" dirty="0">
                <a:solidFill>
                  <a:srgbClr val="09226C"/>
                </a:solidFill>
                <a:latin typeface="Microsoft YaHei"/>
                <a:cs typeface="Metropolis Extra Light"/>
              </a:rPr>
              <a:t>1</a:t>
            </a:r>
            <a:endParaRPr sz="3000" dirty="0">
              <a:latin typeface="Metropolis Extra Light"/>
              <a:cs typeface="Metropolis Extra Light"/>
            </a:endParaRPr>
          </a:p>
          <a:p>
            <a:pPr marL="12700" marR="5080">
              <a:lnSpc>
                <a:spcPct val="116700"/>
              </a:lnSpc>
              <a:spcBef>
                <a:spcPts val="1920"/>
              </a:spcBef>
            </a:pPr>
            <a:r>
              <a:rPr sz="2000" spc="-20" dirty="0">
                <a:solidFill>
                  <a:srgbClr val="09226C"/>
                </a:solidFill>
                <a:latin typeface="Microsoft YaHei"/>
                <a:cs typeface="Metropolis"/>
              </a:rPr>
              <a:t>发现并验证所有硬件资产，包括：</a:t>
            </a:r>
            <a:endParaRPr lang="en-US" sz="2000" dirty="0">
              <a:latin typeface="Metropolis"/>
              <a:cs typeface="Metropolis"/>
            </a:endParaRPr>
          </a:p>
          <a:p>
            <a:pPr marL="355600" marR="5080" indent="-342900">
              <a:lnSpc>
                <a:spcPct val="116700"/>
              </a:lnSpc>
              <a:spcBef>
                <a:spcPts val="1920"/>
              </a:spcBef>
              <a:buSzPct val="120000"/>
              <a:buBlip>
                <a:blip>
                  <a:extLst>
                    <a:ext uri="{96DAC541-7B7A-43D3-8B79-37D633B846F1}">
                      <asvg:svgBlip xmlns:asvg="http://schemas.microsoft.com/office/drawing/2016/SVG/main" r:embed="rId3"/>
                    </a:ext>
                  </a:extLst>
                </a:blip>
              </a:buBlip>
            </a:pPr>
            <a:r>
              <a:rPr sz="2000" spc="-20" dirty="0">
                <a:solidFill>
                  <a:srgbClr val="09226C"/>
                </a:solidFill>
                <a:latin typeface="Microsoft YaHei"/>
                <a:cs typeface="Metropolis"/>
              </a:rPr>
              <a:t>外设设备</a:t>
            </a:r>
            <a:endParaRPr lang="en-US" sz="2000" spc="-15" dirty="0">
              <a:solidFill>
                <a:srgbClr val="09226C"/>
              </a:solidFill>
              <a:latin typeface="Metropolis"/>
              <a:cs typeface="Metropolis"/>
            </a:endParaRPr>
          </a:p>
          <a:p>
            <a:pPr marL="355600" marR="5080" indent="-342900">
              <a:lnSpc>
                <a:spcPct val="116700"/>
              </a:lnSpc>
              <a:spcBef>
                <a:spcPts val="1920"/>
              </a:spcBef>
              <a:buSzPct val="120000"/>
              <a:buBlip>
                <a:blip>
                  <a:extLst>
                    <a:ext uri="{96DAC541-7B7A-43D3-8B79-37D633B846F1}">
                      <asvg:svgBlip xmlns:asvg="http://schemas.microsoft.com/office/drawing/2016/SVG/main" r:embed="rId3"/>
                    </a:ext>
                  </a:extLst>
                </a:blip>
              </a:buBlip>
            </a:pPr>
            <a:r>
              <a:rPr sz="2000" spc="-20" dirty="0">
                <a:solidFill>
                  <a:srgbClr val="09226C"/>
                </a:solidFill>
                <a:latin typeface="Microsoft YaHei"/>
                <a:cs typeface="Metropolis"/>
              </a:rPr>
              <a:t>（无 MAC 设备）</a:t>
            </a:r>
            <a:endParaRPr lang="en-US" sz="2000" spc="-20" dirty="0">
              <a:solidFill>
                <a:srgbClr val="09226C"/>
              </a:solidFill>
              <a:latin typeface="Metropolis"/>
              <a:cs typeface="Metropolis"/>
            </a:endParaRPr>
          </a:p>
          <a:p>
            <a:pPr marL="355600" marR="5080" indent="-342900">
              <a:lnSpc>
                <a:spcPct val="116700"/>
              </a:lnSpc>
              <a:spcBef>
                <a:spcPts val="1920"/>
              </a:spcBef>
              <a:buSzPct val="120000"/>
              <a:buBlip>
                <a:blip>
                  <a:extLst>
                    <a:ext uri="{96DAC541-7B7A-43D3-8B79-37D633B846F1}">
                      <asvg:svgBlip xmlns:asvg="http://schemas.microsoft.com/office/drawing/2016/SVG/main" r:embed="rId3"/>
                    </a:ext>
                  </a:extLst>
                </a:blip>
              </a:buBlip>
            </a:pPr>
            <a:r>
              <a:rPr lang="en-US" sz="2000" spc="-20" dirty="0">
                <a:solidFill>
                  <a:srgbClr val="09226C"/>
                </a:solidFill>
                <a:latin typeface="Microsoft YaHei"/>
                <a:cs typeface="Metropolis"/>
              </a:rPr>
              <a:t>硬件 BOM</a:t>
            </a:r>
            <a:endParaRPr sz="2000" dirty="0">
              <a:latin typeface="Metropolis"/>
              <a:cs typeface="Metropolis"/>
            </a:endParaRPr>
          </a:p>
        </p:txBody>
      </p:sp>
      <p:grpSp>
        <p:nvGrpSpPr>
          <p:cNvPr id="8" name="object 8"/>
          <p:cNvGrpSpPr/>
          <p:nvPr/>
        </p:nvGrpSpPr>
        <p:grpSpPr>
          <a:xfrm>
            <a:off x="1552854" y="3086341"/>
            <a:ext cx="13975719" cy="5525329"/>
            <a:chOff x="1552854" y="3086341"/>
            <a:chExt cx="13975719" cy="5525329"/>
          </a:xfrm>
        </p:grpSpPr>
        <p:sp>
          <p:nvSpPr>
            <p:cNvPr id="11" name="object 11"/>
            <p:cNvSpPr/>
            <p:nvPr/>
          </p:nvSpPr>
          <p:spPr>
            <a:xfrm>
              <a:off x="14545057" y="8384870"/>
              <a:ext cx="210185" cy="179070"/>
            </a:xfrm>
            <a:custGeom>
              <a:avLst/>
              <a:gdLst/>
              <a:ahLst/>
              <a:cxnLst/>
              <a:rect l="l" t="t" r="r" b="b"/>
              <a:pathLst>
                <a:path w="210184" h="179070">
                  <a:moveTo>
                    <a:pt x="210108" y="144119"/>
                  </a:moveTo>
                  <a:lnTo>
                    <a:pt x="0" y="144119"/>
                  </a:lnTo>
                  <a:lnTo>
                    <a:pt x="0" y="178485"/>
                  </a:lnTo>
                  <a:lnTo>
                    <a:pt x="210108" y="178485"/>
                  </a:lnTo>
                  <a:lnTo>
                    <a:pt x="210108" y="144119"/>
                  </a:lnTo>
                  <a:close/>
                </a:path>
                <a:path w="210184" h="179070">
                  <a:moveTo>
                    <a:pt x="210108" y="0"/>
                  </a:moveTo>
                  <a:lnTo>
                    <a:pt x="0" y="0"/>
                  </a:lnTo>
                  <a:lnTo>
                    <a:pt x="0" y="34366"/>
                  </a:lnTo>
                  <a:lnTo>
                    <a:pt x="210108" y="34366"/>
                  </a:lnTo>
                  <a:lnTo>
                    <a:pt x="210108" y="0"/>
                  </a:lnTo>
                  <a:close/>
                </a:path>
              </a:pathLst>
            </a:custGeom>
            <a:solidFill>
              <a:srgbClr val="09226C"/>
            </a:solidFill>
          </p:spPr>
          <p:txBody>
            <a:bodyPr wrap="square" lIns="0" tIns="0" rIns="0" bIns="0" rtlCol="0"/>
            <a:lstStyle/>
            <a:p>
              <a:endParaRPr/>
            </a:p>
          </p:txBody>
        </p:sp>
        <p:pic>
          <p:nvPicPr>
            <p:cNvPr id="12" name="object 12"/>
            <p:cNvPicPr/>
            <p:nvPr/>
          </p:nvPicPr>
          <p:blipFill>
            <a:blip r:embed="rId4" cstate="print"/>
            <a:stretch>
              <a:fillRect/>
            </a:stretch>
          </p:blipFill>
          <p:spPr>
            <a:xfrm>
              <a:off x="14253046" y="8384716"/>
              <a:ext cx="216052" cy="179082"/>
            </a:xfrm>
            <a:prstGeom prst="rect">
              <a:avLst/>
            </a:prstGeom>
          </p:spPr>
        </p:pic>
        <p:pic>
          <p:nvPicPr>
            <p:cNvPr id="13" name="object 13"/>
            <p:cNvPicPr/>
            <p:nvPr/>
          </p:nvPicPr>
          <p:blipFill>
            <a:blip r:embed="rId5" cstate="print"/>
            <a:stretch>
              <a:fillRect/>
            </a:stretch>
          </p:blipFill>
          <p:spPr>
            <a:xfrm>
              <a:off x="14840485" y="8384715"/>
              <a:ext cx="227025" cy="179082"/>
            </a:xfrm>
            <a:prstGeom prst="rect">
              <a:avLst/>
            </a:prstGeom>
          </p:spPr>
        </p:pic>
        <p:sp>
          <p:nvSpPr>
            <p:cNvPr id="14" name="object 14"/>
            <p:cNvSpPr/>
            <p:nvPr/>
          </p:nvSpPr>
          <p:spPr>
            <a:xfrm>
              <a:off x="14544878" y="8384717"/>
              <a:ext cx="640080" cy="179705"/>
            </a:xfrm>
            <a:custGeom>
              <a:avLst/>
              <a:gdLst/>
              <a:ahLst/>
              <a:cxnLst/>
              <a:rect l="l" t="t" r="r" b="b"/>
              <a:pathLst>
                <a:path w="640080" h="179704">
                  <a:moveTo>
                    <a:pt x="194068" y="71996"/>
                  </a:moveTo>
                  <a:lnTo>
                    <a:pt x="0" y="71996"/>
                  </a:lnTo>
                  <a:lnTo>
                    <a:pt x="0" y="106375"/>
                  </a:lnTo>
                  <a:lnTo>
                    <a:pt x="194068" y="106375"/>
                  </a:lnTo>
                  <a:lnTo>
                    <a:pt x="194068" y="71996"/>
                  </a:lnTo>
                  <a:close/>
                </a:path>
                <a:path w="640080" h="179704">
                  <a:moveTo>
                    <a:pt x="639699" y="0"/>
                  </a:moveTo>
                  <a:lnTo>
                    <a:pt x="604494" y="0"/>
                  </a:lnTo>
                  <a:lnTo>
                    <a:pt x="604494" y="179082"/>
                  </a:lnTo>
                  <a:lnTo>
                    <a:pt x="639699" y="179082"/>
                  </a:lnTo>
                  <a:lnTo>
                    <a:pt x="639699" y="0"/>
                  </a:lnTo>
                  <a:close/>
                </a:path>
              </a:pathLst>
            </a:custGeom>
            <a:solidFill>
              <a:srgbClr val="09226C"/>
            </a:solidFill>
          </p:spPr>
          <p:txBody>
            <a:bodyPr wrap="square" lIns="0" tIns="0" rIns="0" bIns="0" rtlCol="0"/>
            <a:lstStyle/>
            <a:p>
              <a:endParaRPr/>
            </a:p>
          </p:txBody>
        </p:sp>
        <p:pic>
          <p:nvPicPr>
            <p:cNvPr id="15" name="object 15"/>
            <p:cNvPicPr/>
            <p:nvPr/>
          </p:nvPicPr>
          <p:blipFill>
            <a:blip r:embed="rId6" cstate="print"/>
            <a:stretch>
              <a:fillRect/>
            </a:stretch>
          </p:blipFill>
          <p:spPr>
            <a:xfrm>
              <a:off x="15254066" y="8336006"/>
              <a:ext cx="274507" cy="275664"/>
            </a:xfrm>
            <a:prstGeom prst="rect">
              <a:avLst/>
            </a:prstGeom>
          </p:spPr>
        </p:pic>
        <p:sp>
          <p:nvSpPr>
            <p:cNvPr id="16" name="object 16"/>
            <p:cNvSpPr/>
            <p:nvPr/>
          </p:nvSpPr>
          <p:spPr>
            <a:xfrm>
              <a:off x="13159642" y="3416820"/>
              <a:ext cx="1293495" cy="444500"/>
            </a:xfrm>
            <a:custGeom>
              <a:avLst/>
              <a:gdLst/>
              <a:ahLst/>
              <a:cxnLst/>
              <a:rect l="l" t="t" r="r" b="b"/>
              <a:pathLst>
                <a:path w="1293494" h="444500">
                  <a:moveTo>
                    <a:pt x="2532" y="443975"/>
                  </a:moveTo>
                  <a:lnTo>
                    <a:pt x="4084" y="395791"/>
                  </a:lnTo>
                  <a:lnTo>
                    <a:pt x="30921" y="344361"/>
                  </a:lnTo>
                  <a:lnTo>
                    <a:pt x="80679" y="291247"/>
                  </a:lnTo>
                  <a:lnTo>
                    <a:pt x="113414" y="264548"/>
                  </a:lnTo>
                  <a:lnTo>
                    <a:pt x="150993" y="238014"/>
                  </a:lnTo>
                  <a:lnTo>
                    <a:pt x="193120" y="211841"/>
                  </a:lnTo>
                  <a:lnTo>
                    <a:pt x="239499" y="186224"/>
                  </a:lnTo>
                  <a:lnTo>
                    <a:pt x="289835" y="161360"/>
                  </a:lnTo>
                  <a:lnTo>
                    <a:pt x="343833" y="137442"/>
                  </a:lnTo>
                  <a:lnTo>
                    <a:pt x="401197" y="114667"/>
                  </a:lnTo>
                  <a:lnTo>
                    <a:pt x="461631" y="93230"/>
                  </a:lnTo>
                  <a:lnTo>
                    <a:pt x="524840" y="73326"/>
                  </a:lnTo>
                  <a:lnTo>
                    <a:pt x="590529" y="55152"/>
                  </a:lnTo>
                  <a:lnTo>
                    <a:pt x="656808" y="39275"/>
                  </a:lnTo>
                  <a:lnTo>
                    <a:pt x="721753" y="26111"/>
                  </a:lnTo>
                  <a:lnTo>
                    <a:pt x="785013" y="15631"/>
                  </a:lnTo>
                  <a:lnTo>
                    <a:pt x="846234" y="7808"/>
                  </a:lnTo>
                  <a:lnTo>
                    <a:pt x="905062" y="2614"/>
                  </a:lnTo>
                  <a:lnTo>
                    <a:pt x="961144" y="21"/>
                  </a:lnTo>
                  <a:lnTo>
                    <a:pt x="1014127" y="0"/>
                  </a:lnTo>
                  <a:lnTo>
                    <a:pt x="1063658" y="2523"/>
                  </a:lnTo>
                  <a:lnTo>
                    <a:pt x="1109383" y="7563"/>
                  </a:lnTo>
                  <a:lnTo>
                    <a:pt x="1150950" y="15091"/>
                  </a:lnTo>
                  <a:lnTo>
                    <a:pt x="1188004" y="25079"/>
                  </a:lnTo>
                  <a:lnTo>
                    <a:pt x="1247164" y="52324"/>
                  </a:lnTo>
                  <a:lnTo>
                    <a:pt x="1284037" y="89074"/>
                  </a:lnTo>
                  <a:lnTo>
                    <a:pt x="1293233" y="110943"/>
                  </a:lnTo>
                </a:path>
              </a:pathLst>
            </a:custGeom>
            <a:ln w="25400">
              <a:solidFill>
                <a:srgbClr val="EF5336"/>
              </a:solidFill>
            </a:ln>
          </p:spPr>
          <p:txBody>
            <a:bodyPr wrap="square" lIns="0" tIns="0" rIns="0" bIns="0" rtlCol="0"/>
            <a:lstStyle/>
            <a:p>
              <a:endParaRPr/>
            </a:p>
          </p:txBody>
        </p:sp>
        <p:pic>
          <p:nvPicPr>
            <p:cNvPr id="17" name="object 17"/>
            <p:cNvPicPr/>
            <p:nvPr/>
          </p:nvPicPr>
          <p:blipFill>
            <a:blip r:embed="rId7" cstate="print"/>
            <a:stretch>
              <a:fillRect/>
            </a:stretch>
          </p:blipFill>
          <p:spPr>
            <a:xfrm>
              <a:off x="13197535" y="3233216"/>
              <a:ext cx="1169009" cy="1073111"/>
            </a:xfrm>
            <a:prstGeom prst="rect">
              <a:avLst/>
            </a:prstGeom>
          </p:spPr>
        </p:pic>
        <p:sp>
          <p:nvSpPr>
            <p:cNvPr id="18" name="object 18"/>
            <p:cNvSpPr/>
            <p:nvPr/>
          </p:nvSpPr>
          <p:spPr>
            <a:xfrm>
              <a:off x="13162178" y="3527767"/>
              <a:ext cx="1293495" cy="444500"/>
            </a:xfrm>
            <a:custGeom>
              <a:avLst/>
              <a:gdLst/>
              <a:ahLst/>
              <a:cxnLst/>
              <a:rect l="l" t="t" r="r" b="b"/>
              <a:pathLst>
                <a:path w="1293494" h="444500">
                  <a:moveTo>
                    <a:pt x="1290701" y="0"/>
                  </a:moveTo>
                  <a:lnTo>
                    <a:pt x="1289148" y="48183"/>
                  </a:lnTo>
                  <a:lnTo>
                    <a:pt x="1262311" y="99613"/>
                  </a:lnTo>
                  <a:lnTo>
                    <a:pt x="1212553" y="152727"/>
                  </a:lnTo>
                  <a:lnTo>
                    <a:pt x="1179818" y="179426"/>
                  </a:lnTo>
                  <a:lnTo>
                    <a:pt x="1142239" y="205960"/>
                  </a:lnTo>
                  <a:lnTo>
                    <a:pt x="1100112" y="232133"/>
                  </a:lnTo>
                  <a:lnTo>
                    <a:pt x="1053733" y="257750"/>
                  </a:lnTo>
                  <a:lnTo>
                    <a:pt x="1003397" y="282615"/>
                  </a:lnTo>
                  <a:lnTo>
                    <a:pt x="949399" y="306532"/>
                  </a:lnTo>
                  <a:lnTo>
                    <a:pt x="892035" y="329308"/>
                  </a:lnTo>
                  <a:lnTo>
                    <a:pt x="831601" y="350745"/>
                  </a:lnTo>
                  <a:lnTo>
                    <a:pt x="768392" y="370648"/>
                  </a:lnTo>
                  <a:lnTo>
                    <a:pt x="702703" y="388823"/>
                  </a:lnTo>
                  <a:lnTo>
                    <a:pt x="636424" y="404700"/>
                  </a:lnTo>
                  <a:lnTo>
                    <a:pt x="571479" y="417864"/>
                  </a:lnTo>
                  <a:lnTo>
                    <a:pt x="508219" y="428343"/>
                  </a:lnTo>
                  <a:lnTo>
                    <a:pt x="446998" y="436166"/>
                  </a:lnTo>
                  <a:lnTo>
                    <a:pt x="388170" y="441360"/>
                  </a:lnTo>
                  <a:lnTo>
                    <a:pt x="332088" y="443954"/>
                  </a:lnTo>
                  <a:lnTo>
                    <a:pt x="279105" y="443975"/>
                  </a:lnTo>
                  <a:lnTo>
                    <a:pt x="229574" y="441452"/>
                  </a:lnTo>
                  <a:lnTo>
                    <a:pt x="183849" y="436412"/>
                  </a:lnTo>
                  <a:lnTo>
                    <a:pt x="142282" y="428884"/>
                  </a:lnTo>
                  <a:lnTo>
                    <a:pt x="105228" y="418895"/>
                  </a:lnTo>
                  <a:lnTo>
                    <a:pt x="46068" y="391650"/>
                  </a:lnTo>
                  <a:lnTo>
                    <a:pt x="9195" y="354900"/>
                  </a:lnTo>
                  <a:lnTo>
                    <a:pt x="0" y="333032"/>
                  </a:lnTo>
                </a:path>
              </a:pathLst>
            </a:custGeom>
            <a:ln w="25400">
              <a:solidFill>
                <a:srgbClr val="EF5336"/>
              </a:solidFill>
            </a:ln>
          </p:spPr>
          <p:txBody>
            <a:bodyPr wrap="square" lIns="0" tIns="0" rIns="0" bIns="0" rtlCol="0"/>
            <a:lstStyle/>
            <a:p>
              <a:endParaRPr/>
            </a:p>
          </p:txBody>
        </p:sp>
        <p:pic>
          <p:nvPicPr>
            <p:cNvPr id="19" name="object 19"/>
            <p:cNvPicPr/>
            <p:nvPr/>
          </p:nvPicPr>
          <p:blipFill>
            <a:blip r:embed="rId8" cstate="print"/>
            <a:stretch>
              <a:fillRect/>
            </a:stretch>
          </p:blipFill>
          <p:spPr>
            <a:xfrm>
              <a:off x="13478319" y="3829785"/>
              <a:ext cx="289788" cy="270560"/>
            </a:xfrm>
            <a:prstGeom prst="rect">
              <a:avLst/>
            </a:prstGeom>
          </p:spPr>
        </p:pic>
        <p:pic>
          <p:nvPicPr>
            <p:cNvPr id="20" name="object 20"/>
            <p:cNvPicPr/>
            <p:nvPr/>
          </p:nvPicPr>
          <p:blipFill>
            <a:blip r:embed="rId9" cstate="print"/>
            <a:stretch>
              <a:fillRect/>
            </a:stretch>
          </p:blipFill>
          <p:spPr>
            <a:xfrm>
              <a:off x="14045921" y="3669766"/>
              <a:ext cx="258965" cy="258991"/>
            </a:xfrm>
            <a:prstGeom prst="rect">
              <a:avLst/>
            </a:prstGeom>
          </p:spPr>
        </p:pic>
        <p:sp>
          <p:nvSpPr>
            <p:cNvPr id="21" name="object 21"/>
            <p:cNvSpPr/>
            <p:nvPr/>
          </p:nvSpPr>
          <p:spPr>
            <a:xfrm>
              <a:off x="9852441" y="4025318"/>
              <a:ext cx="0" cy="253365"/>
            </a:xfrm>
            <a:custGeom>
              <a:avLst/>
              <a:gdLst/>
              <a:ahLst/>
              <a:cxnLst/>
              <a:rect l="l" t="t" r="r" b="b"/>
              <a:pathLst>
                <a:path h="253364">
                  <a:moveTo>
                    <a:pt x="0" y="0"/>
                  </a:moveTo>
                  <a:lnTo>
                    <a:pt x="0" y="252831"/>
                  </a:lnTo>
                </a:path>
              </a:pathLst>
            </a:custGeom>
            <a:ln w="25400">
              <a:solidFill>
                <a:srgbClr val="000000"/>
              </a:solidFill>
            </a:ln>
          </p:spPr>
          <p:txBody>
            <a:bodyPr wrap="square" lIns="0" tIns="0" rIns="0" bIns="0" rtlCol="0"/>
            <a:lstStyle/>
            <a:p>
              <a:endParaRPr/>
            </a:p>
          </p:txBody>
        </p:sp>
        <p:sp>
          <p:nvSpPr>
            <p:cNvPr id="22" name="object 22"/>
            <p:cNvSpPr/>
            <p:nvPr/>
          </p:nvSpPr>
          <p:spPr>
            <a:xfrm>
              <a:off x="9940560" y="4025318"/>
              <a:ext cx="0" cy="253365"/>
            </a:xfrm>
            <a:custGeom>
              <a:avLst/>
              <a:gdLst/>
              <a:ahLst/>
              <a:cxnLst/>
              <a:rect l="l" t="t" r="r" b="b"/>
              <a:pathLst>
                <a:path h="253364">
                  <a:moveTo>
                    <a:pt x="0" y="0"/>
                  </a:moveTo>
                  <a:lnTo>
                    <a:pt x="0" y="252831"/>
                  </a:lnTo>
                </a:path>
              </a:pathLst>
            </a:custGeom>
            <a:ln w="25400">
              <a:solidFill>
                <a:srgbClr val="000000"/>
              </a:solidFill>
            </a:ln>
          </p:spPr>
          <p:txBody>
            <a:bodyPr wrap="square" lIns="0" tIns="0" rIns="0" bIns="0" rtlCol="0"/>
            <a:lstStyle/>
            <a:p>
              <a:endParaRPr/>
            </a:p>
          </p:txBody>
        </p:sp>
        <p:sp>
          <p:nvSpPr>
            <p:cNvPr id="23" name="object 23"/>
            <p:cNvSpPr/>
            <p:nvPr/>
          </p:nvSpPr>
          <p:spPr>
            <a:xfrm>
              <a:off x="10028678" y="4025318"/>
              <a:ext cx="0" cy="253365"/>
            </a:xfrm>
            <a:custGeom>
              <a:avLst/>
              <a:gdLst/>
              <a:ahLst/>
              <a:cxnLst/>
              <a:rect l="l" t="t" r="r" b="b"/>
              <a:pathLst>
                <a:path h="253364">
                  <a:moveTo>
                    <a:pt x="0" y="0"/>
                  </a:moveTo>
                  <a:lnTo>
                    <a:pt x="0" y="252831"/>
                  </a:lnTo>
                </a:path>
              </a:pathLst>
            </a:custGeom>
            <a:ln w="25400">
              <a:solidFill>
                <a:srgbClr val="000000"/>
              </a:solidFill>
            </a:ln>
          </p:spPr>
          <p:txBody>
            <a:bodyPr wrap="square" lIns="0" tIns="0" rIns="0" bIns="0" rtlCol="0"/>
            <a:lstStyle/>
            <a:p>
              <a:endParaRPr/>
            </a:p>
          </p:txBody>
        </p:sp>
        <p:pic>
          <p:nvPicPr>
            <p:cNvPr id="24" name="object 24"/>
            <p:cNvPicPr/>
            <p:nvPr/>
          </p:nvPicPr>
          <p:blipFill>
            <a:blip r:embed="rId10" cstate="print"/>
            <a:stretch>
              <a:fillRect/>
            </a:stretch>
          </p:blipFill>
          <p:spPr>
            <a:xfrm>
              <a:off x="9473489" y="3135109"/>
              <a:ext cx="934821" cy="1263751"/>
            </a:xfrm>
            <a:prstGeom prst="rect">
              <a:avLst/>
            </a:prstGeom>
          </p:spPr>
        </p:pic>
        <p:sp>
          <p:nvSpPr>
            <p:cNvPr id="25" name="object 25"/>
            <p:cNvSpPr/>
            <p:nvPr/>
          </p:nvSpPr>
          <p:spPr>
            <a:xfrm>
              <a:off x="9825548" y="3734343"/>
              <a:ext cx="231140" cy="200660"/>
            </a:xfrm>
            <a:custGeom>
              <a:avLst/>
              <a:gdLst/>
              <a:ahLst/>
              <a:cxnLst/>
              <a:rect l="l" t="t" r="r" b="b"/>
              <a:pathLst>
                <a:path w="231140" h="200660">
                  <a:moveTo>
                    <a:pt x="114782" y="0"/>
                  </a:moveTo>
                  <a:lnTo>
                    <a:pt x="0" y="200126"/>
                  </a:lnTo>
                  <a:lnTo>
                    <a:pt x="230708" y="199478"/>
                  </a:lnTo>
                  <a:lnTo>
                    <a:pt x="114782" y="0"/>
                  </a:lnTo>
                  <a:close/>
                </a:path>
              </a:pathLst>
            </a:custGeom>
            <a:solidFill>
              <a:srgbClr val="FFFFFF"/>
            </a:solidFill>
          </p:spPr>
          <p:txBody>
            <a:bodyPr wrap="square" lIns="0" tIns="0" rIns="0" bIns="0" rtlCol="0"/>
            <a:lstStyle/>
            <a:p>
              <a:endParaRPr/>
            </a:p>
          </p:txBody>
        </p:sp>
        <p:pic>
          <p:nvPicPr>
            <p:cNvPr id="26" name="object 26"/>
            <p:cNvPicPr/>
            <p:nvPr/>
          </p:nvPicPr>
          <p:blipFill>
            <a:blip r:embed="rId11" cstate="print"/>
            <a:stretch>
              <a:fillRect/>
            </a:stretch>
          </p:blipFill>
          <p:spPr>
            <a:xfrm>
              <a:off x="10027716" y="3539197"/>
              <a:ext cx="258978" cy="258965"/>
            </a:xfrm>
            <a:prstGeom prst="rect">
              <a:avLst/>
            </a:prstGeom>
          </p:spPr>
        </p:pic>
        <p:pic>
          <p:nvPicPr>
            <p:cNvPr id="27" name="object 27"/>
            <p:cNvPicPr/>
            <p:nvPr/>
          </p:nvPicPr>
          <p:blipFill>
            <a:blip r:embed="rId11" cstate="print"/>
            <a:stretch>
              <a:fillRect/>
            </a:stretch>
          </p:blipFill>
          <p:spPr>
            <a:xfrm>
              <a:off x="9595104" y="3539197"/>
              <a:ext cx="258978" cy="258965"/>
            </a:xfrm>
            <a:prstGeom prst="rect">
              <a:avLst/>
            </a:prstGeom>
          </p:spPr>
        </p:pic>
        <p:pic>
          <p:nvPicPr>
            <p:cNvPr id="28" name="object 28"/>
            <p:cNvPicPr/>
            <p:nvPr/>
          </p:nvPicPr>
          <p:blipFill>
            <a:blip r:embed="rId12" cstate="print"/>
            <a:stretch>
              <a:fillRect/>
            </a:stretch>
          </p:blipFill>
          <p:spPr>
            <a:xfrm>
              <a:off x="5481764" y="3370542"/>
              <a:ext cx="1151635" cy="949807"/>
            </a:xfrm>
            <a:prstGeom prst="rect">
              <a:avLst/>
            </a:prstGeom>
          </p:spPr>
        </p:pic>
        <p:sp>
          <p:nvSpPr>
            <p:cNvPr id="29" name="object 29"/>
            <p:cNvSpPr/>
            <p:nvPr/>
          </p:nvSpPr>
          <p:spPr>
            <a:xfrm>
              <a:off x="5443212" y="4012121"/>
              <a:ext cx="1229360" cy="0"/>
            </a:xfrm>
            <a:custGeom>
              <a:avLst/>
              <a:gdLst/>
              <a:ahLst/>
              <a:cxnLst/>
              <a:rect l="l" t="t" r="r" b="b"/>
              <a:pathLst>
                <a:path w="1229359">
                  <a:moveTo>
                    <a:pt x="0" y="0"/>
                  </a:moveTo>
                  <a:lnTo>
                    <a:pt x="1228737" y="0"/>
                  </a:lnTo>
                </a:path>
              </a:pathLst>
            </a:custGeom>
            <a:ln w="19342">
              <a:solidFill>
                <a:srgbClr val="FFFFFF"/>
              </a:solidFill>
            </a:ln>
          </p:spPr>
          <p:txBody>
            <a:bodyPr wrap="square" lIns="0" tIns="0" rIns="0" bIns="0" rtlCol="0"/>
            <a:lstStyle/>
            <a:p>
              <a:endParaRPr/>
            </a:p>
          </p:txBody>
        </p:sp>
        <p:pic>
          <p:nvPicPr>
            <p:cNvPr id="30" name="object 30"/>
            <p:cNvPicPr/>
            <p:nvPr/>
          </p:nvPicPr>
          <p:blipFill>
            <a:blip r:embed="rId13" cstate="print"/>
            <a:stretch>
              <a:fillRect/>
            </a:stretch>
          </p:blipFill>
          <p:spPr>
            <a:xfrm>
              <a:off x="6255079" y="3188703"/>
              <a:ext cx="498018" cy="541807"/>
            </a:xfrm>
            <a:prstGeom prst="rect">
              <a:avLst/>
            </a:prstGeom>
          </p:spPr>
        </p:pic>
        <p:sp>
          <p:nvSpPr>
            <p:cNvPr id="31" name="object 31"/>
            <p:cNvSpPr/>
            <p:nvPr/>
          </p:nvSpPr>
          <p:spPr>
            <a:xfrm>
              <a:off x="6392786" y="3346871"/>
              <a:ext cx="252729" cy="169545"/>
            </a:xfrm>
            <a:custGeom>
              <a:avLst/>
              <a:gdLst/>
              <a:ahLst/>
              <a:cxnLst/>
              <a:rect l="l" t="t" r="r" b="b"/>
              <a:pathLst>
                <a:path w="252729" h="169545">
                  <a:moveTo>
                    <a:pt x="0" y="94627"/>
                  </a:moveTo>
                  <a:lnTo>
                    <a:pt x="66598" y="169392"/>
                  </a:lnTo>
                  <a:lnTo>
                    <a:pt x="252349" y="0"/>
                  </a:lnTo>
                </a:path>
              </a:pathLst>
            </a:custGeom>
            <a:ln w="25400">
              <a:solidFill>
                <a:srgbClr val="FFFFFF"/>
              </a:solidFill>
            </a:ln>
          </p:spPr>
          <p:txBody>
            <a:bodyPr wrap="square" lIns="0" tIns="0" rIns="0" bIns="0" rtlCol="0"/>
            <a:lstStyle/>
            <a:p>
              <a:endParaRPr/>
            </a:p>
          </p:txBody>
        </p:sp>
        <p:sp>
          <p:nvSpPr>
            <p:cNvPr id="32" name="object 32"/>
            <p:cNvSpPr/>
            <p:nvPr/>
          </p:nvSpPr>
          <p:spPr>
            <a:xfrm>
              <a:off x="5833032" y="4320340"/>
              <a:ext cx="449580" cy="0"/>
            </a:xfrm>
            <a:custGeom>
              <a:avLst/>
              <a:gdLst/>
              <a:ahLst/>
              <a:cxnLst/>
              <a:rect l="l" t="t" r="r" b="b"/>
              <a:pathLst>
                <a:path w="449579">
                  <a:moveTo>
                    <a:pt x="0" y="0"/>
                  </a:moveTo>
                  <a:lnTo>
                    <a:pt x="449097" y="0"/>
                  </a:lnTo>
                </a:path>
              </a:pathLst>
            </a:custGeom>
            <a:ln w="25400">
              <a:solidFill>
                <a:srgbClr val="000000"/>
              </a:solidFill>
            </a:ln>
          </p:spPr>
          <p:txBody>
            <a:bodyPr wrap="square" lIns="0" tIns="0" rIns="0" bIns="0" rtlCol="0"/>
            <a:lstStyle/>
            <a:p>
              <a:endParaRPr/>
            </a:p>
          </p:txBody>
        </p:sp>
        <p:sp>
          <p:nvSpPr>
            <p:cNvPr id="33" name="object 33"/>
            <p:cNvSpPr/>
            <p:nvPr/>
          </p:nvSpPr>
          <p:spPr>
            <a:xfrm>
              <a:off x="1714651" y="3234562"/>
              <a:ext cx="970915" cy="1261745"/>
            </a:xfrm>
            <a:custGeom>
              <a:avLst/>
              <a:gdLst/>
              <a:ahLst/>
              <a:cxnLst/>
              <a:rect l="l" t="t" r="r" b="b"/>
              <a:pathLst>
                <a:path w="970914" h="1261745">
                  <a:moveTo>
                    <a:pt x="970889" y="1139329"/>
                  </a:moveTo>
                  <a:lnTo>
                    <a:pt x="961249" y="1186769"/>
                  </a:lnTo>
                  <a:lnTo>
                    <a:pt x="934999" y="1225621"/>
                  </a:lnTo>
                  <a:lnTo>
                    <a:pt x="896148" y="1251874"/>
                  </a:lnTo>
                  <a:lnTo>
                    <a:pt x="848702" y="1261516"/>
                  </a:lnTo>
                  <a:lnTo>
                    <a:pt x="122186" y="1261516"/>
                  </a:lnTo>
                  <a:lnTo>
                    <a:pt x="74741" y="1251874"/>
                  </a:lnTo>
                  <a:lnTo>
                    <a:pt x="35890" y="1225621"/>
                  </a:lnTo>
                  <a:lnTo>
                    <a:pt x="9640" y="1186769"/>
                  </a:lnTo>
                  <a:lnTo>
                    <a:pt x="0" y="1139329"/>
                  </a:lnTo>
                  <a:lnTo>
                    <a:pt x="0" y="122186"/>
                  </a:lnTo>
                  <a:lnTo>
                    <a:pt x="9640" y="74746"/>
                  </a:lnTo>
                  <a:lnTo>
                    <a:pt x="35890" y="35894"/>
                  </a:lnTo>
                  <a:lnTo>
                    <a:pt x="74741" y="9642"/>
                  </a:lnTo>
                  <a:lnTo>
                    <a:pt x="122186" y="0"/>
                  </a:lnTo>
                  <a:lnTo>
                    <a:pt x="848702" y="0"/>
                  </a:lnTo>
                  <a:lnTo>
                    <a:pt x="896148" y="9642"/>
                  </a:lnTo>
                  <a:lnTo>
                    <a:pt x="934999" y="35894"/>
                  </a:lnTo>
                  <a:lnTo>
                    <a:pt x="961249" y="74746"/>
                  </a:lnTo>
                  <a:lnTo>
                    <a:pt x="970889" y="122186"/>
                  </a:lnTo>
                  <a:lnTo>
                    <a:pt x="970889" y="1139329"/>
                  </a:lnTo>
                  <a:close/>
                </a:path>
              </a:pathLst>
            </a:custGeom>
            <a:ln w="25755">
              <a:solidFill>
                <a:srgbClr val="000000"/>
              </a:solidFill>
            </a:ln>
          </p:spPr>
          <p:txBody>
            <a:bodyPr wrap="square" lIns="0" tIns="0" rIns="0" bIns="0" rtlCol="0"/>
            <a:lstStyle/>
            <a:p>
              <a:endParaRPr/>
            </a:p>
          </p:txBody>
        </p:sp>
        <p:pic>
          <p:nvPicPr>
            <p:cNvPr id="34" name="object 34"/>
            <p:cNvPicPr/>
            <p:nvPr/>
          </p:nvPicPr>
          <p:blipFill>
            <a:blip r:embed="rId14" cstate="print"/>
            <a:stretch>
              <a:fillRect/>
            </a:stretch>
          </p:blipFill>
          <p:spPr>
            <a:xfrm>
              <a:off x="2417724" y="3604412"/>
              <a:ext cx="541464" cy="706310"/>
            </a:xfrm>
            <a:prstGeom prst="rect">
              <a:avLst/>
            </a:prstGeom>
          </p:spPr>
        </p:pic>
        <p:sp>
          <p:nvSpPr>
            <p:cNvPr id="35" name="object 35"/>
            <p:cNvSpPr/>
            <p:nvPr/>
          </p:nvSpPr>
          <p:spPr>
            <a:xfrm>
              <a:off x="2403252" y="3767028"/>
              <a:ext cx="570865" cy="0"/>
            </a:xfrm>
            <a:custGeom>
              <a:avLst/>
              <a:gdLst/>
              <a:ahLst/>
              <a:cxnLst/>
              <a:rect l="l" t="t" r="r" b="b"/>
              <a:pathLst>
                <a:path w="570864">
                  <a:moveTo>
                    <a:pt x="0" y="0"/>
                  </a:moveTo>
                  <a:lnTo>
                    <a:pt x="570420" y="0"/>
                  </a:lnTo>
                </a:path>
              </a:pathLst>
            </a:custGeom>
            <a:ln w="25400">
              <a:solidFill>
                <a:srgbClr val="FFFFFF"/>
              </a:solidFill>
            </a:ln>
          </p:spPr>
          <p:txBody>
            <a:bodyPr wrap="square" lIns="0" tIns="0" rIns="0" bIns="0" rtlCol="0"/>
            <a:lstStyle/>
            <a:p>
              <a:endParaRPr/>
            </a:p>
          </p:txBody>
        </p:sp>
        <p:sp>
          <p:nvSpPr>
            <p:cNvPr id="36" name="object 36"/>
            <p:cNvSpPr/>
            <p:nvPr/>
          </p:nvSpPr>
          <p:spPr>
            <a:xfrm>
              <a:off x="2403252" y="3952825"/>
              <a:ext cx="570865" cy="0"/>
            </a:xfrm>
            <a:custGeom>
              <a:avLst/>
              <a:gdLst/>
              <a:ahLst/>
              <a:cxnLst/>
              <a:rect l="l" t="t" r="r" b="b"/>
              <a:pathLst>
                <a:path w="570864">
                  <a:moveTo>
                    <a:pt x="0" y="0"/>
                  </a:moveTo>
                  <a:lnTo>
                    <a:pt x="570420" y="0"/>
                  </a:lnTo>
                </a:path>
              </a:pathLst>
            </a:custGeom>
            <a:ln w="25400">
              <a:solidFill>
                <a:srgbClr val="FFFFFF"/>
              </a:solidFill>
            </a:ln>
          </p:spPr>
          <p:txBody>
            <a:bodyPr wrap="square" lIns="0" tIns="0" rIns="0" bIns="0" rtlCol="0"/>
            <a:lstStyle/>
            <a:p>
              <a:endParaRPr/>
            </a:p>
          </p:txBody>
        </p:sp>
        <p:sp>
          <p:nvSpPr>
            <p:cNvPr id="37" name="object 37"/>
            <p:cNvSpPr/>
            <p:nvPr/>
          </p:nvSpPr>
          <p:spPr>
            <a:xfrm>
              <a:off x="2403252" y="4138622"/>
              <a:ext cx="570865" cy="0"/>
            </a:xfrm>
            <a:custGeom>
              <a:avLst/>
              <a:gdLst/>
              <a:ahLst/>
              <a:cxnLst/>
              <a:rect l="l" t="t" r="r" b="b"/>
              <a:pathLst>
                <a:path w="570864">
                  <a:moveTo>
                    <a:pt x="0" y="0"/>
                  </a:moveTo>
                  <a:lnTo>
                    <a:pt x="570420" y="0"/>
                  </a:lnTo>
                </a:path>
              </a:pathLst>
            </a:custGeom>
            <a:ln w="25400">
              <a:solidFill>
                <a:srgbClr val="FFFFFF"/>
              </a:solidFill>
            </a:ln>
          </p:spPr>
          <p:txBody>
            <a:bodyPr wrap="square" lIns="0" tIns="0" rIns="0" bIns="0" rtlCol="0"/>
            <a:lstStyle/>
            <a:p>
              <a:endParaRPr/>
            </a:p>
          </p:txBody>
        </p:sp>
        <p:sp>
          <p:nvSpPr>
            <p:cNvPr id="38" name="object 38"/>
            <p:cNvSpPr/>
            <p:nvPr/>
          </p:nvSpPr>
          <p:spPr>
            <a:xfrm>
              <a:off x="2480741" y="3653904"/>
              <a:ext cx="113030" cy="594360"/>
            </a:xfrm>
            <a:custGeom>
              <a:avLst/>
              <a:gdLst/>
              <a:ahLst/>
              <a:cxnLst/>
              <a:rect l="l" t="t" r="r" b="b"/>
              <a:pathLst>
                <a:path w="113030" h="594360">
                  <a:moveTo>
                    <a:pt x="42646" y="572630"/>
                  </a:moveTo>
                  <a:lnTo>
                    <a:pt x="40970" y="564324"/>
                  </a:lnTo>
                  <a:lnTo>
                    <a:pt x="36410" y="557555"/>
                  </a:lnTo>
                  <a:lnTo>
                    <a:pt x="29629" y="552983"/>
                  </a:lnTo>
                  <a:lnTo>
                    <a:pt x="21323" y="551307"/>
                  </a:lnTo>
                  <a:lnTo>
                    <a:pt x="13030" y="552983"/>
                  </a:lnTo>
                  <a:lnTo>
                    <a:pt x="6248" y="557555"/>
                  </a:lnTo>
                  <a:lnTo>
                    <a:pt x="1676" y="564324"/>
                  </a:lnTo>
                  <a:lnTo>
                    <a:pt x="0" y="572630"/>
                  </a:lnTo>
                  <a:lnTo>
                    <a:pt x="1676" y="580923"/>
                  </a:lnTo>
                  <a:lnTo>
                    <a:pt x="6248" y="587705"/>
                  </a:lnTo>
                  <a:lnTo>
                    <a:pt x="13030" y="592277"/>
                  </a:lnTo>
                  <a:lnTo>
                    <a:pt x="21323" y="593953"/>
                  </a:lnTo>
                  <a:lnTo>
                    <a:pt x="29629" y="592277"/>
                  </a:lnTo>
                  <a:lnTo>
                    <a:pt x="36410" y="587705"/>
                  </a:lnTo>
                  <a:lnTo>
                    <a:pt x="40970" y="580923"/>
                  </a:lnTo>
                  <a:lnTo>
                    <a:pt x="42646" y="572630"/>
                  </a:lnTo>
                  <a:close/>
                </a:path>
                <a:path w="113030" h="594360">
                  <a:moveTo>
                    <a:pt x="42646" y="388861"/>
                  </a:moveTo>
                  <a:lnTo>
                    <a:pt x="40970" y="380555"/>
                  </a:lnTo>
                  <a:lnTo>
                    <a:pt x="36410" y="373786"/>
                  </a:lnTo>
                  <a:lnTo>
                    <a:pt x="29629" y="369214"/>
                  </a:lnTo>
                  <a:lnTo>
                    <a:pt x="21323" y="367538"/>
                  </a:lnTo>
                  <a:lnTo>
                    <a:pt x="13030" y="369214"/>
                  </a:lnTo>
                  <a:lnTo>
                    <a:pt x="6248" y="373786"/>
                  </a:lnTo>
                  <a:lnTo>
                    <a:pt x="1676" y="380555"/>
                  </a:lnTo>
                  <a:lnTo>
                    <a:pt x="0" y="388861"/>
                  </a:lnTo>
                  <a:lnTo>
                    <a:pt x="1676" y="397154"/>
                  </a:lnTo>
                  <a:lnTo>
                    <a:pt x="6248" y="403936"/>
                  </a:lnTo>
                  <a:lnTo>
                    <a:pt x="13030" y="408508"/>
                  </a:lnTo>
                  <a:lnTo>
                    <a:pt x="21323" y="410184"/>
                  </a:lnTo>
                  <a:lnTo>
                    <a:pt x="29629" y="408508"/>
                  </a:lnTo>
                  <a:lnTo>
                    <a:pt x="36410" y="403936"/>
                  </a:lnTo>
                  <a:lnTo>
                    <a:pt x="40970" y="397154"/>
                  </a:lnTo>
                  <a:lnTo>
                    <a:pt x="42646" y="388861"/>
                  </a:lnTo>
                  <a:close/>
                </a:path>
                <a:path w="113030" h="594360">
                  <a:moveTo>
                    <a:pt x="42646" y="205092"/>
                  </a:moveTo>
                  <a:lnTo>
                    <a:pt x="40970" y="196786"/>
                  </a:lnTo>
                  <a:lnTo>
                    <a:pt x="36410" y="190004"/>
                  </a:lnTo>
                  <a:lnTo>
                    <a:pt x="29629" y="185445"/>
                  </a:lnTo>
                  <a:lnTo>
                    <a:pt x="21323" y="183769"/>
                  </a:lnTo>
                  <a:lnTo>
                    <a:pt x="13030" y="185445"/>
                  </a:lnTo>
                  <a:lnTo>
                    <a:pt x="6248" y="190004"/>
                  </a:lnTo>
                  <a:lnTo>
                    <a:pt x="1676" y="196786"/>
                  </a:lnTo>
                  <a:lnTo>
                    <a:pt x="0" y="205092"/>
                  </a:lnTo>
                  <a:lnTo>
                    <a:pt x="1676" y="213385"/>
                  </a:lnTo>
                  <a:lnTo>
                    <a:pt x="6248" y="220167"/>
                  </a:lnTo>
                  <a:lnTo>
                    <a:pt x="13030" y="224739"/>
                  </a:lnTo>
                  <a:lnTo>
                    <a:pt x="21323" y="226415"/>
                  </a:lnTo>
                  <a:lnTo>
                    <a:pt x="29629" y="224739"/>
                  </a:lnTo>
                  <a:lnTo>
                    <a:pt x="36410" y="220167"/>
                  </a:lnTo>
                  <a:lnTo>
                    <a:pt x="40970" y="213385"/>
                  </a:lnTo>
                  <a:lnTo>
                    <a:pt x="42646" y="205092"/>
                  </a:lnTo>
                  <a:close/>
                </a:path>
                <a:path w="113030" h="594360">
                  <a:moveTo>
                    <a:pt x="42646" y="21323"/>
                  </a:moveTo>
                  <a:lnTo>
                    <a:pt x="40970" y="13017"/>
                  </a:lnTo>
                  <a:lnTo>
                    <a:pt x="36410" y="6235"/>
                  </a:lnTo>
                  <a:lnTo>
                    <a:pt x="29629" y="1676"/>
                  </a:lnTo>
                  <a:lnTo>
                    <a:pt x="21323" y="0"/>
                  </a:lnTo>
                  <a:lnTo>
                    <a:pt x="13030" y="1676"/>
                  </a:lnTo>
                  <a:lnTo>
                    <a:pt x="6248" y="6235"/>
                  </a:lnTo>
                  <a:lnTo>
                    <a:pt x="1676" y="13017"/>
                  </a:lnTo>
                  <a:lnTo>
                    <a:pt x="0" y="21323"/>
                  </a:lnTo>
                  <a:lnTo>
                    <a:pt x="1676" y="29616"/>
                  </a:lnTo>
                  <a:lnTo>
                    <a:pt x="6248" y="36398"/>
                  </a:lnTo>
                  <a:lnTo>
                    <a:pt x="13030" y="40970"/>
                  </a:lnTo>
                  <a:lnTo>
                    <a:pt x="21323" y="42646"/>
                  </a:lnTo>
                  <a:lnTo>
                    <a:pt x="29629" y="40970"/>
                  </a:lnTo>
                  <a:lnTo>
                    <a:pt x="36410" y="36398"/>
                  </a:lnTo>
                  <a:lnTo>
                    <a:pt x="40970" y="29616"/>
                  </a:lnTo>
                  <a:lnTo>
                    <a:pt x="42646" y="21323"/>
                  </a:lnTo>
                  <a:close/>
                </a:path>
                <a:path w="113030" h="594360">
                  <a:moveTo>
                    <a:pt x="112750" y="572630"/>
                  </a:moveTo>
                  <a:lnTo>
                    <a:pt x="111074" y="564324"/>
                  </a:lnTo>
                  <a:lnTo>
                    <a:pt x="106514" y="557555"/>
                  </a:lnTo>
                  <a:lnTo>
                    <a:pt x="99733" y="552983"/>
                  </a:lnTo>
                  <a:lnTo>
                    <a:pt x="91427" y="551307"/>
                  </a:lnTo>
                  <a:lnTo>
                    <a:pt x="83134" y="552983"/>
                  </a:lnTo>
                  <a:lnTo>
                    <a:pt x="76352" y="557555"/>
                  </a:lnTo>
                  <a:lnTo>
                    <a:pt x="71780" y="564324"/>
                  </a:lnTo>
                  <a:lnTo>
                    <a:pt x="70104" y="572630"/>
                  </a:lnTo>
                  <a:lnTo>
                    <a:pt x="71780" y="580923"/>
                  </a:lnTo>
                  <a:lnTo>
                    <a:pt x="76352" y="587705"/>
                  </a:lnTo>
                  <a:lnTo>
                    <a:pt x="83134" y="592277"/>
                  </a:lnTo>
                  <a:lnTo>
                    <a:pt x="91427" y="593953"/>
                  </a:lnTo>
                  <a:lnTo>
                    <a:pt x="99733" y="592277"/>
                  </a:lnTo>
                  <a:lnTo>
                    <a:pt x="106514" y="587705"/>
                  </a:lnTo>
                  <a:lnTo>
                    <a:pt x="111074" y="580923"/>
                  </a:lnTo>
                  <a:lnTo>
                    <a:pt x="112750" y="572630"/>
                  </a:lnTo>
                  <a:close/>
                </a:path>
                <a:path w="113030" h="594360">
                  <a:moveTo>
                    <a:pt x="112750" y="388861"/>
                  </a:moveTo>
                  <a:lnTo>
                    <a:pt x="111074" y="380555"/>
                  </a:lnTo>
                  <a:lnTo>
                    <a:pt x="106514" y="373786"/>
                  </a:lnTo>
                  <a:lnTo>
                    <a:pt x="99733" y="369214"/>
                  </a:lnTo>
                  <a:lnTo>
                    <a:pt x="91427" y="367538"/>
                  </a:lnTo>
                  <a:lnTo>
                    <a:pt x="83134" y="369214"/>
                  </a:lnTo>
                  <a:lnTo>
                    <a:pt x="76352" y="373786"/>
                  </a:lnTo>
                  <a:lnTo>
                    <a:pt x="71780" y="380555"/>
                  </a:lnTo>
                  <a:lnTo>
                    <a:pt x="70104" y="388861"/>
                  </a:lnTo>
                  <a:lnTo>
                    <a:pt x="71780" y="397154"/>
                  </a:lnTo>
                  <a:lnTo>
                    <a:pt x="76352" y="403936"/>
                  </a:lnTo>
                  <a:lnTo>
                    <a:pt x="83134" y="408508"/>
                  </a:lnTo>
                  <a:lnTo>
                    <a:pt x="91427" y="410184"/>
                  </a:lnTo>
                  <a:lnTo>
                    <a:pt x="99733" y="408508"/>
                  </a:lnTo>
                  <a:lnTo>
                    <a:pt x="106514" y="403936"/>
                  </a:lnTo>
                  <a:lnTo>
                    <a:pt x="111074" y="397154"/>
                  </a:lnTo>
                  <a:lnTo>
                    <a:pt x="112750" y="388861"/>
                  </a:lnTo>
                  <a:close/>
                </a:path>
                <a:path w="113030" h="594360">
                  <a:moveTo>
                    <a:pt x="112750" y="205092"/>
                  </a:moveTo>
                  <a:lnTo>
                    <a:pt x="111074" y="196786"/>
                  </a:lnTo>
                  <a:lnTo>
                    <a:pt x="106514" y="190004"/>
                  </a:lnTo>
                  <a:lnTo>
                    <a:pt x="99733" y="185445"/>
                  </a:lnTo>
                  <a:lnTo>
                    <a:pt x="91427" y="183769"/>
                  </a:lnTo>
                  <a:lnTo>
                    <a:pt x="83134" y="185445"/>
                  </a:lnTo>
                  <a:lnTo>
                    <a:pt x="76352" y="190004"/>
                  </a:lnTo>
                  <a:lnTo>
                    <a:pt x="71780" y="196786"/>
                  </a:lnTo>
                  <a:lnTo>
                    <a:pt x="70104" y="205092"/>
                  </a:lnTo>
                  <a:lnTo>
                    <a:pt x="71780" y="213385"/>
                  </a:lnTo>
                  <a:lnTo>
                    <a:pt x="76352" y="220167"/>
                  </a:lnTo>
                  <a:lnTo>
                    <a:pt x="83134" y="224739"/>
                  </a:lnTo>
                  <a:lnTo>
                    <a:pt x="91427" y="226415"/>
                  </a:lnTo>
                  <a:lnTo>
                    <a:pt x="99733" y="224739"/>
                  </a:lnTo>
                  <a:lnTo>
                    <a:pt x="106514" y="220167"/>
                  </a:lnTo>
                  <a:lnTo>
                    <a:pt x="111074" y="213385"/>
                  </a:lnTo>
                  <a:lnTo>
                    <a:pt x="112750" y="205092"/>
                  </a:lnTo>
                  <a:close/>
                </a:path>
                <a:path w="113030" h="594360">
                  <a:moveTo>
                    <a:pt x="112750" y="21323"/>
                  </a:moveTo>
                  <a:lnTo>
                    <a:pt x="111074" y="13017"/>
                  </a:lnTo>
                  <a:lnTo>
                    <a:pt x="106514" y="6235"/>
                  </a:lnTo>
                  <a:lnTo>
                    <a:pt x="99733" y="1676"/>
                  </a:lnTo>
                  <a:lnTo>
                    <a:pt x="91427" y="0"/>
                  </a:lnTo>
                  <a:lnTo>
                    <a:pt x="83134" y="1676"/>
                  </a:lnTo>
                  <a:lnTo>
                    <a:pt x="76352" y="6235"/>
                  </a:lnTo>
                  <a:lnTo>
                    <a:pt x="71780" y="13017"/>
                  </a:lnTo>
                  <a:lnTo>
                    <a:pt x="70104" y="21323"/>
                  </a:lnTo>
                  <a:lnTo>
                    <a:pt x="71780" y="29616"/>
                  </a:lnTo>
                  <a:lnTo>
                    <a:pt x="76352" y="36398"/>
                  </a:lnTo>
                  <a:lnTo>
                    <a:pt x="83134" y="40970"/>
                  </a:lnTo>
                  <a:lnTo>
                    <a:pt x="91427" y="42646"/>
                  </a:lnTo>
                  <a:lnTo>
                    <a:pt x="99733" y="40970"/>
                  </a:lnTo>
                  <a:lnTo>
                    <a:pt x="106514" y="36398"/>
                  </a:lnTo>
                  <a:lnTo>
                    <a:pt x="111074" y="29616"/>
                  </a:lnTo>
                  <a:lnTo>
                    <a:pt x="112750" y="21323"/>
                  </a:lnTo>
                  <a:close/>
                </a:path>
              </a:pathLst>
            </a:custGeom>
            <a:solidFill>
              <a:srgbClr val="FFFFFF"/>
            </a:solidFill>
          </p:spPr>
          <p:txBody>
            <a:bodyPr wrap="square" lIns="0" tIns="0" rIns="0" bIns="0" rtlCol="0"/>
            <a:lstStyle/>
            <a:p>
              <a:endParaRPr/>
            </a:p>
          </p:txBody>
        </p:sp>
        <p:pic>
          <p:nvPicPr>
            <p:cNvPr id="39" name="object 39"/>
            <p:cNvPicPr/>
            <p:nvPr/>
          </p:nvPicPr>
          <p:blipFill>
            <a:blip r:embed="rId15" cstate="print"/>
            <a:stretch>
              <a:fillRect/>
            </a:stretch>
          </p:blipFill>
          <p:spPr>
            <a:xfrm>
              <a:off x="1552854" y="3599281"/>
              <a:ext cx="320001" cy="581063"/>
            </a:xfrm>
            <a:prstGeom prst="rect">
              <a:avLst/>
            </a:prstGeom>
          </p:spPr>
        </p:pic>
        <p:sp>
          <p:nvSpPr>
            <p:cNvPr id="40" name="object 40"/>
            <p:cNvSpPr/>
            <p:nvPr/>
          </p:nvSpPr>
          <p:spPr>
            <a:xfrm>
              <a:off x="1679187" y="4118677"/>
              <a:ext cx="71755" cy="0"/>
            </a:xfrm>
            <a:custGeom>
              <a:avLst/>
              <a:gdLst/>
              <a:ahLst/>
              <a:cxnLst/>
              <a:rect l="l" t="t" r="r" b="b"/>
              <a:pathLst>
                <a:path w="71755">
                  <a:moveTo>
                    <a:pt x="0" y="0"/>
                  </a:moveTo>
                  <a:lnTo>
                    <a:pt x="71335" y="0"/>
                  </a:lnTo>
                </a:path>
              </a:pathLst>
            </a:custGeom>
            <a:ln w="25400">
              <a:solidFill>
                <a:srgbClr val="FFFFFF"/>
              </a:solidFill>
            </a:ln>
          </p:spPr>
          <p:txBody>
            <a:bodyPr wrap="square" lIns="0" tIns="0" rIns="0" bIns="0" rtlCol="0"/>
            <a:lstStyle/>
            <a:p>
              <a:endParaRPr/>
            </a:p>
          </p:txBody>
        </p:sp>
        <p:pic>
          <p:nvPicPr>
            <p:cNvPr id="41" name="object 41"/>
            <p:cNvPicPr/>
            <p:nvPr/>
          </p:nvPicPr>
          <p:blipFill>
            <a:blip r:embed="rId16" cstate="print"/>
            <a:stretch>
              <a:fillRect/>
            </a:stretch>
          </p:blipFill>
          <p:spPr>
            <a:xfrm>
              <a:off x="1971484" y="3086341"/>
              <a:ext cx="455777" cy="281152"/>
            </a:xfrm>
            <a:prstGeom prst="rect">
              <a:avLst/>
            </a:prstGeom>
          </p:spPr>
        </p:pic>
        <p:sp>
          <p:nvSpPr>
            <p:cNvPr id="42" name="object 42"/>
            <p:cNvSpPr/>
            <p:nvPr/>
          </p:nvSpPr>
          <p:spPr>
            <a:xfrm>
              <a:off x="1922903" y="3411383"/>
              <a:ext cx="553085" cy="0"/>
            </a:xfrm>
            <a:custGeom>
              <a:avLst/>
              <a:gdLst/>
              <a:ahLst/>
              <a:cxnLst/>
              <a:rect l="l" t="t" r="r" b="b"/>
              <a:pathLst>
                <a:path w="553085">
                  <a:moveTo>
                    <a:pt x="0" y="0"/>
                  </a:moveTo>
                  <a:lnTo>
                    <a:pt x="552945" y="0"/>
                  </a:lnTo>
                </a:path>
              </a:pathLst>
            </a:custGeom>
            <a:ln w="28917">
              <a:solidFill>
                <a:srgbClr val="000000"/>
              </a:solidFill>
            </a:ln>
          </p:spPr>
          <p:txBody>
            <a:bodyPr wrap="square" lIns="0" tIns="0" rIns="0" bIns="0" rtlCol="0"/>
            <a:lstStyle/>
            <a:p>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6256000" cy="9144000"/>
          </a:xfrm>
          <a:prstGeom prst="rect">
            <a:avLst/>
          </a:prstGeom>
        </p:spPr>
      </p:pic>
      <p:sp>
        <p:nvSpPr>
          <p:cNvPr id="3" name="object 3"/>
          <p:cNvSpPr txBox="1">
            <a:spLocks noGrp="1"/>
          </p:cNvSpPr>
          <p:nvPr>
            <p:ph type="title"/>
          </p:nvPr>
        </p:nvSpPr>
        <p:spPr>
          <a:xfrm>
            <a:off x="749312" y="577078"/>
            <a:ext cx="12941288" cy="720710"/>
          </a:xfrm>
          <a:prstGeom prst="rect">
            <a:avLst/>
          </a:prstGeom>
        </p:spPr>
        <p:txBody>
          <a:bodyPr vert="horz" wrap="square" lIns="0" tIns="12700" rIns="0" bIns="0" rtlCol="0">
            <a:spAutoFit/>
          </a:bodyPr>
          <a:lstStyle/>
          <a:p>
            <a:pPr marL="12700">
              <a:lnSpc>
                <a:spcPct val="100000"/>
              </a:lnSpc>
              <a:spcBef>
                <a:spcPts val="100"/>
              </a:spcBef>
              <a:tabLst>
                <a:tab pos="1736089" algn="l"/>
              </a:tabLst>
            </a:pPr>
            <a:r>
              <a:rPr lang="en-US" dirty="0">
                <a:solidFill>
                  <a:srgbClr val="09226C"/>
                </a:solidFill>
                <a:latin typeface="Microsoft YaHei"/>
              </a:rPr>
              <a:t>硬件攻击工具正变得越来越流行</a:t>
            </a:r>
            <a:endParaRPr dirty="0">
              <a:solidFill>
                <a:srgbClr val="09226C"/>
              </a:solidFill>
            </a:endParaRPr>
          </a:p>
        </p:txBody>
      </p:sp>
      <p:sp>
        <p:nvSpPr>
          <p:cNvPr id="4" name="object 4"/>
          <p:cNvSpPr txBox="1"/>
          <p:nvPr/>
        </p:nvSpPr>
        <p:spPr>
          <a:xfrm>
            <a:off x="1130312" y="2295109"/>
            <a:ext cx="6572250" cy="4615623"/>
          </a:xfrm>
          <a:prstGeom prst="rect">
            <a:avLst/>
          </a:prstGeom>
        </p:spPr>
        <p:txBody>
          <a:bodyPr vert="horz" wrap="square" lIns="0" tIns="12700" rIns="0" bIns="0" rtlCol="0">
            <a:spAutoFit/>
          </a:bodyPr>
          <a:lstStyle/>
          <a:p>
            <a:pPr marL="355600" marR="631190" indent="-342900">
              <a:lnSpc>
                <a:spcPct val="150000"/>
              </a:lnSpc>
              <a:spcBef>
                <a:spcPts val="100"/>
              </a:spcBef>
              <a:spcAft>
                <a:spcPts val="2400"/>
              </a:spcAft>
              <a:buBlip>
                <a:blip>
                  <a:extLst>
                    <a:ext uri="{96DAC541-7B7A-43D3-8B79-37D633B846F1}">
                      <asvg:svgBlip xmlns:asvg="http://schemas.microsoft.com/office/drawing/2016/SVG/main" r:embed="rId3"/>
                    </a:ext>
                  </a:extLst>
                </a:blip>
              </a:buBlip>
            </a:pPr>
            <a:r>
              <a:rPr sz="2000" spc="-25" dirty="0">
                <a:solidFill>
                  <a:srgbClr val="09226C"/>
                </a:solidFill>
                <a:latin typeface="Microsoft YaHei"/>
              </a:rPr>
              <a:t>每一个物理资产都是一个暴露面</a:t>
            </a:r>
            <a:endParaRPr lang="en-US" sz="2000" spc="-25" dirty="0">
              <a:solidFill>
                <a:srgbClr val="09226C"/>
              </a:solidFill>
              <a:latin typeface="Metropolis"/>
            </a:endParaRPr>
          </a:p>
          <a:p>
            <a:pPr marL="355600" marR="631190" indent="-342900">
              <a:lnSpc>
                <a:spcPct val="150000"/>
              </a:lnSpc>
              <a:spcBef>
                <a:spcPts val="100"/>
              </a:spcBef>
              <a:spcAft>
                <a:spcPts val="2400"/>
              </a:spcAft>
              <a:buBlip>
                <a:blip>
                  <a:extLst>
                    <a:ext uri="{96DAC541-7B7A-43D3-8B79-37D633B846F1}">
                      <asvg:svgBlip xmlns:asvg="http://schemas.microsoft.com/office/drawing/2016/SVG/main" r:embed="rId3"/>
                    </a:ext>
                  </a:extLst>
                </a:blip>
              </a:buBlip>
            </a:pPr>
            <a:r>
              <a:rPr sz="1760" spc="-25" dirty="0">
                <a:solidFill>
                  <a:srgbClr val="09226C"/>
                </a:solidFill>
                <a:latin typeface="Microsoft YaHei"/>
              </a:rPr>
              <a:t>不受控资产可能成为恶意软件/勒索软件载荷的入口</a:t>
            </a:r>
            <a:endParaRPr lang="en-US" sz="2000" spc="-25" dirty="0">
              <a:solidFill>
                <a:srgbClr val="09226C"/>
              </a:solidFill>
              <a:latin typeface="Metropolis"/>
            </a:endParaRPr>
          </a:p>
          <a:p>
            <a:pPr marL="355600" marR="631190" indent="-342900">
              <a:lnSpc>
                <a:spcPct val="150000"/>
              </a:lnSpc>
              <a:spcBef>
                <a:spcPts val="100"/>
              </a:spcBef>
              <a:spcAft>
                <a:spcPts val="2400"/>
              </a:spcAft>
              <a:buBlip>
                <a:blip>
                  <a:extLst>
                    <a:ext uri="{96DAC541-7B7A-43D3-8B79-37D633B846F1}">
                      <asvg:svgBlip xmlns:asvg="http://schemas.microsoft.com/office/drawing/2016/SVG/main" r:embed="rId3"/>
                    </a:ext>
                  </a:extLst>
                </a:blip>
              </a:buBlip>
            </a:pPr>
            <a:r>
              <a:rPr sz="1760" spc="-25" dirty="0">
                <a:solidFill>
                  <a:srgbClr val="09226C"/>
                </a:solidFill>
                <a:latin typeface="Microsoft YaHei"/>
                <a:cs typeface="Metropolis"/>
              </a:rPr>
              <a:t>不受控资产也可能成为敏感数据泄露的出口</a:t>
            </a:r>
            <a:endParaRPr lang="en-US" sz="2000" dirty="0">
              <a:latin typeface="Metropolis"/>
              <a:cs typeface="Metropolis"/>
            </a:endParaRPr>
          </a:p>
          <a:p>
            <a:pPr marL="355600" marR="631190" indent="-342900">
              <a:lnSpc>
                <a:spcPct val="150000"/>
              </a:lnSpc>
              <a:spcBef>
                <a:spcPts val="100"/>
              </a:spcBef>
              <a:buBlip>
                <a:blip>
                  <a:extLst>
                    <a:ext uri="{96DAC541-7B7A-43D3-8B79-37D633B846F1}">
                      <asvg:svgBlip xmlns:asvg="http://schemas.microsoft.com/office/drawing/2016/SVG/main" r:embed="rId3"/>
                    </a:ext>
                  </a:extLst>
                </a:blip>
              </a:buBlip>
            </a:pPr>
            <a:r>
              <a:rPr sz="1760" spc="-25" dirty="0">
                <a:solidFill>
                  <a:srgbClr val="09226C"/>
                </a:solidFill>
                <a:latin typeface="Microsoft YaHei"/>
                <a:cs typeface="Metropolis"/>
              </a:rPr>
              <a:t>不受控资产可为威胁行为者在组织内建立长期立足点：中间人攻击、数据篡改等</a:t>
            </a:r>
            <a:endParaRPr sz="2000" dirty="0">
              <a:latin typeface="Metropolis"/>
              <a:cs typeface="Metropolis"/>
            </a:endParaRPr>
          </a:p>
        </p:txBody>
      </p:sp>
      <p:pic>
        <p:nvPicPr>
          <p:cNvPr id="7" name="Picture 6">
            <a:extLst>
              <a:ext uri="{FF2B5EF4-FFF2-40B4-BE49-F238E27FC236}">
                <a16:creationId xmlns:a16="http://schemas.microsoft.com/office/drawing/2014/main" id="{DF260BA0-EFFC-29D5-7F38-AF5B0205CE1B}"/>
              </a:ext>
            </a:extLst>
          </p:cNvPr>
          <p:cNvPicPr>
            <a:picLocks noChangeAspect="1"/>
          </p:cNvPicPr>
          <p:nvPr/>
        </p:nvPicPr>
        <p:blipFill>
          <a:blip r:embed="rId4"/>
          <a:stretch>
            <a:fillRect/>
          </a:stretch>
        </p:blipFill>
        <p:spPr>
          <a:xfrm>
            <a:off x="8717918" y="1469489"/>
            <a:ext cx="6409173" cy="691251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A78F44-BEE0-47E4-9999-1A39B6257C46}"/>
              </a:ext>
            </a:extLst>
          </p:cNvPr>
          <p:cNvSpPr>
            <a:spLocks noGrp="1"/>
          </p:cNvSpPr>
          <p:nvPr>
            <p:ph type="body" sz="quarter" idx="11"/>
          </p:nvPr>
        </p:nvSpPr>
        <p:spPr>
          <a:xfrm>
            <a:off x="2194561" y="633985"/>
            <a:ext cx="13760905" cy="833580"/>
          </a:xfrm>
        </p:spPr>
        <p:txBody>
          <a:bodyPr wrap="square"/>
          <a:lstStyle/>
          <a:p>
            <a:pPr algn="l"/>
            <a:r>
              <a:rPr lang="en-US" sz="4600" b="0" dirty="0">
                <a:solidFill>
                  <a:srgbClr val="09226C"/>
                </a:solidFill>
                <a:latin typeface="Microsoft YaHei"/>
                <a:ea typeface="+mj-ea"/>
              </a:rPr>
              <a:t>为 IT 运营带来的已验证价值</a:t>
            </a:r>
            <a:endParaRPr lang="en-IL" sz="4600" b="0" dirty="0">
              <a:solidFill>
                <a:srgbClr val="09226C"/>
              </a:solidFill>
              <a:latin typeface="Metropolis Extra Light"/>
              <a:ea typeface="+mj-ea"/>
            </a:endParaRPr>
          </a:p>
        </p:txBody>
      </p:sp>
      <p:sp>
        <p:nvSpPr>
          <p:cNvPr id="3" name="Text Placeholder 2">
            <a:extLst>
              <a:ext uri="{FF2B5EF4-FFF2-40B4-BE49-F238E27FC236}">
                <a16:creationId xmlns:a16="http://schemas.microsoft.com/office/drawing/2014/main" id="{0E49DDD6-FB87-436F-AE95-C488857AEEED}"/>
              </a:ext>
            </a:extLst>
          </p:cNvPr>
          <p:cNvSpPr>
            <a:spLocks noGrp="1"/>
          </p:cNvSpPr>
          <p:nvPr>
            <p:ph type="body" sz="quarter" idx="12"/>
          </p:nvPr>
        </p:nvSpPr>
        <p:spPr>
          <a:xfrm>
            <a:off x="2194561" y="2572512"/>
            <a:ext cx="15520036" cy="5165992"/>
          </a:xfrm>
        </p:spPr>
        <p:txBody>
          <a:bodyPr wrap="square"/>
          <a:lstStyle/>
          <a:p>
            <a:pPr>
              <a:buClr>
                <a:srgbClr val="23B589"/>
              </a:buClr>
            </a:pPr>
            <a:r>
              <a:rPr lang="en-US" sz="3520" dirty="0">
                <a:solidFill>
                  <a:srgbClr val="0A236D"/>
                </a:solidFill>
                <a:latin typeface="Microsoft YaHei"/>
                <a:ea typeface="+mn-lt"/>
                <a:cs typeface="+mn-lt"/>
              </a:rPr>
              <a:t>提升现有 CMDB、CMMS 与 NAC 的效能</a:t>
            </a:r>
          </a:p>
          <a:p>
            <a:pPr>
              <a:buClr>
                <a:srgbClr val="23B589"/>
              </a:buClr>
            </a:pPr>
            <a:endParaRPr lang="en-US" sz="5333" dirty="0">
              <a:solidFill>
                <a:srgbClr val="0C385A"/>
              </a:solidFill>
              <a:ea typeface="+mn-lt"/>
              <a:cs typeface="+mn-lt"/>
            </a:endParaRPr>
          </a:p>
          <a:p>
            <a:pPr>
              <a:buClr>
                <a:srgbClr val="23B589"/>
              </a:buClr>
            </a:pPr>
            <a:r>
              <a:rPr lang="en-US" sz="3520" dirty="0">
                <a:solidFill>
                  <a:srgbClr val="0A236D"/>
                </a:solidFill>
                <a:latin typeface="Microsoft YaHei"/>
                <a:ea typeface="+mn-lt"/>
                <a:cs typeface="+mn-lt"/>
              </a:rPr>
              <a:t>覆盖库存资产、影子资产与 rogue 资产的可视化</a:t>
            </a:r>
          </a:p>
          <a:p>
            <a:pPr>
              <a:buClr>
                <a:srgbClr val="23B589"/>
              </a:buClr>
            </a:pPr>
            <a:endParaRPr lang="en-US" sz="5333" dirty="0">
              <a:solidFill>
                <a:srgbClr val="0C385A"/>
              </a:solidFill>
              <a:ea typeface="+mn-lt"/>
              <a:cs typeface="+mn-lt"/>
            </a:endParaRPr>
          </a:p>
          <a:p>
            <a:pPr>
              <a:buClr>
                <a:srgbClr val="23B589"/>
              </a:buClr>
            </a:pPr>
            <a:r>
              <a:rPr lang="en-US" sz="4000" dirty="0">
                <a:solidFill>
                  <a:srgbClr val="0A236D"/>
                </a:solidFill>
                <a:latin typeface="Microsoft YaHei"/>
                <a:ea typeface="+mn-lt"/>
                <a:cs typeface="+mn-lt"/>
              </a:rPr>
              <a:t>减少硬件杂乱，优化预算支出</a:t>
            </a:r>
          </a:p>
          <a:p>
            <a:pPr>
              <a:buClr>
                <a:srgbClr val="23B589"/>
              </a:buClr>
            </a:pPr>
            <a:endParaRPr lang="en-US" sz="5333" dirty="0">
              <a:solidFill>
                <a:srgbClr val="0C385A"/>
              </a:solidFill>
              <a:ea typeface="+mn-lt"/>
              <a:cs typeface="+mn-lt"/>
            </a:endParaRPr>
          </a:p>
          <a:p>
            <a:pPr>
              <a:buClr>
                <a:srgbClr val="23B589"/>
              </a:buClr>
            </a:pPr>
            <a:r>
              <a:rPr lang="en-US" sz="4000" dirty="0">
                <a:solidFill>
                  <a:srgbClr val="0A236D"/>
                </a:solidFill>
                <a:latin typeface="Microsoft YaHei"/>
                <a:ea typeface="+mn-lt"/>
                <a:cs typeface="+mn-lt"/>
              </a:rPr>
              <a:t>持续、顺畅的运营</a:t>
            </a:r>
          </a:p>
        </p:txBody>
      </p:sp>
      <p:pic>
        <p:nvPicPr>
          <p:cNvPr id="5" name="Graphic 4" descr="Pretzel outline">
            <a:extLst>
              <a:ext uri="{FF2B5EF4-FFF2-40B4-BE49-F238E27FC236}">
                <a16:creationId xmlns:a16="http://schemas.microsoft.com/office/drawing/2014/main" id="{DD4CDC97-E17B-6ECF-C5A7-2A00525B11E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74150" y="5385336"/>
            <a:ext cx="914400" cy="914400"/>
          </a:xfrm>
          <a:prstGeom prst="rect">
            <a:avLst/>
          </a:prstGeom>
        </p:spPr>
      </p:pic>
      <p:pic>
        <p:nvPicPr>
          <p:cNvPr id="8" name="Graphic 7" descr="Upward trend outline">
            <a:extLst>
              <a:ext uri="{FF2B5EF4-FFF2-40B4-BE49-F238E27FC236}">
                <a16:creationId xmlns:a16="http://schemas.microsoft.com/office/drawing/2014/main" id="{EE979DEF-62E7-E26F-D79D-2E6D5001F4F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9181" y="2551848"/>
            <a:ext cx="914400" cy="914400"/>
          </a:xfrm>
          <a:prstGeom prst="rect">
            <a:avLst/>
          </a:prstGeom>
        </p:spPr>
      </p:pic>
      <p:pic>
        <p:nvPicPr>
          <p:cNvPr id="10" name="Graphic 9" descr="Eye outline">
            <a:extLst>
              <a:ext uri="{FF2B5EF4-FFF2-40B4-BE49-F238E27FC236}">
                <a16:creationId xmlns:a16="http://schemas.microsoft.com/office/drawing/2014/main" id="{BAA8581F-3482-32DF-93A1-78233BC3F5B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74150" y="3968592"/>
            <a:ext cx="914400" cy="914400"/>
          </a:xfrm>
          <a:prstGeom prst="rect">
            <a:avLst/>
          </a:prstGeom>
        </p:spPr>
      </p:pic>
      <p:pic>
        <p:nvPicPr>
          <p:cNvPr id="12" name="Graphic 11" descr="Gears outline">
            <a:extLst>
              <a:ext uri="{FF2B5EF4-FFF2-40B4-BE49-F238E27FC236}">
                <a16:creationId xmlns:a16="http://schemas.microsoft.com/office/drawing/2014/main" id="{558958BE-BAB0-E298-4B0F-B13E56F62A0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74150" y="6802080"/>
            <a:ext cx="914400" cy="914400"/>
          </a:xfrm>
          <a:prstGeom prst="rect">
            <a:avLst/>
          </a:prstGeom>
        </p:spPr>
      </p:pic>
    </p:spTree>
    <p:extLst>
      <p:ext uri="{BB962C8B-B14F-4D97-AF65-F5344CB8AC3E}">
        <p14:creationId xmlns:p14="http://schemas.microsoft.com/office/powerpoint/2010/main" val="11487398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95183D03-E0BB-479B-936C-9D7E558C652E}"/>
              </a:ext>
            </a:extLst>
          </p:cNvPr>
          <p:cNvSpPr>
            <a:spLocks noGrp="1"/>
          </p:cNvSpPr>
          <p:nvPr>
            <p:ph type="body" sz="quarter" idx="14"/>
          </p:nvPr>
        </p:nvSpPr>
        <p:spPr>
          <a:xfrm>
            <a:off x="695494" y="3340107"/>
            <a:ext cx="14865009" cy="1231893"/>
          </a:xfrm>
        </p:spPr>
        <p:txBody>
          <a:bodyPr wrap="square"/>
          <a:lstStyle/>
          <a:p>
            <a:pPr marL="0" indent="0" algn="ctr">
              <a:buClr>
                <a:srgbClr val="23B589"/>
              </a:buClr>
              <a:buNone/>
            </a:pPr>
            <a:r>
              <a:rPr lang="en-US" sz="6000" dirty="0">
                <a:solidFill>
                  <a:srgbClr val="0C385A"/>
                </a:solidFill>
                <a:latin typeface="Microsoft YaHei"/>
              </a:rPr>
              <a:t>攻击案例研究</a:t>
            </a:r>
          </a:p>
        </p:txBody>
      </p:sp>
      <p:sp>
        <p:nvSpPr>
          <p:cNvPr id="2" name="Text Placeholder 5">
            <a:extLst>
              <a:ext uri="{FF2B5EF4-FFF2-40B4-BE49-F238E27FC236}">
                <a16:creationId xmlns:a16="http://schemas.microsoft.com/office/drawing/2014/main" id="{5E414053-23AB-7EC6-1B44-B85E74779F0C}"/>
              </a:ext>
            </a:extLst>
          </p:cNvPr>
          <p:cNvSpPr txBox="1">
            <a:spLocks/>
          </p:cNvSpPr>
          <p:nvPr/>
        </p:nvSpPr>
        <p:spPr>
          <a:xfrm>
            <a:off x="695494" y="836324"/>
            <a:ext cx="14865009" cy="1231893"/>
          </a:xfrm>
          <a:prstGeom prst="rect">
            <a:avLst/>
          </a:prstGeom>
        </p:spPr>
        <p:txBody>
          <a:bodyPr vert="horz" wrap="square" lIns="121920" tIns="60960" rIns="121920" bIns="60960" rtlCol="0" anchor="t">
            <a:noAutofit/>
          </a:bodyPr>
          <a:lstStyle>
            <a:lvl1pPr marL="171450" indent="-171450" algn="l" defTabSz="914400" rtl="0" eaLnBrk="1" latinLnBrk="0" hangingPunct="1">
              <a:lnSpc>
                <a:spcPct val="90000"/>
              </a:lnSpc>
              <a:spcBef>
                <a:spcPts val="1000"/>
              </a:spcBef>
              <a:buClr>
                <a:srgbClr val="29B679"/>
              </a:buClr>
              <a:buSzPct val="150000"/>
              <a:buFont typeface="Arial" panose="020B0604020202020204" pitchFamily="34" charset="0"/>
              <a:buChar char="•"/>
              <a:defRPr sz="1200" b="0" kern="1200">
                <a:solidFill>
                  <a:srgbClr val="0A236D"/>
                </a:solidFill>
                <a:latin typeface="Metropolis" panose="020B0604020202020204" charset="0"/>
                <a:ea typeface="+mn-ea"/>
                <a:cs typeface="+mn-cs"/>
              </a:defRPr>
            </a:lvl1pPr>
            <a:lvl2pPr marL="628650" indent="-171450" algn="l" defTabSz="914400" rtl="0" eaLnBrk="1" latinLnBrk="0" hangingPunct="1">
              <a:lnSpc>
                <a:spcPct val="90000"/>
              </a:lnSpc>
              <a:spcBef>
                <a:spcPts val="500"/>
              </a:spcBef>
              <a:buClr>
                <a:srgbClr val="29B679"/>
              </a:buClr>
              <a:buFont typeface="Arial" panose="020B0604020202020204" pitchFamily="34" charset="0"/>
              <a:buChar char="•"/>
              <a:defRPr sz="1200" kern="1200">
                <a:solidFill>
                  <a:srgbClr val="0A236D"/>
                </a:solidFill>
                <a:latin typeface="Metropolis" panose="020B0604020202020204" charset="0"/>
                <a:ea typeface="+mn-ea"/>
                <a:cs typeface="+mn-cs"/>
              </a:defRPr>
            </a:lvl2pPr>
            <a:lvl3pPr marL="1085850" indent="-171450" algn="l" defTabSz="914400" rtl="0" eaLnBrk="1" latinLnBrk="0" hangingPunct="1">
              <a:lnSpc>
                <a:spcPct val="90000"/>
              </a:lnSpc>
              <a:spcBef>
                <a:spcPts val="500"/>
              </a:spcBef>
              <a:buClr>
                <a:srgbClr val="29B679"/>
              </a:buClr>
              <a:buFont typeface="Arial" panose="020B0604020202020204" pitchFamily="34" charset="0"/>
              <a:buChar char="•"/>
              <a:defRPr sz="1200" kern="1200">
                <a:solidFill>
                  <a:srgbClr val="0A236D"/>
                </a:solidFill>
                <a:latin typeface="Metropolis" panose="020B0604020202020204" charset="0"/>
                <a:ea typeface="Meiryo UI" panose="020B0604030504040204" pitchFamily="34" charset="-128"/>
                <a:cs typeface="+mn-cs"/>
              </a:defRPr>
            </a:lvl3pPr>
            <a:lvl4pPr marL="1543050" indent="-171450" algn="l" defTabSz="914400" rtl="0" eaLnBrk="1" latinLnBrk="0" hangingPunct="1">
              <a:lnSpc>
                <a:spcPct val="90000"/>
              </a:lnSpc>
              <a:spcBef>
                <a:spcPts val="500"/>
              </a:spcBef>
              <a:buClr>
                <a:srgbClr val="29B679"/>
              </a:buClr>
              <a:buFont typeface="Arial" panose="020B0604020202020204" pitchFamily="34" charset="0"/>
              <a:buChar char="•"/>
              <a:defRPr sz="1200" kern="1200">
                <a:solidFill>
                  <a:srgbClr val="0A236D"/>
                </a:solidFill>
                <a:latin typeface="Metropolis" panose="020B060402020202020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rgbClr val="23B589"/>
              </a:buClr>
              <a:buNone/>
            </a:pPr>
            <a:endParaRPr lang="en-US" sz="5333" b="1" dirty="0">
              <a:solidFill>
                <a:srgbClr val="0C385A"/>
              </a:solidFill>
              <a:latin typeface="Metropolis Semi Bold"/>
            </a:endParaRPr>
          </a:p>
        </p:txBody>
      </p:sp>
    </p:spTree>
    <p:extLst>
      <p:ext uri="{BB962C8B-B14F-4D97-AF65-F5344CB8AC3E}">
        <p14:creationId xmlns:p14="http://schemas.microsoft.com/office/powerpoint/2010/main" val="35096880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5">
            <a:extLst>
              <a:ext uri="{FF2B5EF4-FFF2-40B4-BE49-F238E27FC236}">
                <a16:creationId xmlns:a16="http://schemas.microsoft.com/office/drawing/2014/main" id="{5E414053-23AB-7EC6-1B44-B85E74779F0C}"/>
              </a:ext>
            </a:extLst>
          </p:cNvPr>
          <p:cNvSpPr txBox="1">
            <a:spLocks/>
          </p:cNvSpPr>
          <p:nvPr/>
        </p:nvSpPr>
        <p:spPr>
          <a:xfrm>
            <a:off x="695496" y="836324"/>
            <a:ext cx="14865009" cy="1231893"/>
          </a:xfrm>
          <a:prstGeom prst="rect">
            <a:avLst/>
          </a:prstGeom>
        </p:spPr>
        <p:txBody>
          <a:bodyPr vert="horz" wrap="square" lIns="121920" tIns="60960" rIns="121920" bIns="60960" rtlCol="0" anchor="t">
            <a:noAutofit/>
          </a:bodyPr>
          <a:lstStyle>
            <a:lvl1pPr marL="171450" indent="-171450" algn="l" defTabSz="914400" rtl="0" eaLnBrk="1" latinLnBrk="0" hangingPunct="1">
              <a:lnSpc>
                <a:spcPct val="90000"/>
              </a:lnSpc>
              <a:spcBef>
                <a:spcPts val="1000"/>
              </a:spcBef>
              <a:buClr>
                <a:srgbClr val="29B679"/>
              </a:buClr>
              <a:buSzPct val="150000"/>
              <a:buFont typeface="Arial" panose="020B0604020202020204" pitchFamily="34" charset="0"/>
              <a:buChar char="•"/>
              <a:defRPr sz="1200" b="0" kern="1200">
                <a:solidFill>
                  <a:srgbClr val="0A236D"/>
                </a:solidFill>
                <a:latin typeface="Metropolis" panose="020B0604020202020204" charset="0"/>
                <a:ea typeface="+mn-ea"/>
                <a:cs typeface="+mn-cs"/>
              </a:defRPr>
            </a:lvl1pPr>
            <a:lvl2pPr marL="628650" indent="-171450" algn="l" defTabSz="914400" rtl="0" eaLnBrk="1" latinLnBrk="0" hangingPunct="1">
              <a:lnSpc>
                <a:spcPct val="90000"/>
              </a:lnSpc>
              <a:spcBef>
                <a:spcPts val="500"/>
              </a:spcBef>
              <a:buClr>
                <a:srgbClr val="29B679"/>
              </a:buClr>
              <a:buFont typeface="Arial" panose="020B0604020202020204" pitchFamily="34" charset="0"/>
              <a:buChar char="•"/>
              <a:defRPr sz="1200" kern="1200">
                <a:solidFill>
                  <a:srgbClr val="0A236D"/>
                </a:solidFill>
                <a:latin typeface="Metropolis" panose="020B0604020202020204" charset="0"/>
                <a:ea typeface="+mn-ea"/>
                <a:cs typeface="+mn-cs"/>
              </a:defRPr>
            </a:lvl2pPr>
            <a:lvl3pPr marL="1085850" indent="-171450" algn="l" defTabSz="914400" rtl="0" eaLnBrk="1" latinLnBrk="0" hangingPunct="1">
              <a:lnSpc>
                <a:spcPct val="90000"/>
              </a:lnSpc>
              <a:spcBef>
                <a:spcPts val="500"/>
              </a:spcBef>
              <a:buClr>
                <a:srgbClr val="29B679"/>
              </a:buClr>
              <a:buFont typeface="Arial" panose="020B0604020202020204" pitchFamily="34" charset="0"/>
              <a:buChar char="•"/>
              <a:defRPr sz="1200" kern="1200">
                <a:solidFill>
                  <a:srgbClr val="0A236D"/>
                </a:solidFill>
                <a:latin typeface="Metropolis" panose="020B0604020202020204" charset="0"/>
                <a:ea typeface="Meiryo UI" panose="020B0604030504040204" pitchFamily="34" charset="-128"/>
                <a:cs typeface="+mn-cs"/>
              </a:defRPr>
            </a:lvl3pPr>
            <a:lvl4pPr marL="1543050" indent="-171450" algn="l" defTabSz="914400" rtl="0" eaLnBrk="1" latinLnBrk="0" hangingPunct="1">
              <a:lnSpc>
                <a:spcPct val="90000"/>
              </a:lnSpc>
              <a:spcBef>
                <a:spcPts val="500"/>
              </a:spcBef>
              <a:buClr>
                <a:srgbClr val="29B679"/>
              </a:buClr>
              <a:buFont typeface="Arial" panose="020B0604020202020204" pitchFamily="34" charset="0"/>
              <a:buChar char="•"/>
              <a:defRPr sz="1200" kern="1200">
                <a:solidFill>
                  <a:srgbClr val="0A236D"/>
                </a:solidFill>
                <a:latin typeface="Metropolis" panose="020B060402020202020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rgbClr val="23B589"/>
              </a:buClr>
              <a:buNone/>
            </a:pPr>
            <a:endParaRPr lang="en-US" sz="5333" b="1">
              <a:solidFill>
                <a:srgbClr val="0C385A"/>
              </a:solidFill>
              <a:latin typeface="Metropolis Semi Bold"/>
            </a:endParaRPr>
          </a:p>
        </p:txBody>
      </p:sp>
      <p:sp>
        <p:nvSpPr>
          <p:cNvPr id="5" name="Rectangle 4">
            <a:extLst>
              <a:ext uri="{FF2B5EF4-FFF2-40B4-BE49-F238E27FC236}">
                <a16:creationId xmlns:a16="http://schemas.microsoft.com/office/drawing/2014/main" id="{05E196EB-09B8-64A7-B6B9-81D5EBA18557}"/>
              </a:ext>
            </a:extLst>
          </p:cNvPr>
          <p:cNvSpPr/>
          <p:nvPr/>
        </p:nvSpPr>
        <p:spPr>
          <a:xfrm>
            <a:off x="5497672" y="3956447"/>
            <a:ext cx="5260671" cy="1231106"/>
          </a:xfrm>
          <a:prstGeom prst="rect">
            <a:avLst/>
          </a:prstGeom>
          <a:noFill/>
        </p:spPr>
        <p:txBody>
          <a:bodyPr wrap="square" lIns="121920" tIns="60960" rIns="121920" bIns="60960">
            <a:spAutoFit/>
          </a:bodyPr>
          <a:lstStyle/>
          <a:p>
            <a:pPr algn="ctr"/>
            <a:r>
              <a:rPr lang="en-US" sz="7200" dirty="0" err="1">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Microsoft YaHei"/>
              </a:rPr>
              <a:t>中间人攻击</a:t>
            </a:r>
          </a:p>
        </p:txBody>
      </p:sp>
      <p:pic>
        <p:nvPicPr>
          <p:cNvPr id="3" name="Untitled Project">
            <a:hlinkClick r:id="" action="ppaction://media"/>
            <a:extLst>
              <a:ext uri="{FF2B5EF4-FFF2-40B4-BE49-F238E27FC236}">
                <a16:creationId xmlns:a16="http://schemas.microsoft.com/office/drawing/2014/main" id="{9E098202-BAF0-32E3-5F3A-F4784FAE9417}"/>
              </a:ext>
            </a:extLst>
          </p:cNvPr>
          <p:cNvPicPr>
            <a:picLocks noChangeAspect="1"/>
          </p:cNvPicPr>
          <p:nvPr>
            <a:videoFile r:link="rId1"/>
            <p:extLst>
              <p:ext uri="{DAA4B4D4-6D71-4841-9C94-3DE7FCFB9230}">
                <p14:media xmlns:p14="http://schemas.microsoft.com/office/powerpoint/2010/main" r:embed="rId2">
                  <p14:trim st="39875" end="0.0555"/>
                </p14:media>
              </p:ext>
            </p:extLst>
          </p:nvPr>
        </p:nvPicPr>
        <p:blipFill>
          <a:blip r:embed="rId5"/>
          <a:stretch>
            <a:fillRect/>
          </a:stretch>
        </p:blipFill>
        <p:spPr>
          <a:xfrm>
            <a:off x="0" y="-8328"/>
            <a:ext cx="16256000" cy="9160656"/>
          </a:xfrm>
          <a:prstGeom prst="rect">
            <a:avLst/>
          </a:prstGeom>
        </p:spPr>
      </p:pic>
    </p:spTree>
    <p:extLst>
      <p:ext uri="{BB962C8B-B14F-4D97-AF65-F5344CB8AC3E}">
        <p14:creationId xmlns:p14="http://schemas.microsoft.com/office/powerpoint/2010/main" val="840498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5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grpSp>
        <p:nvGrpSpPr>
          <p:cNvPr id="2" name="object 2"/>
          <p:cNvGrpSpPr/>
          <p:nvPr/>
        </p:nvGrpSpPr>
        <p:grpSpPr>
          <a:xfrm>
            <a:off x="0" y="0"/>
            <a:ext cx="16256000" cy="9144000"/>
            <a:chOff x="0" y="0"/>
            <a:chExt cx="16256000" cy="9144000"/>
          </a:xfrm>
        </p:grpSpPr>
        <p:pic>
          <p:nvPicPr>
            <p:cNvPr id="3" name="object 3"/>
            <p:cNvPicPr/>
            <p:nvPr/>
          </p:nvPicPr>
          <p:blipFill>
            <a:blip r:embed="rId2" cstate="print"/>
            <a:stretch>
              <a:fillRect/>
            </a:stretch>
          </p:blipFill>
          <p:spPr>
            <a:xfrm>
              <a:off x="0" y="0"/>
              <a:ext cx="16256000" cy="9144000"/>
            </a:xfrm>
            <a:prstGeom prst="rect">
              <a:avLst/>
            </a:prstGeom>
          </p:spPr>
        </p:pic>
        <p:sp>
          <p:nvSpPr>
            <p:cNvPr id="4" name="object 4"/>
            <p:cNvSpPr/>
            <p:nvPr/>
          </p:nvSpPr>
          <p:spPr>
            <a:xfrm>
              <a:off x="14545056" y="8384870"/>
              <a:ext cx="210185" cy="179070"/>
            </a:xfrm>
            <a:custGeom>
              <a:avLst/>
              <a:gdLst/>
              <a:ahLst/>
              <a:cxnLst/>
              <a:rect l="l" t="t" r="r" b="b"/>
              <a:pathLst>
                <a:path w="210184" h="179070">
                  <a:moveTo>
                    <a:pt x="210108" y="144119"/>
                  </a:moveTo>
                  <a:lnTo>
                    <a:pt x="0" y="144119"/>
                  </a:lnTo>
                  <a:lnTo>
                    <a:pt x="0" y="178485"/>
                  </a:lnTo>
                  <a:lnTo>
                    <a:pt x="210108" y="178485"/>
                  </a:lnTo>
                  <a:lnTo>
                    <a:pt x="210108" y="144119"/>
                  </a:lnTo>
                  <a:close/>
                </a:path>
                <a:path w="210184" h="179070">
                  <a:moveTo>
                    <a:pt x="210108" y="0"/>
                  </a:moveTo>
                  <a:lnTo>
                    <a:pt x="0" y="0"/>
                  </a:lnTo>
                  <a:lnTo>
                    <a:pt x="0" y="34366"/>
                  </a:lnTo>
                  <a:lnTo>
                    <a:pt x="210108" y="34366"/>
                  </a:lnTo>
                  <a:lnTo>
                    <a:pt x="210108" y="0"/>
                  </a:lnTo>
                  <a:close/>
                </a:path>
              </a:pathLst>
            </a:custGeom>
            <a:solidFill>
              <a:srgbClr val="09226C"/>
            </a:solidFill>
          </p:spPr>
          <p:txBody>
            <a:bodyPr wrap="square" lIns="0" tIns="0" rIns="0" bIns="0" rtlCol="0"/>
            <a:lstStyle/>
            <a:p>
              <a:endParaRPr/>
            </a:p>
          </p:txBody>
        </p:sp>
        <p:pic>
          <p:nvPicPr>
            <p:cNvPr id="5" name="object 5"/>
            <p:cNvPicPr/>
            <p:nvPr/>
          </p:nvPicPr>
          <p:blipFill>
            <a:blip r:embed="rId3" cstate="print"/>
            <a:stretch>
              <a:fillRect/>
            </a:stretch>
          </p:blipFill>
          <p:spPr>
            <a:xfrm>
              <a:off x="14253047" y="8384716"/>
              <a:ext cx="216052" cy="179082"/>
            </a:xfrm>
            <a:prstGeom prst="rect">
              <a:avLst/>
            </a:prstGeom>
          </p:spPr>
        </p:pic>
        <p:pic>
          <p:nvPicPr>
            <p:cNvPr id="6" name="object 6"/>
            <p:cNvPicPr/>
            <p:nvPr/>
          </p:nvPicPr>
          <p:blipFill>
            <a:blip r:embed="rId4" cstate="print"/>
            <a:stretch>
              <a:fillRect/>
            </a:stretch>
          </p:blipFill>
          <p:spPr>
            <a:xfrm>
              <a:off x="14840486" y="8384715"/>
              <a:ext cx="227025" cy="179082"/>
            </a:xfrm>
            <a:prstGeom prst="rect">
              <a:avLst/>
            </a:prstGeom>
          </p:spPr>
        </p:pic>
        <p:sp>
          <p:nvSpPr>
            <p:cNvPr id="7" name="object 7"/>
            <p:cNvSpPr/>
            <p:nvPr/>
          </p:nvSpPr>
          <p:spPr>
            <a:xfrm>
              <a:off x="14544879" y="8384717"/>
              <a:ext cx="640080" cy="179705"/>
            </a:xfrm>
            <a:custGeom>
              <a:avLst/>
              <a:gdLst/>
              <a:ahLst/>
              <a:cxnLst/>
              <a:rect l="l" t="t" r="r" b="b"/>
              <a:pathLst>
                <a:path w="640080" h="179704">
                  <a:moveTo>
                    <a:pt x="194068" y="71996"/>
                  </a:moveTo>
                  <a:lnTo>
                    <a:pt x="0" y="71996"/>
                  </a:lnTo>
                  <a:lnTo>
                    <a:pt x="0" y="106375"/>
                  </a:lnTo>
                  <a:lnTo>
                    <a:pt x="194068" y="106375"/>
                  </a:lnTo>
                  <a:lnTo>
                    <a:pt x="194068" y="71996"/>
                  </a:lnTo>
                  <a:close/>
                </a:path>
                <a:path w="640080" h="179704">
                  <a:moveTo>
                    <a:pt x="639699" y="0"/>
                  </a:moveTo>
                  <a:lnTo>
                    <a:pt x="604494" y="0"/>
                  </a:lnTo>
                  <a:lnTo>
                    <a:pt x="604494" y="179082"/>
                  </a:lnTo>
                  <a:lnTo>
                    <a:pt x="639699" y="179082"/>
                  </a:lnTo>
                  <a:lnTo>
                    <a:pt x="639699" y="0"/>
                  </a:lnTo>
                  <a:close/>
                </a:path>
              </a:pathLst>
            </a:custGeom>
            <a:solidFill>
              <a:srgbClr val="09226C"/>
            </a:solidFill>
          </p:spPr>
          <p:txBody>
            <a:bodyPr wrap="square" lIns="0" tIns="0" rIns="0" bIns="0" rtlCol="0"/>
            <a:lstStyle/>
            <a:p>
              <a:endParaRPr/>
            </a:p>
          </p:txBody>
        </p:sp>
        <p:pic>
          <p:nvPicPr>
            <p:cNvPr id="8" name="object 8"/>
            <p:cNvPicPr/>
            <p:nvPr/>
          </p:nvPicPr>
          <p:blipFill>
            <a:blip r:embed="rId5" cstate="print"/>
            <a:stretch>
              <a:fillRect/>
            </a:stretch>
          </p:blipFill>
          <p:spPr>
            <a:xfrm>
              <a:off x="15254065" y="8336007"/>
              <a:ext cx="274507" cy="275664"/>
            </a:xfrm>
            <a:prstGeom prst="rect">
              <a:avLst/>
            </a:prstGeom>
          </p:spPr>
        </p:pic>
      </p:grpSp>
      <p:sp>
        <p:nvSpPr>
          <p:cNvPr id="9" name="object 9"/>
          <p:cNvSpPr txBox="1">
            <a:spLocks noGrp="1"/>
          </p:cNvSpPr>
          <p:nvPr>
            <p:ph type="title"/>
          </p:nvPr>
        </p:nvSpPr>
        <p:spPr>
          <a:xfrm>
            <a:off x="749299" y="577077"/>
            <a:ext cx="15032989" cy="720710"/>
          </a:xfrm>
          <a:prstGeom prst="rect">
            <a:avLst/>
          </a:prstGeom>
        </p:spPr>
        <p:txBody>
          <a:bodyPr vert="horz" wrap="square" lIns="0" tIns="12700" rIns="0" bIns="0" rtlCol="0">
            <a:spAutoFit/>
          </a:bodyPr>
          <a:lstStyle/>
          <a:p>
            <a:pPr marL="12700">
              <a:lnSpc>
                <a:spcPct val="100000"/>
              </a:lnSpc>
              <a:spcBef>
                <a:spcPts val="100"/>
              </a:spcBef>
              <a:tabLst>
                <a:tab pos="1386840" algn="l"/>
                <a:tab pos="2602230" algn="l"/>
                <a:tab pos="4008754" algn="l"/>
                <a:tab pos="5415915" algn="l"/>
                <a:tab pos="7868920" algn="l"/>
                <a:tab pos="8484235" algn="l"/>
              </a:tabLst>
            </a:pPr>
            <a:r>
              <a:rPr lang="en-US" dirty="0">
                <a:solidFill>
                  <a:srgbClr val="09226C"/>
                </a:solidFill>
                <a:latin typeface="Microsoft YaHei"/>
              </a:rPr>
              <a:t>ATM 用例：FiXS——拉美新型 ATM 恶意软件</a:t>
            </a:r>
          </a:p>
        </p:txBody>
      </p:sp>
      <p:pic>
        <p:nvPicPr>
          <p:cNvPr id="10" name="object 10"/>
          <p:cNvPicPr/>
          <p:nvPr/>
        </p:nvPicPr>
        <p:blipFill>
          <a:blip r:embed="rId6" cstate="print"/>
          <a:stretch>
            <a:fillRect/>
          </a:stretch>
        </p:blipFill>
        <p:spPr>
          <a:xfrm>
            <a:off x="11139449" y="5144693"/>
            <a:ext cx="4350042" cy="1002779"/>
          </a:xfrm>
          <a:prstGeom prst="rect">
            <a:avLst/>
          </a:prstGeom>
        </p:spPr>
      </p:pic>
      <p:sp>
        <p:nvSpPr>
          <p:cNvPr id="11" name="object 11"/>
          <p:cNvSpPr txBox="1"/>
          <p:nvPr/>
        </p:nvSpPr>
        <p:spPr>
          <a:xfrm>
            <a:off x="12150611" y="5272638"/>
            <a:ext cx="3100705" cy="702310"/>
          </a:xfrm>
          <a:prstGeom prst="rect">
            <a:avLst/>
          </a:prstGeom>
        </p:spPr>
        <p:txBody>
          <a:bodyPr vert="horz" wrap="square" lIns="0" tIns="3810" rIns="0" bIns="0" rtlCol="0">
            <a:spAutoFit/>
          </a:bodyPr>
          <a:lstStyle/>
          <a:p>
            <a:pPr marL="12700" marR="5080">
              <a:lnSpc>
                <a:spcPct val="103400"/>
              </a:lnSpc>
              <a:spcBef>
                <a:spcPts val="30"/>
              </a:spcBef>
            </a:pPr>
            <a:r>
              <a:rPr sz="1276" spc="-20" dirty="0">
                <a:solidFill>
                  <a:srgbClr val="FFFFFF"/>
                </a:solidFill>
                <a:latin typeface="Microsoft YaHei"/>
                <a:cs typeface="Metropolis"/>
              </a:rPr>
              <a:t>Sepio 可检测伪装键盘，并在连接时阻断；在攻击执行前将其停止。</a:t>
            </a:r>
            <a:endParaRPr sz="1450" dirty="0">
              <a:latin typeface="Metropolis"/>
              <a:cs typeface="Metropolis"/>
            </a:endParaRPr>
          </a:p>
        </p:txBody>
      </p:sp>
      <p:grpSp>
        <p:nvGrpSpPr>
          <p:cNvPr id="12" name="object 12"/>
          <p:cNvGrpSpPr/>
          <p:nvPr/>
        </p:nvGrpSpPr>
        <p:grpSpPr>
          <a:xfrm>
            <a:off x="2525997" y="1828917"/>
            <a:ext cx="7451725" cy="4617720"/>
            <a:chOff x="2525997" y="1828917"/>
            <a:chExt cx="7451725" cy="4617720"/>
          </a:xfrm>
        </p:grpSpPr>
        <p:pic>
          <p:nvPicPr>
            <p:cNvPr id="13" name="object 13"/>
            <p:cNvPicPr/>
            <p:nvPr/>
          </p:nvPicPr>
          <p:blipFill>
            <a:blip r:embed="rId7" cstate="print"/>
            <a:stretch>
              <a:fillRect/>
            </a:stretch>
          </p:blipFill>
          <p:spPr>
            <a:xfrm>
              <a:off x="2525997" y="1828917"/>
              <a:ext cx="4014210" cy="4617716"/>
            </a:xfrm>
            <a:prstGeom prst="rect">
              <a:avLst/>
            </a:prstGeom>
          </p:spPr>
        </p:pic>
        <p:pic>
          <p:nvPicPr>
            <p:cNvPr id="14" name="object 14"/>
            <p:cNvPicPr/>
            <p:nvPr/>
          </p:nvPicPr>
          <p:blipFill>
            <a:blip r:embed="rId8" cstate="print"/>
            <a:stretch>
              <a:fillRect/>
            </a:stretch>
          </p:blipFill>
          <p:spPr>
            <a:xfrm>
              <a:off x="8724848" y="2694762"/>
              <a:ext cx="1252723" cy="2386583"/>
            </a:xfrm>
            <a:prstGeom prst="rect">
              <a:avLst/>
            </a:prstGeom>
          </p:spPr>
        </p:pic>
        <p:pic>
          <p:nvPicPr>
            <p:cNvPr id="15" name="object 15"/>
            <p:cNvPicPr/>
            <p:nvPr/>
          </p:nvPicPr>
          <p:blipFill>
            <a:blip r:embed="rId9" cstate="print"/>
            <a:stretch>
              <a:fillRect/>
            </a:stretch>
          </p:blipFill>
          <p:spPr>
            <a:xfrm>
              <a:off x="6506951" y="5144693"/>
              <a:ext cx="905250" cy="1051556"/>
            </a:xfrm>
            <a:prstGeom prst="rect">
              <a:avLst/>
            </a:prstGeom>
          </p:spPr>
        </p:pic>
      </p:grpSp>
      <p:sp>
        <p:nvSpPr>
          <p:cNvPr id="16" name="object 16"/>
          <p:cNvSpPr txBox="1"/>
          <p:nvPr/>
        </p:nvSpPr>
        <p:spPr>
          <a:xfrm>
            <a:off x="914651" y="4098446"/>
            <a:ext cx="1397000" cy="702310"/>
          </a:xfrm>
          <a:prstGeom prst="rect">
            <a:avLst/>
          </a:prstGeom>
        </p:spPr>
        <p:txBody>
          <a:bodyPr vert="horz" wrap="square" lIns="0" tIns="3810" rIns="0" bIns="0" rtlCol="0">
            <a:spAutoFit/>
          </a:bodyPr>
          <a:lstStyle/>
          <a:p>
            <a:pPr marL="12700" marR="5080">
              <a:lnSpc>
                <a:spcPct val="103400"/>
              </a:lnSpc>
              <a:spcBef>
                <a:spcPts val="30"/>
              </a:spcBef>
            </a:pPr>
            <a:r>
              <a:rPr sz="1450" spc="-20" dirty="0">
                <a:solidFill>
                  <a:srgbClr val="09226C"/>
                </a:solidFill>
                <a:latin typeface="Microsoft YaHei"/>
                <a:cs typeface="Metropolis"/>
              </a:rPr>
              <a:t>取款“骡子”打开软区并取出硬盘</a:t>
            </a:r>
            <a:endParaRPr sz="1450">
              <a:latin typeface="Metropolis"/>
              <a:cs typeface="Metropolis"/>
            </a:endParaRPr>
          </a:p>
        </p:txBody>
      </p:sp>
      <p:sp>
        <p:nvSpPr>
          <p:cNvPr id="17" name="object 17"/>
          <p:cNvSpPr txBox="1"/>
          <p:nvPr/>
        </p:nvSpPr>
        <p:spPr>
          <a:xfrm>
            <a:off x="3733563" y="7489041"/>
            <a:ext cx="781050" cy="245110"/>
          </a:xfrm>
          <a:prstGeom prst="rect">
            <a:avLst/>
          </a:prstGeom>
        </p:spPr>
        <p:txBody>
          <a:bodyPr vert="horz" wrap="square" lIns="0" tIns="11430" rIns="0" bIns="0" rtlCol="0">
            <a:spAutoFit/>
          </a:bodyPr>
          <a:lstStyle/>
          <a:p>
            <a:pPr marL="12700">
              <a:lnSpc>
                <a:spcPct val="100000"/>
              </a:lnSpc>
              <a:spcBef>
                <a:spcPts val="90"/>
              </a:spcBef>
            </a:pPr>
            <a:r>
              <a:rPr sz="1450" b="0" spc="-20" dirty="0">
                <a:solidFill>
                  <a:srgbClr val="EF5336"/>
                </a:solidFill>
                <a:latin typeface="Microsoft YaHei"/>
                <a:cs typeface="Metropolis Medium"/>
              </a:rPr>
              <a:t>Ploutus-I</a:t>
            </a:r>
            <a:endParaRPr sz="1450">
              <a:latin typeface="Metropolis Medium"/>
              <a:cs typeface="Metropolis Medium"/>
            </a:endParaRPr>
          </a:p>
        </p:txBody>
      </p:sp>
      <p:sp>
        <p:nvSpPr>
          <p:cNvPr id="18" name="object 18"/>
          <p:cNvSpPr txBox="1"/>
          <p:nvPr/>
        </p:nvSpPr>
        <p:spPr>
          <a:xfrm>
            <a:off x="3482103" y="7717641"/>
            <a:ext cx="2323465" cy="473709"/>
          </a:xfrm>
          <a:prstGeom prst="rect">
            <a:avLst/>
          </a:prstGeom>
        </p:spPr>
        <p:txBody>
          <a:bodyPr vert="horz" wrap="square" lIns="0" tIns="3810" rIns="0" bIns="0" rtlCol="0">
            <a:spAutoFit/>
          </a:bodyPr>
          <a:lstStyle/>
          <a:p>
            <a:pPr marL="12700" marR="5080">
              <a:lnSpc>
                <a:spcPct val="103400"/>
              </a:lnSpc>
              <a:spcBef>
                <a:spcPts val="30"/>
              </a:spcBef>
            </a:pPr>
            <a:r>
              <a:rPr sz="1450" spc="-25" dirty="0">
                <a:solidFill>
                  <a:srgbClr val="09226C"/>
                </a:solidFill>
                <a:latin typeface="Microsoft YaHei"/>
                <a:cs typeface="Metropolis"/>
              </a:rPr>
              <a:t>验证通过键盘输入的激活码</a:t>
            </a:r>
            <a:endParaRPr sz="1450" dirty="0">
              <a:latin typeface="Metropolis"/>
              <a:cs typeface="Metropolis"/>
            </a:endParaRPr>
          </a:p>
        </p:txBody>
      </p:sp>
      <p:sp>
        <p:nvSpPr>
          <p:cNvPr id="19" name="object 19"/>
          <p:cNvSpPr txBox="1"/>
          <p:nvPr/>
        </p:nvSpPr>
        <p:spPr>
          <a:xfrm>
            <a:off x="6645013" y="1967345"/>
            <a:ext cx="1858645" cy="930910"/>
          </a:xfrm>
          <a:prstGeom prst="rect">
            <a:avLst/>
          </a:prstGeom>
        </p:spPr>
        <p:txBody>
          <a:bodyPr vert="horz" wrap="square" lIns="0" tIns="3810" rIns="0" bIns="0" rtlCol="0">
            <a:spAutoFit/>
          </a:bodyPr>
          <a:lstStyle/>
          <a:p>
            <a:pPr marL="12700" marR="5080">
              <a:lnSpc>
                <a:spcPct val="103400"/>
              </a:lnSpc>
              <a:spcBef>
                <a:spcPts val="30"/>
              </a:spcBef>
            </a:pPr>
            <a:r>
              <a:rPr sz="1276" b="0" spc="-20" dirty="0">
                <a:solidFill>
                  <a:srgbClr val="EF5336"/>
                </a:solidFill>
                <a:latin typeface="Microsoft YaHei"/>
                <a:cs typeface="Metropolis Medium"/>
              </a:rPr>
              <a:t>Ploutus-I 安装在白名单文件夹中，并加入注册表启动项</a:t>
            </a:r>
            <a:endParaRPr sz="1450" dirty="0">
              <a:latin typeface="Metropolis"/>
              <a:cs typeface="Metropolis"/>
            </a:endParaRPr>
          </a:p>
        </p:txBody>
      </p:sp>
      <p:sp>
        <p:nvSpPr>
          <p:cNvPr id="20" name="object 20"/>
          <p:cNvSpPr txBox="1"/>
          <p:nvPr/>
        </p:nvSpPr>
        <p:spPr>
          <a:xfrm>
            <a:off x="6957921" y="4121306"/>
            <a:ext cx="1607820" cy="245110"/>
          </a:xfrm>
          <a:prstGeom prst="rect">
            <a:avLst/>
          </a:prstGeom>
        </p:spPr>
        <p:txBody>
          <a:bodyPr vert="horz" wrap="square" lIns="0" tIns="11430" rIns="0" bIns="0" rtlCol="0">
            <a:spAutoFit/>
          </a:bodyPr>
          <a:lstStyle/>
          <a:p>
            <a:pPr marL="12700">
              <a:lnSpc>
                <a:spcPct val="100000"/>
              </a:lnSpc>
              <a:spcBef>
                <a:spcPts val="90"/>
              </a:spcBef>
            </a:pPr>
            <a:r>
              <a:rPr sz="1450" spc="-20" dirty="0">
                <a:solidFill>
                  <a:srgbClr val="09226C"/>
                </a:solidFill>
                <a:latin typeface="Microsoft YaHei"/>
                <a:cs typeface="Metropolis"/>
              </a:rPr>
              <a:t>硬盘被感染</a:t>
            </a:r>
            <a:endParaRPr sz="1450">
              <a:latin typeface="Metropolis"/>
              <a:cs typeface="Metropolis"/>
            </a:endParaRPr>
          </a:p>
        </p:txBody>
      </p:sp>
      <p:sp>
        <p:nvSpPr>
          <p:cNvPr id="21" name="object 21"/>
          <p:cNvSpPr txBox="1"/>
          <p:nvPr/>
        </p:nvSpPr>
        <p:spPr>
          <a:xfrm>
            <a:off x="6701889" y="4349906"/>
            <a:ext cx="1582420" cy="245110"/>
          </a:xfrm>
          <a:prstGeom prst="rect">
            <a:avLst/>
          </a:prstGeom>
        </p:spPr>
        <p:txBody>
          <a:bodyPr vert="horz" wrap="square" lIns="0" tIns="11430" rIns="0" bIns="0" rtlCol="0">
            <a:spAutoFit/>
          </a:bodyPr>
          <a:lstStyle/>
          <a:p>
            <a:pPr marL="12700">
              <a:lnSpc>
                <a:spcPct val="100000"/>
              </a:lnSpc>
              <a:spcBef>
                <a:spcPts val="90"/>
              </a:spcBef>
            </a:pPr>
            <a:r>
              <a:rPr sz="1450" spc="-15" dirty="0">
                <a:solidFill>
                  <a:srgbClr val="09226C"/>
                </a:solidFill>
                <a:latin typeface="Microsoft YaHei"/>
                <a:cs typeface="Metropolis"/>
              </a:rPr>
              <a:t>重新接回</a:t>
            </a:r>
            <a:endParaRPr sz="1450">
              <a:latin typeface="Metropolis"/>
              <a:cs typeface="Metropolis"/>
            </a:endParaRPr>
          </a:p>
        </p:txBody>
      </p:sp>
      <p:sp>
        <p:nvSpPr>
          <p:cNvPr id="22" name="object 22"/>
          <p:cNvSpPr txBox="1"/>
          <p:nvPr/>
        </p:nvSpPr>
        <p:spPr>
          <a:xfrm>
            <a:off x="7608242" y="5266683"/>
            <a:ext cx="2012950" cy="702310"/>
          </a:xfrm>
          <a:prstGeom prst="rect">
            <a:avLst/>
          </a:prstGeom>
        </p:spPr>
        <p:txBody>
          <a:bodyPr vert="horz" wrap="square" lIns="0" tIns="3810" rIns="0" bIns="0" rtlCol="0">
            <a:spAutoFit/>
          </a:bodyPr>
          <a:lstStyle/>
          <a:p>
            <a:pPr marL="12700" marR="5080" algn="just">
              <a:lnSpc>
                <a:spcPct val="103400"/>
              </a:lnSpc>
              <a:spcBef>
                <a:spcPts val="30"/>
              </a:spcBef>
            </a:pPr>
            <a:r>
              <a:rPr sz="1276" spc="-20" dirty="0">
                <a:solidFill>
                  <a:srgbClr val="09226C"/>
                </a:solidFill>
                <a:latin typeface="Microsoft YaHei"/>
                <a:cs typeface="Metropolis"/>
              </a:rPr>
              <a:t>取款“骡子”连接伪装成摄像头的外接键盘</a:t>
            </a:r>
            <a:endParaRPr sz="1450">
              <a:latin typeface="Metropolis"/>
              <a:cs typeface="Metropolis"/>
            </a:endParaRPr>
          </a:p>
        </p:txBody>
      </p:sp>
      <p:sp>
        <p:nvSpPr>
          <p:cNvPr id="23" name="object 23"/>
          <p:cNvSpPr txBox="1"/>
          <p:nvPr/>
        </p:nvSpPr>
        <p:spPr>
          <a:xfrm>
            <a:off x="7912737" y="7489041"/>
            <a:ext cx="781050" cy="245110"/>
          </a:xfrm>
          <a:prstGeom prst="rect">
            <a:avLst/>
          </a:prstGeom>
        </p:spPr>
        <p:txBody>
          <a:bodyPr vert="horz" wrap="square" lIns="0" tIns="11430" rIns="0" bIns="0" rtlCol="0">
            <a:spAutoFit/>
          </a:bodyPr>
          <a:lstStyle/>
          <a:p>
            <a:pPr marL="12700">
              <a:lnSpc>
                <a:spcPct val="100000"/>
              </a:lnSpc>
              <a:spcBef>
                <a:spcPts val="90"/>
              </a:spcBef>
            </a:pPr>
            <a:r>
              <a:rPr sz="1450" b="0" spc="-20" dirty="0">
                <a:solidFill>
                  <a:srgbClr val="EF5336"/>
                </a:solidFill>
                <a:latin typeface="Microsoft YaHei"/>
                <a:cs typeface="Metropolis Medium"/>
              </a:rPr>
              <a:t>Ploutus-I</a:t>
            </a:r>
            <a:endParaRPr sz="1450">
              <a:latin typeface="Metropolis Medium"/>
              <a:cs typeface="Metropolis Medium"/>
            </a:endParaRPr>
          </a:p>
        </p:txBody>
      </p:sp>
      <p:sp>
        <p:nvSpPr>
          <p:cNvPr id="24" name="object 24"/>
          <p:cNvSpPr txBox="1"/>
          <p:nvPr/>
        </p:nvSpPr>
        <p:spPr>
          <a:xfrm>
            <a:off x="7661277" y="7717641"/>
            <a:ext cx="2157095" cy="473709"/>
          </a:xfrm>
          <a:prstGeom prst="rect">
            <a:avLst/>
          </a:prstGeom>
        </p:spPr>
        <p:txBody>
          <a:bodyPr vert="horz" wrap="square" lIns="0" tIns="3810" rIns="0" bIns="0" rtlCol="0">
            <a:spAutoFit/>
          </a:bodyPr>
          <a:lstStyle/>
          <a:p>
            <a:pPr marL="12700" marR="5080">
              <a:lnSpc>
                <a:spcPct val="103400"/>
              </a:lnSpc>
              <a:spcBef>
                <a:spcPts val="30"/>
              </a:spcBef>
            </a:pPr>
            <a:r>
              <a:rPr sz="1276" spc="-20" dirty="0">
                <a:solidFill>
                  <a:srgbClr val="09226C"/>
                </a:solidFill>
                <a:latin typeface="Microsoft YaHei"/>
                <a:cs typeface="Metropolis"/>
              </a:rPr>
              <a:t>生成控制 XFS 中间件的 GG.exe</a:t>
            </a:r>
            <a:endParaRPr sz="1450" dirty="0">
              <a:latin typeface="Metropolis"/>
              <a:cs typeface="Metropolis"/>
            </a:endParaRPr>
          </a:p>
        </p:txBody>
      </p:sp>
      <p:grpSp>
        <p:nvGrpSpPr>
          <p:cNvPr id="25" name="object 25"/>
          <p:cNvGrpSpPr/>
          <p:nvPr/>
        </p:nvGrpSpPr>
        <p:grpSpPr>
          <a:xfrm>
            <a:off x="752976" y="3975211"/>
            <a:ext cx="9245600" cy="4393565"/>
            <a:chOff x="752976" y="3975211"/>
            <a:chExt cx="9245600" cy="4393565"/>
          </a:xfrm>
        </p:grpSpPr>
        <p:sp>
          <p:nvSpPr>
            <p:cNvPr id="26" name="object 26"/>
            <p:cNvSpPr/>
            <p:nvPr/>
          </p:nvSpPr>
          <p:spPr>
            <a:xfrm>
              <a:off x="764406" y="3986641"/>
              <a:ext cx="1691639" cy="942340"/>
            </a:xfrm>
            <a:custGeom>
              <a:avLst/>
              <a:gdLst/>
              <a:ahLst/>
              <a:cxnLst/>
              <a:rect l="l" t="t" r="r" b="b"/>
              <a:pathLst>
                <a:path w="1691639" h="942339">
                  <a:moveTo>
                    <a:pt x="1691297" y="862266"/>
                  </a:moveTo>
                  <a:lnTo>
                    <a:pt x="1685010" y="893196"/>
                  </a:lnTo>
                  <a:lnTo>
                    <a:pt x="1667895" y="918524"/>
                  </a:lnTo>
                  <a:lnTo>
                    <a:pt x="1642567" y="935636"/>
                  </a:lnTo>
                  <a:lnTo>
                    <a:pt x="1611642" y="941920"/>
                  </a:lnTo>
                  <a:lnTo>
                    <a:pt x="79654" y="941920"/>
                  </a:lnTo>
                  <a:lnTo>
                    <a:pt x="48723" y="935636"/>
                  </a:lnTo>
                  <a:lnTo>
                    <a:pt x="23396" y="918524"/>
                  </a:lnTo>
                  <a:lnTo>
                    <a:pt x="6284" y="893196"/>
                  </a:lnTo>
                  <a:lnTo>
                    <a:pt x="0" y="862266"/>
                  </a:lnTo>
                  <a:lnTo>
                    <a:pt x="0" y="79654"/>
                  </a:lnTo>
                  <a:lnTo>
                    <a:pt x="6284" y="48729"/>
                  </a:lnTo>
                  <a:lnTo>
                    <a:pt x="23396" y="23401"/>
                  </a:lnTo>
                  <a:lnTo>
                    <a:pt x="48723" y="6286"/>
                  </a:lnTo>
                  <a:lnTo>
                    <a:pt x="79654" y="0"/>
                  </a:lnTo>
                  <a:lnTo>
                    <a:pt x="1611642" y="0"/>
                  </a:lnTo>
                  <a:lnTo>
                    <a:pt x="1642567" y="6286"/>
                  </a:lnTo>
                  <a:lnTo>
                    <a:pt x="1667895" y="23401"/>
                  </a:lnTo>
                  <a:lnTo>
                    <a:pt x="1685010" y="48729"/>
                  </a:lnTo>
                  <a:lnTo>
                    <a:pt x="1691297" y="79654"/>
                  </a:lnTo>
                  <a:lnTo>
                    <a:pt x="1691297" y="862266"/>
                  </a:lnTo>
                  <a:close/>
                </a:path>
              </a:pathLst>
            </a:custGeom>
            <a:ln w="22758">
              <a:solidFill>
                <a:srgbClr val="000000"/>
              </a:solidFill>
            </a:ln>
          </p:spPr>
          <p:txBody>
            <a:bodyPr wrap="square" lIns="0" tIns="0" rIns="0" bIns="0" rtlCol="0"/>
            <a:lstStyle/>
            <a:p>
              <a:endParaRPr/>
            </a:p>
          </p:txBody>
        </p:sp>
        <p:sp>
          <p:nvSpPr>
            <p:cNvPr id="27" name="object 27"/>
            <p:cNvSpPr/>
            <p:nvPr/>
          </p:nvSpPr>
          <p:spPr>
            <a:xfrm>
              <a:off x="3313379" y="7385977"/>
              <a:ext cx="2563495" cy="971550"/>
            </a:xfrm>
            <a:custGeom>
              <a:avLst/>
              <a:gdLst/>
              <a:ahLst/>
              <a:cxnLst/>
              <a:rect l="l" t="t" r="r" b="b"/>
              <a:pathLst>
                <a:path w="2563495" h="971550">
                  <a:moveTo>
                    <a:pt x="2563101" y="871474"/>
                  </a:moveTo>
                  <a:lnTo>
                    <a:pt x="2555244" y="910134"/>
                  </a:lnTo>
                  <a:lnTo>
                    <a:pt x="2533853" y="941793"/>
                  </a:lnTo>
                  <a:lnTo>
                    <a:pt x="2502193" y="963185"/>
                  </a:lnTo>
                  <a:lnTo>
                    <a:pt x="2463533" y="971042"/>
                  </a:lnTo>
                  <a:lnTo>
                    <a:pt x="99568" y="971042"/>
                  </a:lnTo>
                  <a:lnTo>
                    <a:pt x="60907" y="963185"/>
                  </a:lnTo>
                  <a:lnTo>
                    <a:pt x="29248" y="941793"/>
                  </a:lnTo>
                  <a:lnTo>
                    <a:pt x="7856" y="910134"/>
                  </a:lnTo>
                  <a:lnTo>
                    <a:pt x="0" y="871474"/>
                  </a:lnTo>
                  <a:lnTo>
                    <a:pt x="0" y="99568"/>
                  </a:lnTo>
                  <a:lnTo>
                    <a:pt x="7856" y="60907"/>
                  </a:lnTo>
                  <a:lnTo>
                    <a:pt x="29248" y="29248"/>
                  </a:lnTo>
                  <a:lnTo>
                    <a:pt x="60907" y="7856"/>
                  </a:lnTo>
                  <a:lnTo>
                    <a:pt x="99568" y="0"/>
                  </a:lnTo>
                  <a:lnTo>
                    <a:pt x="2463533" y="0"/>
                  </a:lnTo>
                  <a:lnTo>
                    <a:pt x="2502193" y="7856"/>
                  </a:lnTo>
                  <a:lnTo>
                    <a:pt x="2533853" y="29248"/>
                  </a:lnTo>
                  <a:lnTo>
                    <a:pt x="2555244" y="60907"/>
                  </a:lnTo>
                  <a:lnTo>
                    <a:pt x="2563101" y="99568"/>
                  </a:lnTo>
                  <a:lnTo>
                    <a:pt x="2563101" y="871474"/>
                  </a:lnTo>
                  <a:close/>
                </a:path>
              </a:pathLst>
            </a:custGeom>
            <a:ln w="22860">
              <a:solidFill>
                <a:srgbClr val="000000"/>
              </a:solidFill>
            </a:ln>
          </p:spPr>
          <p:txBody>
            <a:bodyPr wrap="square" lIns="0" tIns="0" rIns="0" bIns="0" rtlCol="0"/>
            <a:lstStyle/>
            <a:p>
              <a:endParaRPr/>
            </a:p>
          </p:txBody>
        </p:sp>
        <p:sp>
          <p:nvSpPr>
            <p:cNvPr id="28" name="object 28"/>
            <p:cNvSpPr/>
            <p:nvPr/>
          </p:nvSpPr>
          <p:spPr>
            <a:xfrm>
              <a:off x="7507814" y="7385977"/>
              <a:ext cx="2479040" cy="971550"/>
            </a:xfrm>
            <a:custGeom>
              <a:avLst/>
              <a:gdLst/>
              <a:ahLst/>
              <a:cxnLst/>
              <a:rect l="l" t="t" r="r" b="b"/>
              <a:pathLst>
                <a:path w="2479040" h="971550">
                  <a:moveTo>
                    <a:pt x="2478824" y="873125"/>
                  </a:moveTo>
                  <a:lnTo>
                    <a:pt x="2471098" y="911141"/>
                  </a:lnTo>
                  <a:lnTo>
                    <a:pt x="2450063" y="942276"/>
                  </a:lnTo>
                  <a:lnTo>
                    <a:pt x="2418929" y="963314"/>
                  </a:lnTo>
                  <a:lnTo>
                    <a:pt x="2380907" y="971042"/>
                  </a:lnTo>
                  <a:lnTo>
                    <a:pt x="97904" y="971042"/>
                  </a:lnTo>
                  <a:lnTo>
                    <a:pt x="59889" y="963314"/>
                  </a:lnTo>
                  <a:lnTo>
                    <a:pt x="28759" y="942276"/>
                  </a:lnTo>
                  <a:lnTo>
                    <a:pt x="7725" y="911141"/>
                  </a:lnTo>
                  <a:lnTo>
                    <a:pt x="0" y="873125"/>
                  </a:lnTo>
                  <a:lnTo>
                    <a:pt x="0" y="97917"/>
                  </a:lnTo>
                  <a:lnTo>
                    <a:pt x="7725" y="59900"/>
                  </a:lnTo>
                  <a:lnTo>
                    <a:pt x="28759" y="28765"/>
                  </a:lnTo>
                  <a:lnTo>
                    <a:pt x="59889" y="7727"/>
                  </a:lnTo>
                  <a:lnTo>
                    <a:pt x="97904" y="0"/>
                  </a:lnTo>
                  <a:lnTo>
                    <a:pt x="2380907" y="0"/>
                  </a:lnTo>
                  <a:lnTo>
                    <a:pt x="2418929" y="7727"/>
                  </a:lnTo>
                  <a:lnTo>
                    <a:pt x="2450063" y="28765"/>
                  </a:lnTo>
                  <a:lnTo>
                    <a:pt x="2471098" y="59900"/>
                  </a:lnTo>
                  <a:lnTo>
                    <a:pt x="2478824" y="97917"/>
                  </a:lnTo>
                  <a:lnTo>
                    <a:pt x="2478824" y="873125"/>
                  </a:lnTo>
                  <a:close/>
                </a:path>
              </a:pathLst>
            </a:custGeom>
            <a:ln w="22860">
              <a:solidFill>
                <a:srgbClr val="000000"/>
              </a:solidFill>
            </a:ln>
          </p:spPr>
          <p:txBody>
            <a:bodyPr wrap="square" lIns="0" tIns="0" rIns="0" bIns="0" rtlCol="0"/>
            <a:lstStyle/>
            <a:p>
              <a:endParaRPr/>
            </a:p>
          </p:txBody>
        </p:sp>
        <p:pic>
          <p:nvPicPr>
            <p:cNvPr id="29" name="object 29"/>
            <p:cNvPicPr/>
            <p:nvPr/>
          </p:nvPicPr>
          <p:blipFill>
            <a:blip r:embed="rId10" cstate="print"/>
            <a:stretch>
              <a:fillRect/>
            </a:stretch>
          </p:blipFill>
          <p:spPr>
            <a:xfrm>
              <a:off x="4759896" y="4609909"/>
              <a:ext cx="183857" cy="183857"/>
            </a:xfrm>
            <a:prstGeom prst="rect">
              <a:avLst/>
            </a:prstGeom>
          </p:spPr>
        </p:pic>
      </p:grpSp>
      <p:sp>
        <p:nvSpPr>
          <p:cNvPr id="30" name="object 30"/>
          <p:cNvSpPr txBox="1"/>
          <p:nvPr/>
        </p:nvSpPr>
        <p:spPr>
          <a:xfrm>
            <a:off x="4396503" y="4554913"/>
            <a:ext cx="891540" cy="745490"/>
          </a:xfrm>
          <a:prstGeom prst="rect">
            <a:avLst/>
          </a:prstGeom>
        </p:spPr>
        <p:txBody>
          <a:bodyPr vert="horz" wrap="square" lIns="0" tIns="64135" rIns="0" bIns="0" rtlCol="0">
            <a:spAutoFit/>
          </a:bodyPr>
          <a:lstStyle/>
          <a:p>
            <a:pPr marL="24765" algn="ctr">
              <a:lnSpc>
                <a:spcPct val="100000"/>
              </a:lnSpc>
              <a:spcBef>
                <a:spcPts val="505"/>
              </a:spcBef>
            </a:pPr>
            <a:r>
              <a:rPr sz="950" b="0" dirty="0">
                <a:solidFill>
                  <a:srgbClr val="FFFFFF"/>
                </a:solidFill>
                <a:latin typeface="Microsoft YaHei"/>
                <a:cs typeface="Metropolis Medium"/>
              </a:rPr>
              <a:t>1</a:t>
            </a:r>
            <a:endParaRPr sz="950">
              <a:latin typeface="Metropolis Medium"/>
              <a:cs typeface="Metropolis Medium"/>
            </a:endParaRPr>
          </a:p>
          <a:p>
            <a:pPr algn="ctr">
              <a:lnSpc>
                <a:spcPct val="100000"/>
              </a:lnSpc>
              <a:spcBef>
                <a:spcPts val="585"/>
              </a:spcBef>
            </a:pPr>
            <a:r>
              <a:rPr sz="1450" b="0" spc="-25" dirty="0">
                <a:solidFill>
                  <a:srgbClr val="EF5336"/>
                </a:solidFill>
                <a:latin typeface="Microsoft YaHei"/>
                <a:cs typeface="Metropolis Medium"/>
              </a:rPr>
              <a:t>出钞模块</a:t>
            </a:r>
            <a:endParaRPr sz="1450">
              <a:latin typeface="Metropolis Medium"/>
              <a:cs typeface="Metropolis Medium"/>
            </a:endParaRPr>
          </a:p>
          <a:p>
            <a:pPr algn="ctr">
              <a:lnSpc>
                <a:spcPct val="100000"/>
              </a:lnSpc>
              <a:spcBef>
                <a:spcPts val="60"/>
              </a:spcBef>
            </a:pPr>
            <a:r>
              <a:rPr sz="1450" b="0" spc="-25" dirty="0">
                <a:solidFill>
                  <a:srgbClr val="EF5336"/>
                </a:solidFill>
                <a:latin typeface="Microsoft YaHei"/>
                <a:cs typeface="Metropolis Medium"/>
              </a:rPr>
              <a:t>/循环钞箱</a:t>
            </a:r>
            <a:endParaRPr sz="1450">
              <a:latin typeface="Metropolis Medium"/>
              <a:cs typeface="Metropolis Medium"/>
            </a:endParaRPr>
          </a:p>
        </p:txBody>
      </p:sp>
      <p:grpSp>
        <p:nvGrpSpPr>
          <p:cNvPr id="31" name="object 31"/>
          <p:cNvGrpSpPr/>
          <p:nvPr/>
        </p:nvGrpSpPr>
        <p:grpSpPr>
          <a:xfrm>
            <a:off x="5931192" y="2781058"/>
            <a:ext cx="970280" cy="1568450"/>
            <a:chOff x="5931192" y="2781058"/>
            <a:chExt cx="970280" cy="1568450"/>
          </a:xfrm>
        </p:grpSpPr>
        <p:pic>
          <p:nvPicPr>
            <p:cNvPr id="32" name="object 32"/>
            <p:cNvPicPr/>
            <p:nvPr/>
          </p:nvPicPr>
          <p:blipFill>
            <a:blip r:embed="rId10" cstate="print"/>
            <a:stretch>
              <a:fillRect/>
            </a:stretch>
          </p:blipFill>
          <p:spPr>
            <a:xfrm>
              <a:off x="5931192" y="2781058"/>
              <a:ext cx="183857" cy="183845"/>
            </a:xfrm>
            <a:prstGeom prst="rect">
              <a:avLst/>
            </a:prstGeom>
          </p:spPr>
        </p:pic>
        <p:pic>
          <p:nvPicPr>
            <p:cNvPr id="33" name="object 33"/>
            <p:cNvPicPr/>
            <p:nvPr/>
          </p:nvPicPr>
          <p:blipFill>
            <a:blip r:embed="rId11" cstate="print"/>
            <a:stretch>
              <a:fillRect/>
            </a:stretch>
          </p:blipFill>
          <p:spPr>
            <a:xfrm>
              <a:off x="6717487" y="4165295"/>
              <a:ext cx="183857" cy="183857"/>
            </a:xfrm>
            <a:prstGeom prst="rect">
              <a:avLst/>
            </a:prstGeom>
          </p:spPr>
        </p:pic>
      </p:grpSp>
      <p:sp>
        <p:nvSpPr>
          <p:cNvPr id="34" name="object 34"/>
          <p:cNvSpPr txBox="1"/>
          <p:nvPr/>
        </p:nvSpPr>
        <p:spPr>
          <a:xfrm>
            <a:off x="5798096" y="2705119"/>
            <a:ext cx="440055" cy="797560"/>
          </a:xfrm>
          <a:prstGeom prst="rect">
            <a:avLst/>
          </a:prstGeom>
        </p:spPr>
        <p:txBody>
          <a:bodyPr vert="horz" wrap="square" lIns="0" tIns="85090" rIns="0" bIns="0" rtlCol="0">
            <a:spAutoFit/>
          </a:bodyPr>
          <a:lstStyle/>
          <a:p>
            <a:pPr marL="15875" algn="ctr">
              <a:lnSpc>
                <a:spcPct val="100000"/>
              </a:lnSpc>
              <a:spcBef>
                <a:spcPts val="670"/>
              </a:spcBef>
            </a:pPr>
            <a:r>
              <a:rPr sz="950" b="0" spc="5" dirty="0">
                <a:solidFill>
                  <a:srgbClr val="FFFFFF"/>
                </a:solidFill>
                <a:latin typeface="Microsoft YaHei"/>
                <a:cs typeface="Metropolis Medium"/>
              </a:rPr>
              <a:t>2</a:t>
            </a:r>
            <a:endParaRPr sz="950">
              <a:latin typeface="Metropolis Medium"/>
              <a:cs typeface="Metropolis Medium"/>
            </a:endParaRPr>
          </a:p>
          <a:p>
            <a:pPr algn="ctr">
              <a:lnSpc>
                <a:spcPct val="100000"/>
              </a:lnSpc>
              <a:spcBef>
                <a:spcPts val="830"/>
              </a:spcBef>
            </a:pPr>
            <a:r>
              <a:rPr sz="1450" b="0" spc="-25" dirty="0">
                <a:solidFill>
                  <a:srgbClr val="EF5336"/>
                </a:solidFill>
                <a:latin typeface="Microsoft YaHei"/>
                <a:cs typeface="Metropolis Medium"/>
              </a:rPr>
              <a:t>CPU</a:t>
            </a:r>
            <a:endParaRPr sz="1450">
              <a:latin typeface="Metropolis Medium"/>
              <a:cs typeface="Metropolis Medium"/>
            </a:endParaRPr>
          </a:p>
          <a:p>
            <a:pPr algn="ctr">
              <a:lnSpc>
                <a:spcPct val="100000"/>
              </a:lnSpc>
              <a:spcBef>
                <a:spcPts val="60"/>
              </a:spcBef>
            </a:pPr>
            <a:r>
              <a:rPr sz="1450" b="0" spc="-25" dirty="0">
                <a:solidFill>
                  <a:srgbClr val="EF5336"/>
                </a:solidFill>
                <a:latin typeface="Microsoft YaHei"/>
                <a:cs typeface="Metropolis Medium"/>
              </a:rPr>
              <a:t>核心</a:t>
            </a:r>
            <a:endParaRPr sz="1450">
              <a:latin typeface="Metropolis Medium"/>
              <a:cs typeface="Metropolis Medium"/>
            </a:endParaRPr>
          </a:p>
        </p:txBody>
      </p:sp>
      <p:sp>
        <p:nvSpPr>
          <p:cNvPr id="35" name="object 35"/>
          <p:cNvSpPr txBox="1"/>
          <p:nvPr/>
        </p:nvSpPr>
        <p:spPr>
          <a:xfrm>
            <a:off x="6763177" y="4160405"/>
            <a:ext cx="98425" cy="172085"/>
          </a:xfrm>
          <a:prstGeom prst="rect">
            <a:avLst/>
          </a:prstGeom>
        </p:spPr>
        <p:txBody>
          <a:bodyPr vert="horz" wrap="square" lIns="0" tIns="13970" rIns="0" bIns="0" rtlCol="0">
            <a:spAutoFit/>
          </a:bodyPr>
          <a:lstStyle/>
          <a:p>
            <a:pPr marL="12700">
              <a:lnSpc>
                <a:spcPct val="100000"/>
              </a:lnSpc>
              <a:spcBef>
                <a:spcPts val="110"/>
              </a:spcBef>
            </a:pPr>
            <a:r>
              <a:rPr sz="950" b="0" spc="5" dirty="0">
                <a:solidFill>
                  <a:srgbClr val="FFFFFF"/>
                </a:solidFill>
                <a:latin typeface="Microsoft YaHei"/>
                <a:cs typeface="Metropolis Medium"/>
              </a:rPr>
              <a:t>3</a:t>
            </a:r>
            <a:endParaRPr sz="950">
              <a:latin typeface="Metropolis Medium"/>
              <a:cs typeface="Metropolis Medium"/>
            </a:endParaRPr>
          </a:p>
        </p:txBody>
      </p:sp>
      <p:pic>
        <p:nvPicPr>
          <p:cNvPr id="36" name="object 36"/>
          <p:cNvPicPr/>
          <p:nvPr/>
        </p:nvPicPr>
        <p:blipFill>
          <a:blip r:embed="rId12" cstate="print"/>
          <a:stretch>
            <a:fillRect/>
          </a:stretch>
        </p:blipFill>
        <p:spPr>
          <a:xfrm>
            <a:off x="3493922" y="7531722"/>
            <a:ext cx="183857" cy="183832"/>
          </a:xfrm>
          <a:prstGeom prst="rect">
            <a:avLst/>
          </a:prstGeom>
        </p:spPr>
      </p:pic>
      <p:sp>
        <p:nvSpPr>
          <p:cNvPr id="37" name="object 37"/>
          <p:cNvSpPr txBox="1"/>
          <p:nvPr/>
        </p:nvSpPr>
        <p:spPr>
          <a:xfrm>
            <a:off x="3537287" y="7526823"/>
            <a:ext cx="102870" cy="172085"/>
          </a:xfrm>
          <a:prstGeom prst="rect">
            <a:avLst/>
          </a:prstGeom>
        </p:spPr>
        <p:txBody>
          <a:bodyPr vert="horz" wrap="square" lIns="0" tIns="13970" rIns="0" bIns="0" rtlCol="0">
            <a:spAutoFit/>
          </a:bodyPr>
          <a:lstStyle/>
          <a:p>
            <a:pPr marL="12700">
              <a:lnSpc>
                <a:spcPct val="100000"/>
              </a:lnSpc>
              <a:spcBef>
                <a:spcPts val="110"/>
              </a:spcBef>
            </a:pPr>
            <a:r>
              <a:rPr sz="950" b="0" spc="5" dirty="0">
                <a:solidFill>
                  <a:srgbClr val="FFFFFF"/>
                </a:solidFill>
                <a:latin typeface="Microsoft YaHei"/>
                <a:cs typeface="Metropolis Medium"/>
              </a:rPr>
              <a:t>4</a:t>
            </a:r>
            <a:endParaRPr sz="950">
              <a:latin typeface="Metropolis Medium"/>
              <a:cs typeface="Metropolis Medium"/>
            </a:endParaRPr>
          </a:p>
        </p:txBody>
      </p:sp>
      <p:pic>
        <p:nvPicPr>
          <p:cNvPr id="38" name="object 38"/>
          <p:cNvPicPr/>
          <p:nvPr/>
        </p:nvPicPr>
        <p:blipFill>
          <a:blip r:embed="rId13" cstate="print"/>
          <a:stretch>
            <a:fillRect/>
          </a:stretch>
        </p:blipFill>
        <p:spPr>
          <a:xfrm>
            <a:off x="6602336" y="6510286"/>
            <a:ext cx="183845" cy="183857"/>
          </a:xfrm>
          <a:prstGeom prst="rect">
            <a:avLst/>
          </a:prstGeom>
        </p:spPr>
      </p:pic>
      <p:sp>
        <p:nvSpPr>
          <p:cNvPr id="39" name="object 39"/>
          <p:cNvSpPr txBox="1"/>
          <p:nvPr/>
        </p:nvSpPr>
        <p:spPr>
          <a:xfrm>
            <a:off x="6037486" y="6456300"/>
            <a:ext cx="1312545" cy="1200150"/>
          </a:xfrm>
          <a:prstGeom prst="rect">
            <a:avLst/>
          </a:prstGeom>
        </p:spPr>
        <p:txBody>
          <a:bodyPr vert="horz" wrap="square" lIns="0" tIns="62865" rIns="0" bIns="0" rtlCol="0">
            <a:spAutoFit/>
          </a:bodyPr>
          <a:lstStyle/>
          <a:p>
            <a:pPr marL="6985" algn="ctr">
              <a:lnSpc>
                <a:spcPct val="100000"/>
              </a:lnSpc>
              <a:spcBef>
                <a:spcPts val="495"/>
              </a:spcBef>
            </a:pPr>
            <a:r>
              <a:rPr sz="950" b="0" spc="5" dirty="0">
                <a:solidFill>
                  <a:srgbClr val="FFFFFF"/>
                </a:solidFill>
                <a:latin typeface="Microsoft YaHei"/>
                <a:cs typeface="Metropolis Medium"/>
              </a:rPr>
              <a:t>5</a:t>
            </a:r>
            <a:endParaRPr sz="950">
              <a:latin typeface="Metropolis Medium"/>
              <a:cs typeface="Metropolis Medium"/>
            </a:endParaRPr>
          </a:p>
          <a:p>
            <a:pPr marL="12065" marR="5080" indent="-635" algn="ctr">
              <a:lnSpc>
                <a:spcPct val="103400"/>
              </a:lnSpc>
              <a:spcBef>
                <a:spcPts val="515"/>
              </a:spcBef>
            </a:pPr>
            <a:r>
              <a:rPr sz="1450" spc="-20" dirty="0">
                <a:solidFill>
                  <a:srgbClr val="09226C"/>
                </a:solidFill>
                <a:latin typeface="Microsoft YaHei"/>
                <a:cs typeface="Metropolis"/>
              </a:rPr>
              <a:t>取款“骡子”输入 F 键组合开始出钞</a:t>
            </a:r>
            <a:endParaRPr sz="1450">
              <a:latin typeface="Metropolis"/>
              <a:cs typeface="Metropolis"/>
            </a:endParaRPr>
          </a:p>
        </p:txBody>
      </p:sp>
      <p:pic>
        <p:nvPicPr>
          <p:cNvPr id="40" name="object 40"/>
          <p:cNvPicPr/>
          <p:nvPr/>
        </p:nvPicPr>
        <p:blipFill>
          <a:blip r:embed="rId14" cstate="print"/>
          <a:stretch>
            <a:fillRect/>
          </a:stretch>
        </p:blipFill>
        <p:spPr>
          <a:xfrm>
            <a:off x="7678242" y="7531722"/>
            <a:ext cx="183845" cy="183832"/>
          </a:xfrm>
          <a:prstGeom prst="rect">
            <a:avLst/>
          </a:prstGeom>
        </p:spPr>
      </p:pic>
      <p:sp>
        <p:nvSpPr>
          <p:cNvPr id="41" name="object 41"/>
          <p:cNvSpPr txBox="1"/>
          <p:nvPr/>
        </p:nvSpPr>
        <p:spPr>
          <a:xfrm>
            <a:off x="7721668" y="7526823"/>
            <a:ext cx="102870" cy="172085"/>
          </a:xfrm>
          <a:prstGeom prst="rect">
            <a:avLst/>
          </a:prstGeom>
        </p:spPr>
        <p:txBody>
          <a:bodyPr vert="horz" wrap="square" lIns="0" tIns="13970" rIns="0" bIns="0" rtlCol="0">
            <a:spAutoFit/>
          </a:bodyPr>
          <a:lstStyle/>
          <a:p>
            <a:pPr marL="12700">
              <a:lnSpc>
                <a:spcPct val="100000"/>
              </a:lnSpc>
              <a:spcBef>
                <a:spcPts val="110"/>
              </a:spcBef>
            </a:pPr>
            <a:r>
              <a:rPr sz="950" b="0" spc="5" dirty="0">
                <a:solidFill>
                  <a:srgbClr val="FFFFFF"/>
                </a:solidFill>
                <a:latin typeface="Microsoft YaHei"/>
                <a:cs typeface="Metropolis Medium"/>
              </a:rPr>
              <a:t>6</a:t>
            </a:r>
            <a:endParaRPr sz="950">
              <a:latin typeface="Metropolis Medium"/>
              <a:cs typeface="Metropolis Medium"/>
            </a:endParaRPr>
          </a:p>
        </p:txBody>
      </p:sp>
      <p:grpSp>
        <p:nvGrpSpPr>
          <p:cNvPr id="42" name="object 42"/>
          <p:cNvGrpSpPr/>
          <p:nvPr/>
        </p:nvGrpSpPr>
        <p:grpSpPr>
          <a:xfrm>
            <a:off x="4512513" y="2964929"/>
            <a:ext cx="7440295" cy="5019040"/>
            <a:chOff x="4512513" y="2964929"/>
            <a:chExt cx="7440295" cy="5019040"/>
          </a:xfrm>
        </p:grpSpPr>
        <p:sp>
          <p:nvSpPr>
            <p:cNvPr id="43" name="object 43"/>
            <p:cNvSpPr/>
            <p:nvPr/>
          </p:nvSpPr>
          <p:spPr>
            <a:xfrm>
              <a:off x="4606009" y="5960115"/>
              <a:ext cx="0" cy="1324610"/>
            </a:xfrm>
            <a:custGeom>
              <a:avLst/>
              <a:gdLst/>
              <a:ahLst/>
              <a:cxnLst/>
              <a:rect l="l" t="t" r="r" b="b"/>
              <a:pathLst>
                <a:path h="1324609">
                  <a:moveTo>
                    <a:pt x="0" y="0"/>
                  </a:moveTo>
                  <a:lnTo>
                    <a:pt x="0" y="1324089"/>
                  </a:lnTo>
                </a:path>
              </a:pathLst>
            </a:custGeom>
            <a:ln w="22860">
              <a:solidFill>
                <a:srgbClr val="000000"/>
              </a:solidFill>
            </a:ln>
          </p:spPr>
          <p:txBody>
            <a:bodyPr wrap="square" lIns="0" tIns="0" rIns="0" bIns="0" rtlCol="0"/>
            <a:lstStyle/>
            <a:p>
              <a:endParaRPr/>
            </a:p>
          </p:txBody>
        </p:sp>
        <p:pic>
          <p:nvPicPr>
            <p:cNvPr id="44" name="object 44"/>
            <p:cNvPicPr/>
            <p:nvPr/>
          </p:nvPicPr>
          <p:blipFill>
            <a:blip r:embed="rId15" cstate="print"/>
            <a:stretch>
              <a:fillRect/>
            </a:stretch>
          </p:blipFill>
          <p:spPr>
            <a:xfrm>
              <a:off x="4512513" y="7192860"/>
              <a:ext cx="186969" cy="116128"/>
            </a:xfrm>
            <a:prstGeom prst="rect">
              <a:avLst/>
            </a:prstGeom>
          </p:spPr>
        </p:pic>
        <p:sp>
          <p:nvSpPr>
            <p:cNvPr id="45" name="object 45"/>
            <p:cNvSpPr/>
            <p:nvPr/>
          </p:nvSpPr>
          <p:spPr>
            <a:xfrm>
              <a:off x="5852378" y="4734656"/>
              <a:ext cx="2889250" cy="0"/>
            </a:xfrm>
            <a:custGeom>
              <a:avLst/>
              <a:gdLst/>
              <a:ahLst/>
              <a:cxnLst/>
              <a:rect l="l" t="t" r="r" b="b"/>
              <a:pathLst>
                <a:path w="2889250">
                  <a:moveTo>
                    <a:pt x="2888640" y="0"/>
                  </a:moveTo>
                  <a:lnTo>
                    <a:pt x="0" y="0"/>
                  </a:lnTo>
                </a:path>
              </a:pathLst>
            </a:custGeom>
            <a:ln w="22860">
              <a:solidFill>
                <a:srgbClr val="000000"/>
              </a:solidFill>
            </a:ln>
          </p:spPr>
          <p:txBody>
            <a:bodyPr wrap="square" lIns="0" tIns="0" rIns="0" bIns="0" rtlCol="0"/>
            <a:lstStyle/>
            <a:p>
              <a:endParaRPr/>
            </a:p>
          </p:txBody>
        </p:sp>
        <p:pic>
          <p:nvPicPr>
            <p:cNvPr id="46" name="object 46"/>
            <p:cNvPicPr/>
            <p:nvPr/>
          </p:nvPicPr>
          <p:blipFill>
            <a:blip r:embed="rId16" cstate="print"/>
            <a:stretch>
              <a:fillRect/>
            </a:stretch>
          </p:blipFill>
          <p:spPr>
            <a:xfrm>
              <a:off x="5827584" y="4641164"/>
              <a:ext cx="116128" cy="186956"/>
            </a:xfrm>
            <a:prstGeom prst="rect">
              <a:avLst/>
            </a:prstGeom>
          </p:spPr>
        </p:pic>
        <p:sp>
          <p:nvSpPr>
            <p:cNvPr id="47" name="object 47"/>
            <p:cNvSpPr/>
            <p:nvPr/>
          </p:nvSpPr>
          <p:spPr>
            <a:xfrm>
              <a:off x="6385665" y="3058398"/>
              <a:ext cx="2328545" cy="0"/>
            </a:xfrm>
            <a:custGeom>
              <a:avLst/>
              <a:gdLst/>
              <a:ahLst/>
              <a:cxnLst/>
              <a:rect l="l" t="t" r="r" b="b"/>
              <a:pathLst>
                <a:path w="2328545">
                  <a:moveTo>
                    <a:pt x="0" y="0"/>
                  </a:moveTo>
                  <a:lnTo>
                    <a:pt x="2328494" y="0"/>
                  </a:lnTo>
                </a:path>
              </a:pathLst>
            </a:custGeom>
            <a:ln w="22860">
              <a:solidFill>
                <a:srgbClr val="000000"/>
              </a:solidFill>
            </a:ln>
          </p:spPr>
          <p:txBody>
            <a:bodyPr wrap="square" lIns="0" tIns="0" rIns="0" bIns="0" rtlCol="0"/>
            <a:lstStyle/>
            <a:p>
              <a:endParaRPr/>
            </a:p>
          </p:txBody>
        </p:sp>
        <p:pic>
          <p:nvPicPr>
            <p:cNvPr id="48" name="object 48"/>
            <p:cNvPicPr/>
            <p:nvPr/>
          </p:nvPicPr>
          <p:blipFill>
            <a:blip r:embed="rId17" cstate="print"/>
            <a:stretch>
              <a:fillRect/>
            </a:stretch>
          </p:blipFill>
          <p:spPr>
            <a:xfrm>
              <a:off x="8622817" y="2964929"/>
              <a:ext cx="116141" cy="186956"/>
            </a:xfrm>
            <a:prstGeom prst="rect">
              <a:avLst/>
            </a:prstGeom>
          </p:spPr>
        </p:pic>
        <p:sp>
          <p:nvSpPr>
            <p:cNvPr id="49" name="object 49"/>
            <p:cNvSpPr/>
            <p:nvPr/>
          </p:nvSpPr>
          <p:spPr>
            <a:xfrm>
              <a:off x="9800340" y="5576987"/>
              <a:ext cx="1156335" cy="0"/>
            </a:xfrm>
            <a:custGeom>
              <a:avLst/>
              <a:gdLst/>
              <a:ahLst/>
              <a:cxnLst/>
              <a:rect l="l" t="t" r="r" b="b"/>
              <a:pathLst>
                <a:path w="1156334">
                  <a:moveTo>
                    <a:pt x="0" y="0"/>
                  </a:moveTo>
                  <a:lnTo>
                    <a:pt x="1156258" y="0"/>
                  </a:lnTo>
                </a:path>
              </a:pathLst>
            </a:custGeom>
            <a:ln w="22898">
              <a:solidFill>
                <a:srgbClr val="000000"/>
              </a:solidFill>
            </a:ln>
          </p:spPr>
          <p:txBody>
            <a:bodyPr wrap="square" lIns="0" tIns="0" rIns="0" bIns="0" rtlCol="0"/>
            <a:lstStyle/>
            <a:p>
              <a:endParaRPr/>
            </a:p>
          </p:txBody>
        </p:sp>
        <p:pic>
          <p:nvPicPr>
            <p:cNvPr id="50" name="object 50"/>
            <p:cNvPicPr/>
            <p:nvPr/>
          </p:nvPicPr>
          <p:blipFill>
            <a:blip r:embed="rId18" cstate="print"/>
            <a:stretch>
              <a:fillRect/>
            </a:stretch>
          </p:blipFill>
          <p:spPr>
            <a:xfrm>
              <a:off x="10865078" y="5483339"/>
              <a:ext cx="116357" cy="187324"/>
            </a:xfrm>
            <a:prstGeom prst="rect">
              <a:avLst/>
            </a:prstGeom>
          </p:spPr>
        </p:pic>
        <p:sp>
          <p:nvSpPr>
            <p:cNvPr id="51" name="object 51"/>
            <p:cNvSpPr/>
            <p:nvPr/>
          </p:nvSpPr>
          <p:spPr>
            <a:xfrm>
              <a:off x="6127374" y="7889961"/>
              <a:ext cx="1134110" cy="0"/>
            </a:xfrm>
            <a:custGeom>
              <a:avLst/>
              <a:gdLst/>
              <a:ahLst/>
              <a:cxnLst/>
              <a:rect l="l" t="t" r="r" b="b"/>
              <a:pathLst>
                <a:path w="1134109">
                  <a:moveTo>
                    <a:pt x="0" y="0"/>
                  </a:moveTo>
                  <a:lnTo>
                    <a:pt x="1133767" y="0"/>
                  </a:lnTo>
                </a:path>
              </a:pathLst>
            </a:custGeom>
            <a:ln w="22860">
              <a:solidFill>
                <a:srgbClr val="000000"/>
              </a:solidFill>
            </a:ln>
          </p:spPr>
          <p:txBody>
            <a:bodyPr wrap="square" lIns="0" tIns="0" rIns="0" bIns="0" rtlCol="0"/>
            <a:lstStyle/>
            <a:p>
              <a:endParaRPr/>
            </a:p>
          </p:txBody>
        </p:sp>
        <p:pic>
          <p:nvPicPr>
            <p:cNvPr id="52" name="object 52"/>
            <p:cNvPicPr/>
            <p:nvPr/>
          </p:nvPicPr>
          <p:blipFill>
            <a:blip r:embed="rId19" cstate="print"/>
            <a:stretch>
              <a:fillRect/>
            </a:stretch>
          </p:blipFill>
          <p:spPr>
            <a:xfrm>
              <a:off x="6102590" y="7796492"/>
              <a:ext cx="116128" cy="186956"/>
            </a:xfrm>
            <a:prstGeom prst="rect">
              <a:avLst/>
            </a:prstGeom>
          </p:spPr>
        </p:pic>
        <p:pic>
          <p:nvPicPr>
            <p:cNvPr id="53" name="object 53"/>
            <p:cNvPicPr/>
            <p:nvPr/>
          </p:nvPicPr>
          <p:blipFill>
            <a:blip r:embed="rId20" cstate="print"/>
            <a:stretch>
              <a:fillRect/>
            </a:stretch>
          </p:blipFill>
          <p:spPr>
            <a:xfrm>
              <a:off x="7169797" y="7796492"/>
              <a:ext cx="116128" cy="186956"/>
            </a:xfrm>
            <a:prstGeom prst="rect">
              <a:avLst/>
            </a:prstGeom>
          </p:spPr>
        </p:pic>
        <p:sp>
          <p:nvSpPr>
            <p:cNvPr id="54" name="object 54"/>
            <p:cNvSpPr/>
            <p:nvPr/>
          </p:nvSpPr>
          <p:spPr>
            <a:xfrm>
              <a:off x="11379971" y="5366071"/>
              <a:ext cx="560070" cy="560070"/>
            </a:xfrm>
            <a:custGeom>
              <a:avLst/>
              <a:gdLst/>
              <a:ahLst/>
              <a:cxnLst/>
              <a:rect l="l" t="t" r="r" b="b"/>
              <a:pathLst>
                <a:path w="560070" h="560070">
                  <a:moveTo>
                    <a:pt x="478018" y="82010"/>
                  </a:moveTo>
                  <a:lnTo>
                    <a:pt x="507542" y="116717"/>
                  </a:lnTo>
                  <a:lnTo>
                    <a:pt x="530505" y="154686"/>
                  </a:lnTo>
                  <a:lnTo>
                    <a:pt x="546907" y="195101"/>
                  </a:lnTo>
                  <a:lnTo>
                    <a:pt x="556748" y="237147"/>
                  </a:lnTo>
                  <a:lnTo>
                    <a:pt x="560028" y="280009"/>
                  </a:lnTo>
                  <a:lnTo>
                    <a:pt x="556748" y="322871"/>
                  </a:lnTo>
                  <a:lnTo>
                    <a:pt x="546907" y="364917"/>
                  </a:lnTo>
                  <a:lnTo>
                    <a:pt x="530505" y="405333"/>
                  </a:lnTo>
                  <a:lnTo>
                    <a:pt x="507542" y="443302"/>
                  </a:lnTo>
                  <a:lnTo>
                    <a:pt x="478018" y="478008"/>
                  </a:lnTo>
                  <a:lnTo>
                    <a:pt x="443311" y="507536"/>
                  </a:lnTo>
                  <a:lnTo>
                    <a:pt x="405342" y="530501"/>
                  </a:lnTo>
                  <a:lnTo>
                    <a:pt x="364927" y="546905"/>
                  </a:lnTo>
                  <a:lnTo>
                    <a:pt x="322880" y="556747"/>
                  </a:lnTo>
                  <a:lnTo>
                    <a:pt x="280019" y="560028"/>
                  </a:lnTo>
                  <a:lnTo>
                    <a:pt x="237157" y="556747"/>
                  </a:lnTo>
                  <a:lnTo>
                    <a:pt x="195110" y="546905"/>
                  </a:lnTo>
                  <a:lnTo>
                    <a:pt x="154695" y="530501"/>
                  </a:lnTo>
                  <a:lnTo>
                    <a:pt x="116726" y="507536"/>
                  </a:lnTo>
                  <a:lnTo>
                    <a:pt x="82019" y="478008"/>
                  </a:lnTo>
                  <a:lnTo>
                    <a:pt x="52492" y="443302"/>
                  </a:lnTo>
                  <a:lnTo>
                    <a:pt x="29527" y="405333"/>
                  </a:lnTo>
                  <a:lnTo>
                    <a:pt x="13123" y="364917"/>
                  </a:lnTo>
                  <a:lnTo>
                    <a:pt x="3280" y="322871"/>
                  </a:lnTo>
                  <a:lnTo>
                    <a:pt x="0" y="280009"/>
                  </a:lnTo>
                  <a:lnTo>
                    <a:pt x="3280" y="237147"/>
                  </a:lnTo>
                  <a:lnTo>
                    <a:pt x="13123" y="195101"/>
                  </a:lnTo>
                  <a:lnTo>
                    <a:pt x="29527" y="154686"/>
                  </a:lnTo>
                  <a:lnTo>
                    <a:pt x="52492" y="116717"/>
                  </a:lnTo>
                  <a:lnTo>
                    <a:pt x="82019" y="82010"/>
                  </a:lnTo>
                  <a:lnTo>
                    <a:pt x="116726" y="52486"/>
                  </a:lnTo>
                  <a:lnTo>
                    <a:pt x="154695" y="29523"/>
                  </a:lnTo>
                  <a:lnTo>
                    <a:pt x="195110" y="13121"/>
                  </a:lnTo>
                  <a:lnTo>
                    <a:pt x="237157" y="3280"/>
                  </a:lnTo>
                  <a:lnTo>
                    <a:pt x="280019" y="0"/>
                  </a:lnTo>
                  <a:lnTo>
                    <a:pt x="322880" y="3280"/>
                  </a:lnTo>
                  <a:lnTo>
                    <a:pt x="364927" y="13121"/>
                  </a:lnTo>
                  <a:lnTo>
                    <a:pt x="405342" y="29523"/>
                  </a:lnTo>
                  <a:lnTo>
                    <a:pt x="443311" y="52486"/>
                  </a:lnTo>
                  <a:lnTo>
                    <a:pt x="478018" y="82010"/>
                  </a:lnTo>
                  <a:close/>
                </a:path>
              </a:pathLst>
            </a:custGeom>
            <a:ln w="25400">
              <a:solidFill>
                <a:srgbClr val="00B050"/>
              </a:solidFill>
            </a:ln>
          </p:spPr>
          <p:txBody>
            <a:bodyPr wrap="square" lIns="0" tIns="0" rIns="0" bIns="0" rtlCol="0"/>
            <a:lstStyle/>
            <a:p>
              <a:endParaRPr/>
            </a:p>
          </p:txBody>
        </p:sp>
        <p:sp>
          <p:nvSpPr>
            <p:cNvPr id="55" name="object 55"/>
            <p:cNvSpPr/>
            <p:nvPr/>
          </p:nvSpPr>
          <p:spPr>
            <a:xfrm>
              <a:off x="11461987" y="5448084"/>
              <a:ext cx="396240" cy="396240"/>
            </a:xfrm>
            <a:custGeom>
              <a:avLst/>
              <a:gdLst/>
              <a:ahLst/>
              <a:cxnLst/>
              <a:rect l="l" t="t" r="r" b="b"/>
              <a:pathLst>
                <a:path w="396240" h="396239">
                  <a:moveTo>
                    <a:pt x="0" y="395998"/>
                  </a:moveTo>
                  <a:lnTo>
                    <a:pt x="395998" y="0"/>
                  </a:lnTo>
                </a:path>
              </a:pathLst>
            </a:custGeom>
            <a:ln w="25400">
              <a:solidFill>
                <a:srgbClr val="00B050"/>
              </a:solidFill>
            </a:ln>
          </p:spPr>
          <p:txBody>
            <a:bodyPr wrap="square" lIns="0" tIns="0" rIns="0" bIns="0" rtlCol="0"/>
            <a:lstStyle/>
            <a:p>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object 2"/>
          <p:cNvGrpSpPr/>
          <p:nvPr/>
        </p:nvGrpSpPr>
        <p:grpSpPr>
          <a:xfrm>
            <a:off x="0" y="0"/>
            <a:ext cx="16357600" cy="9372600"/>
            <a:chOff x="0" y="0"/>
            <a:chExt cx="16256000" cy="9144000"/>
          </a:xfrm>
        </p:grpSpPr>
        <p:pic>
          <p:nvPicPr>
            <p:cNvPr id="3" name="object 3"/>
            <p:cNvPicPr/>
            <p:nvPr/>
          </p:nvPicPr>
          <p:blipFill>
            <a:blip r:embed="rId2" cstate="print"/>
            <a:stretch>
              <a:fillRect/>
            </a:stretch>
          </p:blipFill>
          <p:spPr>
            <a:xfrm>
              <a:off x="0" y="0"/>
              <a:ext cx="16256000" cy="9144000"/>
            </a:xfrm>
            <a:prstGeom prst="rect">
              <a:avLst/>
            </a:prstGeom>
          </p:spPr>
        </p:pic>
        <p:sp>
          <p:nvSpPr>
            <p:cNvPr id="4" name="object 4"/>
            <p:cNvSpPr/>
            <p:nvPr/>
          </p:nvSpPr>
          <p:spPr>
            <a:xfrm>
              <a:off x="14545056" y="8384870"/>
              <a:ext cx="210185" cy="179070"/>
            </a:xfrm>
            <a:custGeom>
              <a:avLst/>
              <a:gdLst/>
              <a:ahLst/>
              <a:cxnLst/>
              <a:rect l="l" t="t" r="r" b="b"/>
              <a:pathLst>
                <a:path w="210184" h="179070">
                  <a:moveTo>
                    <a:pt x="210108" y="144119"/>
                  </a:moveTo>
                  <a:lnTo>
                    <a:pt x="0" y="144119"/>
                  </a:lnTo>
                  <a:lnTo>
                    <a:pt x="0" y="178485"/>
                  </a:lnTo>
                  <a:lnTo>
                    <a:pt x="210108" y="178485"/>
                  </a:lnTo>
                  <a:lnTo>
                    <a:pt x="210108" y="144119"/>
                  </a:lnTo>
                  <a:close/>
                </a:path>
                <a:path w="210184" h="179070">
                  <a:moveTo>
                    <a:pt x="210108" y="0"/>
                  </a:moveTo>
                  <a:lnTo>
                    <a:pt x="0" y="0"/>
                  </a:lnTo>
                  <a:lnTo>
                    <a:pt x="0" y="34366"/>
                  </a:lnTo>
                  <a:lnTo>
                    <a:pt x="210108" y="34366"/>
                  </a:lnTo>
                  <a:lnTo>
                    <a:pt x="210108" y="0"/>
                  </a:lnTo>
                  <a:close/>
                </a:path>
              </a:pathLst>
            </a:custGeom>
            <a:solidFill>
              <a:srgbClr val="09226C"/>
            </a:solidFill>
          </p:spPr>
          <p:txBody>
            <a:bodyPr wrap="square" lIns="0" tIns="0" rIns="0" bIns="0" rtlCol="0"/>
            <a:lstStyle/>
            <a:p>
              <a:endParaRPr/>
            </a:p>
          </p:txBody>
        </p:sp>
        <p:pic>
          <p:nvPicPr>
            <p:cNvPr id="5" name="object 5"/>
            <p:cNvPicPr/>
            <p:nvPr/>
          </p:nvPicPr>
          <p:blipFill>
            <a:blip r:embed="rId3" cstate="print"/>
            <a:stretch>
              <a:fillRect/>
            </a:stretch>
          </p:blipFill>
          <p:spPr>
            <a:xfrm>
              <a:off x="14253047" y="8384716"/>
              <a:ext cx="216052" cy="179082"/>
            </a:xfrm>
            <a:prstGeom prst="rect">
              <a:avLst/>
            </a:prstGeom>
          </p:spPr>
        </p:pic>
        <p:pic>
          <p:nvPicPr>
            <p:cNvPr id="6" name="object 6"/>
            <p:cNvPicPr/>
            <p:nvPr/>
          </p:nvPicPr>
          <p:blipFill>
            <a:blip r:embed="rId4" cstate="print"/>
            <a:stretch>
              <a:fillRect/>
            </a:stretch>
          </p:blipFill>
          <p:spPr>
            <a:xfrm>
              <a:off x="14840486" y="8384715"/>
              <a:ext cx="227025" cy="179082"/>
            </a:xfrm>
            <a:prstGeom prst="rect">
              <a:avLst/>
            </a:prstGeom>
          </p:spPr>
        </p:pic>
        <p:sp>
          <p:nvSpPr>
            <p:cNvPr id="7" name="object 7"/>
            <p:cNvSpPr/>
            <p:nvPr/>
          </p:nvSpPr>
          <p:spPr>
            <a:xfrm>
              <a:off x="14544879" y="8384717"/>
              <a:ext cx="640080" cy="179705"/>
            </a:xfrm>
            <a:custGeom>
              <a:avLst/>
              <a:gdLst/>
              <a:ahLst/>
              <a:cxnLst/>
              <a:rect l="l" t="t" r="r" b="b"/>
              <a:pathLst>
                <a:path w="640080" h="179704">
                  <a:moveTo>
                    <a:pt x="194068" y="71996"/>
                  </a:moveTo>
                  <a:lnTo>
                    <a:pt x="0" y="71996"/>
                  </a:lnTo>
                  <a:lnTo>
                    <a:pt x="0" y="106375"/>
                  </a:lnTo>
                  <a:lnTo>
                    <a:pt x="194068" y="106375"/>
                  </a:lnTo>
                  <a:lnTo>
                    <a:pt x="194068" y="71996"/>
                  </a:lnTo>
                  <a:close/>
                </a:path>
                <a:path w="640080" h="179704">
                  <a:moveTo>
                    <a:pt x="639699" y="0"/>
                  </a:moveTo>
                  <a:lnTo>
                    <a:pt x="604494" y="0"/>
                  </a:lnTo>
                  <a:lnTo>
                    <a:pt x="604494" y="179082"/>
                  </a:lnTo>
                  <a:lnTo>
                    <a:pt x="639699" y="179082"/>
                  </a:lnTo>
                  <a:lnTo>
                    <a:pt x="639699" y="0"/>
                  </a:lnTo>
                  <a:close/>
                </a:path>
              </a:pathLst>
            </a:custGeom>
            <a:solidFill>
              <a:srgbClr val="09226C"/>
            </a:solidFill>
          </p:spPr>
          <p:txBody>
            <a:bodyPr wrap="square" lIns="0" tIns="0" rIns="0" bIns="0" rtlCol="0"/>
            <a:lstStyle/>
            <a:p>
              <a:endParaRPr/>
            </a:p>
          </p:txBody>
        </p:sp>
        <p:pic>
          <p:nvPicPr>
            <p:cNvPr id="8" name="object 8"/>
            <p:cNvPicPr/>
            <p:nvPr/>
          </p:nvPicPr>
          <p:blipFill>
            <a:blip r:embed="rId5" cstate="print"/>
            <a:stretch>
              <a:fillRect/>
            </a:stretch>
          </p:blipFill>
          <p:spPr>
            <a:xfrm>
              <a:off x="15254065" y="8336007"/>
              <a:ext cx="274507" cy="275664"/>
            </a:xfrm>
            <a:prstGeom prst="rect">
              <a:avLst/>
            </a:prstGeom>
          </p:spPr>
        </p:pic>
      </p:grpSp>
      <p:sp>
        <p:nvSpPr>
          <p:cNvPr id="9" name="object 9"/>
          <p:cNvSpPr txBox="1">
            <a:spLocks noGrp="1"/>
          </p:cNvSpPr>
          <p:nvPr>
            <p:ph type="title"/>
          </p:nvPr>
        </p:nvSpPr>
        <p:spPr>
          <a:xfrm>
            <a:off x="749299" y="577077"/>
            <a:ext cx="15032989" cy="720710"/>
          </a:xfrm>
          <a:prstGeom prst="rect">
            <a:avLst/>
          </a:prstGeom>
        </p:spPr>
        <p:txBody>
          <a:bodyPr vert="horz" wrap="square" lIns="0" tIns="12700" rIns="0" bIns="0" rtlCol="0">
            <a:spAutoFit/>
          </a:bodyPr>
          <a:lstStyle/>
          <a:p>
            <a:pPr marL="12700">
              <a:lnSpc>
                <a:spcPct val="100000"/>
              </a:lnSpc>
              <a:spcBef>
                <a:spcPts val="100"/>
              </a:spcBef>
              <a:tabLst>
                <a:tab pos="1386840" algn="l"/>
                <a:tab pos="2602230" algn="l"/>
                <a:tab pos="4008754" algn="l"/>
                <a:tab pos="5415915" algn="l"/>
                <a:tab pos="7868920" algn="l"/>
                <a:tab pos="8484235" algn="l"/>
              </a:tabLst>
            </a:pPr>
            <a:r>
              <a:rPr lang="en-US" dirty="0">
                <a:solidFill>
                  <a:srgbClr val="09226C"/>
                </a:solidFill>
                <a:latin typeface="Microsoft YaHei"/>
              </a:rPr>
              <a:t>USB 用例：绕过生物识别安全措施</a:t>
            </a:r>
            <a:endParaRPr dirty="0">
              <a:solidFill>
                <a:srgbClr val="09226C"/>
              </a:solidFill>
            </a:endParaRPr>
          </a:p>
        </p:txBody>
      </p:sp>
      <p:pic>
        <p:nvPicPr>
          <p:cNvPr id="57" name="Picture 56">
            <a:extLst>
              <a:ext uri="{FF2B5EF4-FFF2-40B4-BE49-F238E27FC236}">
                <a16:creationId xmlns:a16="http://schemas.microsoft.com/office/drawing/2014/main" id="{CE1341F9-BB7A-F626-DBB9-EE62BB1F76D3}"/>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3913" b="90000" l="10000" r="90000">
                        <a14:foregroundMark x1="64000" y1="12391" x2="63143" y2="8696"/>
                        <a14:foregroundMark x1="79429" y1="88913" x2="78000" y2="84130"/>
                        <a14:foregroundMark x1="66571" y1="14130" x2="66000" y2="13696"/>
                        <a14:foregroundMark x1="70286" y1="5435" x2="59429" y2="3913"/>
                      </a14:backgroundRemoval>
                    </a14:imgEffect>
                  </a14:imgLayer>
                </a14:imgProps>
              </a:ext>
            </a:extLst>
          </a:blip>
          <a:stretch>
            <a:fillRect/>
          </a:stretch>
        </p:blipFill>
        <p:spPr>
          <a:xfrm rot="16200000">
            <a:off x="6929451" y="4995865"/>
            <a:ext cx="2397098" cy="3150472"/>
          </a:xfrm>
          <a:prstGeom prst="rect">
            <a:avLst/>
          </a:prstGeom>
        </p:spPr>
      </p:pic>
      <p:pic>
        <p:nvPicPr>
          <p:cNvPr id="59" name="object 25">
            <a:extLst>
              <a:ext uri="{FF2B5EF4-FFF2-40B4-BE49-F238E27FC236}">
                <a16:creationId xmlns:a16="http://schemas.microsoft.com/office/drawing/2014/main" id="{0B526887-AAFE-3FA0-EFFF-9FBB335978F8}"/>
              </a:ext>
            </a:extLst>
          </p:cNvPr>
          <p:cNvPicPr/>
          <p:nvPr/>
        </p:nvPicPr>
        <p:blipFill>
          <a:blip r:embed="rId8" cstate="print"/>
          <a:stretch>
            <a:fillRect/>
          </a:stretch>
        </p:blipFill>
        <p:spPr>
          <a:xfrm>
            <a:off x="10435508" y="3809092"/>
            <a:ext cx="2594910" cy="1656217"/>
          </a:xfrm>
          <a:prstGeom prst="rect">
            <a:avLst/>
          </a:prstGeom>
        </p:spPr>
      </p:pic>
      <p:sp>
        <p:nvSpPr>
          <p:cNvPr id="60" name="object 21">
            <a:extLst>
              <a:ext uri="{FF2B5EF4-FFF2-40B4-BE49-F238E27FC236}">
                <a16:creationId xmlns:a16="http://schemas.microsoft.com/office/drawing/2014/main" id="{9311CA0F-1C09-973D-5D64-E6E29DA752C5}"/>
              </a:ext>
            </a:extLst>
          </p:cNvPr>
          <p:cNvSpPr/>
          <p:nvPr/>
        </p:nvSpPr>
        <p:spPr>
          <a:xfrm rot="10800000">
            <a:off x="5504673" y="4686300"/>
            <a:ext cx="1112520" cy="2198370"/>
          </a:xfrm>
          <a:custGeom>
            <a:avLst/>
            <a:gdLst/>
            <a:ahLst/>
            <a:cxnLst/>
            <a:rect l="l" t="t" r="r" b="b"/>
            <a:pathLst>
              <a:path w="1112520" h="2198370">
                <a:moveTo>
                  <a:pt x="0" y="0"/>
                </a:moveTo>
                <a:lnTo>
                  <a:pt x="325742" y="0"/>
                </a:lnTo>
                <a:lnTo>
                  <a:pt x="369835" y="5924"/>
                </a:lnTo>
                <a:lnTo>
                  <a:pt x="409456" y="22644"/>
                </a:lnTo>
                <a:lnTo>
                  <a:pt x="443025" y="48579"/>
                </a:lnTo>
                <a:lnTo>
                  <a:pt x="468959" y="82147"/>
                </a:lnTo>
                <a:lnTo>
                  <a:pt x="485679" y="121768"/>
                </a:lnTo>
                <a:lnTo>
                  <a:pt x="491604" y="165862"/>
                </a:lnTo>
                <a:lnTo>
                  <a:pt x="491604" y="2032266"/>
                </a:lnTo>
                <a:lnTo>
                  <a:pt x="497528" y="2076360"/>
                </a:lnTo>
                <a:lnTo>
                  <a:pt x="514248" y="2115981"/>
                </a:lnTo>
                <a:lnTo>
                  <a:pt x="540183" y="2149549"/>
                </a:lnTo>
                <a:lnTo>
                  <a:pt x="573751" y="2175484"/>
                </a:lnTo>
                <a:lnTo>
                  <a:pt x="613372" y="2192204"/>
                </a:lnTo>
                <a:lnTo>
                  <a:pt x="657466" y="2198128"/>
                </a:lnTo>
                <a:lnTo>
                  <a:pt x="1112443" y="2198128"/>
                </a:lnTo>
              </a:path>
            </a:pathLst>
          </a:custGeom>
          <a:ln w="19050">
            <a:solidFill>
              <a:srgbClr val="09226C"/>
            </a:solidFill>
          </a:ln>
        </p:spPr>
        <p:txBody>
          <a:bodyPr wrap="square" lIns="0" tIns="0" rIns="0" bIns="0" rtlCol="0"/>
          <a:lstStyle/>
          <a:p>
            <a:endParaRPr/>
          </a:p>
        </p:txBody>
      </p:sp>
      <p:sp>
        <p:nvSpPr>
          <p:cNvPr id="61" name="object 21">
            <a:extLst>
              <a:ext uri="{FF2B5EF4-FFF2-40B4-BE49-F238E27FC236}">
                <a16:creationId xmlns:a16="http://schemas.microsoft.com/office/drawing/2014/main" id="{09924673-B782-46F6-D081-6832FEF34BAB}"/>
              </a:ext>
            </a:extLst>
          </p:cNvPr>
          <p:cNvSpPr/>
          <p:nvPr/>
        </p:nvSpPr>
        <p:spPr>
          <a:xfrm flipH="1">
            <a:off x="9337315" y="4637201"/>
            <a:ext cx="1457141" cy="2222734"/>
          </a:xfrm>
          <a:custGeom>
            <a:avLst/>
            <a:gdLst/>
            <a:ahLst/>
            <a:cxnLst/>
            <a:rect l="l" t="t" r="r" b="b"/>
            <a:pathLst>
              <a:path w="1112520" h="2198370">
                <a:moveTo>
                  <a:pt x="0" y="0"/>
                </a:moveTo>
                <a:lnTo>
                  <a:pt x="325742" y="0"/>
                </a:lnTo>
                <a:lnTo>
                  <a:pt x="369835" y="5924"/>
                </a:lnTo>
                <a:lnTo>
                  <a:pt x="409456" y="22644"/>
                </a:lnTo>
                <a:lnTo>
                  <a:pt x="443025" y="48579"/>
                </a:lnTo>
                <a:lnTo>
                  <a:pt x="468959" y="82147"/>
                </a:lnTo>
                <a:lnTo>
                  <a:pt x="485679" y="121768"/>
                </a:lnTo>
                <a:lnTo>
                  <a:pt x="491604" y="165862"/>
                </a:lnTo>
                <a:lnTo>
                  <a:pt x="491604" y="2032266"/>
                </a:lnTo>
                <a:lnTo>
                  <a:pt x="497528" y="2076360"/>
                </a:lnTo>
                <a:lnTo>
                  <a:pt x="514248" y="2115981"/>
                </a:lnTo>
                <a:lnTo>
                  <a:pt x="540183" y="2149549"/>
                </a:lnTo>
                <a:lnTo>
                  <a:pt x="573751" y="2175484"/>
                </a:lnTo>
                <a:lnTo>
                  <a:pt x="613372" y="2192204"/>
                </a:lnTo>
                <a:lnTo>
                  <a:pt x="657466" y="2198128"/>
                </a:lnTo>
                <a:lnTo>
                  <a:pt x="1112443" y="2198128"/>
                </a:lnTo>
              </a:path>
            </a:pathLst>
          </a:custGeom>
          <a:ln w="19050">
            <a:solidFill>
              <a:srgbClr val="09226C"/>
            </a:solidFill>
          </a:ln>
        </p:spPr>
        <p:txBody>
          <a:bodyPr wrap="square" lIns="0" tIns="0" rIns="0" bIns="0" rtlCol="0"/>
          <a:lstStyle/>
          <a:p>
            <a:endParaRPr/>
          </a:p>
        </p:txBody>
      </p:sp>
      <p:pic>
        <p:nvPicPr>
          <p:cNvPr id="63" name="Picture 62" descr="A hand on a black container&#10;&#10;Description automatically generated">
            <a:extLst>
              <a:ext uri="{FF2B5EF4-FFF2-40B4-BE49-F238E27FC236}">
                <a16:creationId xmlns:a16="http://schemas.microsoft.com/office/drawing/2014/main" id="{719DA262-20A7-14F5-B8FF-408CE9D961E0}"/>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9043" b="96277" l="9328" r="98881">
                        <a14:foregroundMark x1="82836" y1="96277" x2="93284" y2="78191"/>
                        <a14:foregroundMark x1="98134" y1="96277" x2="98881" y2="76596"/>
                      </a14:backgroundRemoval>
                    </a14:imgEffect>
                  </a14:imgLayer>
                </a14:imgProps>
              </a:ext>
              <a:ext uri="{28A0092B-C50C-407E-A947-70E740481C1C}">
                <a14:useLocalDpi xmlns:a14="http://schemas.microsoft.com/office/drawing/2010/main" val="0"/>
              </a:ext>
            </a:extLst>
          </a:blip>
          <a:stretch>
            <a:fillRect/>
          </a:stretch>
        </p:blipFill>
        <p:spPr>
          <a:xfrm flipH="1">
            <a:off x="3841081" y="3429000"/>
            <a:ext cx="2594910" cy="1790700"/>
          </a:xfrm>
          <a:prstGeom prst="rect">
            <a:avLst/>
          </a:prstGeom>
        </p:spPr>
      </p:pic>
      <p:sp>
        <p:nvSpPr>
          <p:cNvPr id="1025" name="object 11">
            <a:extLst>
              <a:ext uri="{FF2B5EF4-FFF2-40B4-BE49-F238E27FC236}">
                <a16:creationId xmlns:a16="http://schemas.microsoft.com/office/drawing/2014/main" id="{2009A8BB-573B-C08D-7DDF-CBEFBEBD86CF}"/>
              </a:ext>
            </a:extLst>
          </p:cNvPr>
          <p:cNvSpPr txBox="1"/>
          <p:nvPr/>
        </p:nvSpPr>
        <p:spPr>
          <a:xfrm>
            <a:off x="6715440" y="7890372"/>
            <a:ext cx="3100705" cy="560025"/>
          </a:xfrm>
          <a:prstGeom prst="rect">
            <a:avLst/>
          </a:prstGeom>
        </p:spPr>
        <p:txBody>
          <a:bodyPr vert="horz" wrap="square" lIns="0" tIns="3810" rIns="0" bIns="0" rtlCol="0">
            <a:spAutoFit/>
          </a:bodyPr>
          <a:lstStyle/>
          <a:p>
            <a:pPr marL="12700" marR="5080">
              <a:lnSpc>
                <a:spcPct val="103400"/>
              </a:lnSpc>
              <a:spcBef>
                <a:spcPts val="30"/>
              </a:spcBef>
            </a:pPr>
            <a:r>
              <a:rPr lang="en-US" spc="-20" dirty="0" err="1">
                <a:solidFill>
                  <a:srgbClr val="F35335"/>
                </a:solidFill>
                <a:latin typeface="Microsoft YaHei"/>
                <a:cs typeface="Metropolis"/>
              </a:rPr>
              <a:t>运行 USB Proxy MiTM 的低成本 Beaglebone 开发板。</a:t>
            </a:r>
            <a:endParaRPr dirty="0">
              <a:solidFill>
                <a:srgbClr val="0A236D"/>
              </a:solidFill>
              <a:latin typeface="Metropolis"/>
              <a:cs typeface="Metropolis"/>
            </a:endParaRPr>
          </a:p>
        </p:txBody>
      </p:sp>
      <p:sp>
        <p:nvSpPr>
          <p:cNvPr id="1027" name="object 11">
            <a:extLst>
              <a:ext uri="{FF2B5EF4-FFF2-40B4-BE49-F238E27FC236}">
                <a16:creationId xmlns:a16="http://schemas.microsoft.com/office/drawing/2014/main" id="{F5C87774-2770-51A0-FE44-3DFD499436A2}"/>
              </a:ext>
            </a:extLst>
          </p:cNvPr>
          <p:cNvSpPr txBox="1"/>
          <p:nvPr/>
        </p:nvSpPr>
        <p:spPr>
          <a:xfrm>
            <a:off x="3252033" y="5481136"/>
            <a:ext cx="2375621" cy="571049"/>
          </a:xfrm>
          <a:prstGeom prst="rect">
            <a:avLst/>
          </a:prstGeom>
        </p:spPr>
        <p:txBody>
          <a:bodyPr vert="horz" wrap="square" lIns="0" tIns="3810" rIns="0" bIns="0" rtlCol="0">
            <a:spAutoFit/>
          </a:bodyPr>
          <a:lstStyle/>
          <a:p>
            <a:pPr marL="12700" marR="5080">
              <a:lnSpc>
                <a:spcPct val="103400"/>
              </a:lnSpc>
              <a:spcBef>
                <a:spcPts val="30"/>
              </a:spcBef>
            </a:pPr>
            <a:r>
              <a:rPr lang="en-US" spc="-20" dirty="0">
                <a:solidFill>
                  <a:srgbClr val="0A236D"/>
                </a:solidFill>
                <a:latin typeface="Microsoft YaHei"/>
                <a:cs typeface="Metropolis"/>
              </a:rPr>
              <a:t>通过 USB 连接的掌静脉扫描仪</a:t>
            </a:r>
            <a:endParaRPr dirty="0">
              <a:solidFill>
                <a:srgbClr val="0A236D"/>
              </a:solidFill>
              <a:latin typeface="Metropolis"/>
              <a:cs typeface="Metropolis"/>
            </a:endParaRPr>
          </a:p>
        </p:txBody>
      </p:sp>
      <p:sp>
        <p:nvSpPr>
          <p:cNvPr id="1029" name="object 11">
            <a:extLst>
              <a:ext uri="{FF2B5EF4-FFF2-40B4-BE49-F238E27FC236}">
                <a16:creationId xmlns:a16="http://schemas.microsoft.com/office/drawing/2014/main" id="{65C4B772-A576-E576-25B1-6B0712ED8206}"/>
              </a:ext>
            </a:extLst>
          </p:cNvPr>
          <p:cNvSpPr txBox="1"/>
          <p:nvPr/>
        </p:nvSpPr>
        <p:spPr>
          <a:xfrm>
            <a:off x="11132326" y="5591572"/>
            <a:ext cx="2375621" cy="560025"/>
          </a:xfrm>
          <a:prstGeom prst="rect">
            <a:avLst/>
          </a:prstGeom>
        </p:spPr>
        <p:txBody>
          <a:bodyPr vert="horz" wrap="square" lIns="0" tIns="3810" rIns="0" bIns="0" rtlCol="0">
            <a:spAutoFit/>
          </a:bodyPr>
          <a:lstStyle/>
          <a:p>
            <a:pPr marL="12700" marR="5080">
              <a:lnSpc>
                <a:spcPct val="103400"/>
              </a:lnSpc>
              <a:spcBef>
                <a:spcPts val="30"/>
              </a:spcBef>
            </a:pPr>
            <a:r>
              <a:rPr lang="en-US" spc="-20" dirty="0">
                <a:solidFill>
                  <a:srgbClr val="F35335"/>
                </a:solidFill>
                <a:latin typeface="Microsoft YaHei"/>
                <a:cs typeface="Metropolis"/>
              </a:rPr>
              <a:t>高权限用户终端</a:t>
            </a:r>
            <a:endParaRPr dirty="0">
              <a:solidFill>
                <a:srgbClr val="0A236D"/>
              </a:solidFill>
              <a:latin typeface="Metropolis"/>
              <a:cs typeface="Metropolis"/>
            </a:endParaRPr>
          </a:p>
        </p:txBody>
      </p:sp>
    </p:spTree>
    <p:extLst>
      <p:ext uri="{BB962C8B-B14F-4D97-AF65-F5344CB8AC3E}">
        <p14:creationId xmlns:p14="http://schemas.microsoft.com/office/powerpoint/2010/main" val="17001767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object 2"/>
          <p:cNvGrpSpPr/>
          <p:nvPr/>
        </p:nvGrpSpPr>
        <p:grpSpPr>
          <a:xfrm>
            <a:off x="0" y="0"/>
            <a:ext cx="16256000" cy="9144000"/>
            <a:chOff x="0" y="0"/>
            <a:chExt cx="16256000" cy="9144000"/>
          </a:xfrm>
        </p:grpSpPr>
        <p:pic>
          <p:nvPicPr>
            <p:cNvPr id="3" name="object 3"/>
            <p:cNvPicPr/>
            <p:nvPr/>
          </p:nvPicPr>
          <p:blipFill>
            <a:blip r:embed="rId2" cstate="print"/>
            <a:stretch>
              <a:fillRect/>
            </a:stretch>
          </p:blipFill>
          <p:spPr>
            <a:xfrm>
              <a:off x="0" y="0"/>
              <a:ext cx="16256000" cy="9144000"/>
            </a:xfrm>
            <a:prstGeom prst="rect">
              <a:avLst/>
            </a:prstGeom>
          </p:spPr>
        </p:pic>
        <p:sp>
          <p:nvSpPr>
            <p:cNvPr id="4" name="object 4"/>
            <p:cNvSpPr/>
            <p:nvPr/>
          </p:nvSpPr>
          <p:spPr>
            <a:xfrm>
              <a:off x="14545056" y="8384870"/>
              <a:ext cx="210185" cy="179070"/>
            </a:xfrm>
            <a:custGeom>
              <a:avLst/>
              <a:gdLst/>
              <a:ahLst/>
              <a:cxnLst/>
              <a:rect l="l" t="t" r="r" b="b"/>
              <a:pathLst>
                <a:path w="210184" h="179070">
                  <a:moveTo>
                    <a:pt x="210108" y="144119"/>
                  </a:moveTo>
                  <a:lnTo>
                    <a:pt x="0" y="144119"/>
                  </a:lnTo>
                  <a:lnTo>
                    <a:pt x="0" y="178485"/>
                  </a:lnTo>
                  <a:lnTo>
                    <a:pt x="210108" y="178485"/>
                  </a:lnTo>
                  <a:lnTo>
                    <a:pt x="210108" y="144119"/>
                  </a:lnTo>
                  <a:close/>
                </a:path>
                <a:path w="210184" h="179070">
                  <a:moveTo>
                    <a:pt x="210108" y="0"/>
                  </a:moveTo>
                  <a:lnTo>
                    <a:pt x="0" y="0"/>
                  </a:lnTo>
                  <a:lnTo>
                    <a:pt x="0" y="34366"/>
                  </a:lnTo>
                  <a:lnTo>
                    <a:pt x="210108" y="34366"/>
                  </a:lnTo>
                  <a:lnTo>
                    <a:pt x="210108" y="0"/>
                  </a:lnTo>
                  <a:close/>
                </a:path>
              </a:pathLst>
            </a:custGeom>
            <a:solidFill>
              <a:srgbClr val="09226C"/>
            </a:solidFill>
          </p:spPr>
          <p:txBody>
            <a:bodyPr wrap="square" lIns="0" tIns="0" rIns="0" bIns="0" rtlCol="0"/>
            <a:lstStyle/>
            <a:p>
              <a:endParaRPr/>
            </a:p>
          </p:txBody>
        </p:sp>
        <p:pic>
          <p:nvPicPr>
            <p:cNvPr id="5" name="object 5"/>
            <p:cNvPicPr/>
            <p:nvPr/>
          </p:nvPicPr>
          <p:blipFill>
            <a:blip r:embed="rId3" cstate="print"/>
            <a:stretch>
              <a:fillRect/>
            </a:stretch>
          </p:blipFill>
          <p:spPr>
            <a:xfrm>
              <a:off x="14253047" y="8384716"/>
              <a:ext cx="216052" cy="179082"/>
            </a:xfrm>
            <a:prstGeom prst="rect">
              <a:avLst/>
            </a:prstGeom>
          </p:spPr>
        </p:pic>
        <p:pic>
          <p:nvPicPr>
            <p:cNvPr id="6" name="object 6"/>
            <p:cNvPicPr/>
            <p:nvPr/>
          </p:nvPicPr>
          <p:blipFill>
            <a:blip r:embed="rId4" cstate="print"/>
            <a:stretch>
              <a:fillRect/>
            </a:stretch>
          </p:blipFill>
          <p:spPr>
            <a:xfrm>
              <a:off x="14840486" y="8384715"/>
              <a:ext cx="227025" cy="179082"/>
            </a:xfrm>
            <a:prstGeom prst="rect">
              <a:avLst/>
            </a:prstGeom>
          </p:spPr>
        </p:pic>
        <p:sp>
          <p:nvSpPr>
            <p:cNvPr id="7" name="object 7"/>
            <p:cNvSpPr/>
            <p:nvPr/>
          </p:nvSpPr>
          <p:spPr>
            <a:xfrm>
              <a:off x="14544879" y="8384717"/>
              <a:ext cx="640080" cy="179705"/>
            </a:xfrm>
            <a:custGeom>
              <a:avLst/>
              <a:gdLst/>
              <a:ahLst/>
              <a:cxnLst/>
              <a:rect l="l" t="t" r="r" b="b"/>
              <a:pathLst>
                <a:path w="640080" h="179704">
                  <a:moveTo>
                    <a:pt x="194068" y="71996"/>
                  </a:moveTo>
                  <a:lnTo>
                    <a:pt x="0" y="71996"/>
                  </a:lnTo>
                  <a:lnTo>
                    <a:pt x="0" y="106375"/>
                  </a:lnTo>
                  <a:lnTo>
                    <a:pt x="194068" y="106375"/>
                  </a:lnTo>
                  <a:lnTo>
                    <a:pt x="194068" y="71996"/>
                  </a:lnTo>
                  <a:close/>
                </a:path>
                <a:path w="640080" h="179704">
                  <a:moveTo>
                    <a:pt x="639699" y="0"/>
                  </a:moveTo>
                  <a:lnTo>
                    <a:pt x="604494" y="0"/>
                  </a:lnTo>
                  <a:lnTo>
                    <a:pt x="604494" y="179082"/>
                  </a:lnTo>
                  <a:lnTo>
                    <a:pt x="639699" y="179082"/>
                  </a:lnTo>
                  <a:lnTo>
                    <a:pt x="639699" y="0"/>
                  </a:lnTo>
                  <a:close/>
                </a:path>
              </a:pathLst>
            </a:custGeom>
            <a:solidFill>
              <a:srgbClr val="09226C"/>
            </a:solidFill>
          </p:spPr>
          <p:txBody>
            <a:bodyPr wrap="square" lIns="0" tIns="0" rIns="0" bIns="0" rtlCol="0"/>
            <a:lstStyle/>
            <a:p>
              <a:endParaRPr/>
            </a:p>
          </p:txBody>
        </p:sp>
        <p:pic>
          <p:nvPicPr>
            <p:cNvPr id="8" name="object 8"/>
            <p:cNvPicPr/>
            <p:nvPr/>
          </p:nvPicPr>
          <p:blipFill>
            <a:blip r:embed="rId5" cstate="print"/>
            <a:stretch>
              <a:fillRect/>
            </a:stretch>
          </p:blipFill>
          <p:spPr>
            <a:xfrm>
              <a:off x="15254065" y="8336007"/>
              <a:ext cx="274507" cy="275664"/>
            </a:xfrm>
            <a:prstGeom prst="rect">
              <a:avLst/>
            </a:prstGeom>
          </p:spPr>
        </p:pic>
      </p:grpSp>
      <p:sp>
        <p:nvSpPr>
          <p:cNvPr id="9" name="object 9"/>
          <p:cNvSpPr txBox="1">
            <a:spLocks noGrp="1"/>
          </p:cNvSpPr>
          <p:nvPr>
            <p:ph type="title"/>
          </p:nvPr>
        </p:nvSpPr>
        <p:spPr>
          <a:xfrm>
            <a:off x="749299" y="577077"/>
            <a:ext cx="15032989" cy="720710"/>
          </a:xfrm>
          <a:prstGeom prst="rect">
            <a:avLst/>
          </a:prstGeom>
        </p:spPr>
        <p:txBody>
          <a:bodyPr vert="horz" wrap="square" lIns="0" tIns="12700" rIns="0" bIns="0" rtlCol="0">
            <a:spAutoFit/>
          </a:bodyPr>
          <a:lstStyle/>
          <a:p>
            <a:pPr marL="12700">
              <a:lnSpc>
                <a:spcPct val="100000"/>
              </a:lnSpc>
              <a:spcBef>
                <a:spcPts val="100"/>
              </a:spcBef>
              <a:tabLst>
                <a:tab pos="1386840" algn="l"/>
                <a:tab pos="2602230" algn="l"/>
                <a:tab pos="4008754" algn="l"/>
                <a:tab pos="5415915" algn="l"/>
                <a:tab pos="7868920" algn="l"/>
                <a:tab pos="8484235" algn="l"/>
              </a:tabLst>
            </a:pPr>
            <a:r>
              <a:rPr lang="en-US" dirty="0">
                <a:solidFill>
                  <a:srgbClr val="09226C"/>
                </a:solidFill>
                <a:latin typeface="Microsoft YaHei"/>
              </a:rPr>
              <a:t>网络用例：透明中间人攻击</a:t>
            </a:r>
            <a:endParaRPr dirty="0">
              <a:solidFill>
                <a:srgbClr val="09226C"/>
              </a:solidFill>
            </a:endParaRPr>
          </a:p>
        </p:txBody>
      </p:sp>
      <p:pic>
        <p:nvPicPr>
          <p:cNvPr id="59" name="Picture 58" descr="A computer network with a person using a computer&#10;&#10;Description automatically generated">
            <a:extLst>
              <a:ext uri="{FF2B5EF4-FFF2-40B4-BE49-F238E27FC236}">
                <a16:creationId xmlns:a16="http://schemas.microsoft.com/office/drawing/2014/main" id="{37F0FFB2-22F3-43C1-FA71-EAB0E731F379}"/>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9904" b="96670" l="334" r="90314">
                        <a14:foregroundMark x1="9552" y1="22349" x2="7749" y2="53199"/>
                        <a14:foregroundMark x1="7749" y1="53199" x2="7882" y2="52410"/>
                        <a14:foregroundMark x1="36206" y1="56617" x2="47361" y2="49080"/>
                        <a14:foregroundMark x1="55311" y1="43120" x2="63393" y2="34969"/>
                        <a14:foregroundMark x1="72812" y1="46450" x2="78958" y2="41017"/>
                        <a14:foregroundMark x1="78958" y1="41017" x2="74282" y2="34268"/>
                        <a14:foregroundMark x1="74282" y1="34268" x2="71677" y2="42682"/>
                        <a14:foregroundMark x1="71677" y1="42682" x2="74015" y2="45574"/>
                        <a14:foregroundMark x1="74683" y1="48466" x2="81764" y2="42945"/>
                        <a14:foregroundMark x1="27789" y1="86065" x2="32398" y2="91937"/>
                        <a14:foregroundMark x1="32398" y1="91937" x2="36206" y2="86328"/>
                        <a14:foregroundMark x1="36206" y1="86328" x2="28925" y2="85890"/>
                        <a14:foregroundMark x1="28925" y1="85890" x2="28457" y2="87204"/>
                        <a14:foregroundMark x1="8884" y1="78791" x2="1670" y2="82734"/>
                        <a14:foregroundMark x1="1670" y1="82734" x2="7482" y2="91499"/>
                        <a14:foregroundMark x1="7482" y1="91499" x2="12224" y2="89220"/>
                        <a14:foregroundMark x1="12224" y1="89220" x2="14429" y2="82997"/>
                        <a14:foregroundMark x1="14429" y1="82997" x2="8550" y2="78177"/>
                        <a14:foregroundMark x1="8550" y1="78177" x2="6680" y2="78528"/>
                        <a14:foregroundMark x1="4342" y1="79667" x2="1136" y2="85364"/>
                        <a14:foregroundMark x1="1136" y1="85364" x2="3674" y2="81420"/>
                        <a14:foregroundMark x1="10755" y1="73006" x2="4810" y2="75460"/>
                        <a14:foregroundMark x1="4810" y1="75460" x2="735" y2="80456"/>
                        <a14:foregroundMark x1="735" y1="80456" x2="2472" y2="87905"/>
                        <a14:foregroundMark x1="2472" y1="87905" x2="10020" y2="82822"/>
                        <a14:foregroundMark x1="10020" y1="82822" x2="10421" y2="80543"/>
                        <a14:foregroundMark x1="14295" y1="87642" x2="13427" y2="85451"/>
                        <a14:foregroundMark x1="15965" y1="78791" x2="14763" y2="78352"/>
                        <a14:foregroundMark x1="12425" y1="90710" x2="13093" y2="87818"/>
                        <a14:foregroundMark x1="15097" y1="88782" x2="15097" y2="89395"/>
                        <a14:foregroundMark x1="15297" y1="88344" x2="13761" y2="86941"/>
                        <a14:foregroundMark x1="13627" y1="87818" x2="13961" y2="88081"/>
                        <a14:foregroundMark x1="32665" y1="91148" x2="25384" y2="92112"/>
                        <a14:foregroundMark x1="25384" y1="92112" x2="34736" y2="96582"/>
                        <a14:foregroundMark x1="34736" y1="96582" x2="38677" y2="91762"/>
                        <a14:foregroundMark x1="38677" y1="91762" x2="30795" y2="89308"/>
                        <a14:foregroundMark x1="30795" y1="89308" x2="27255" y2="91849"/>
                        <a14:foregroundMark x1="40949" y1="88782" x2="34202" y2="87642"/>
                        <a14:foregroundMark x1="34202" y1="87642" x2="39212" y2="91148"/>
                        <a14:foregroundMark x1="39212" y1="91148" x2="39746" y2="87204"/>
                        <a14:foregroundMark x1="37208" y1="86503" x2="35872" y2="86766"/>
                        <a14:foregroundMark x1="15431" y1="74145" x2="8818" y2="79053"/>
                        <a14:foregroundMark x1="8818" y1="79053" x2="14228" y2="86591"/>
                        <a14:foregroundMark x1="14228" y1="86591" x2="18637" y2="80543"/>
                        <a14:foregroundMark x1="18637" y1="80543" x2="15297" y2="75110"/>
                        <a14:foregroundMark x1="15297" y1="75110" x2="14429" y2="74584"/>
                        <a14:foregroundMark x1="62391" y1="56617" x2="62057" y2="56442"/>
                        <a14:foregroundMark x1="64061" y1="54163" x2="68737" y2="63804"/>
                        <a14:foregroundMark x1="68737" y1="63804" x2="68804" y2="63716"/>
                        <a14:foregroundMark x1="85638" y1="79667" x2="85638" y2="80543"/>
                        <a14:foregroundMark x1="86172" y1="55302" x2="72011" y2="61613"/>
                        <a14:foregroundMark x1="72011" y1="61613" x2="69873" y2="75811"/>
                        <a14:foregroundMark x1="69873" y1="75811" x2="79826" y2="88168"/>
                        <a14:foregroundMark x1="79826" y1="88168" x2="91049" y2="76424"/>
                        <a14:foregroundMark x1="91049" y1="76424" x2="90314" y2="64154"/>
                        <a14:foregroundMark x1="90314" y1="64154" x2="85037" y2="58720"/>
                        <a14:foregroundMark x1="85037" y1="58720" x2="83300" y2="55127"/>
                        <a14:foregroundMark x1="79092" y1="62840" x2="72278" y2="74145"/>
                        <a14:foregroundMark x1="72278" y1="74145" x2="78357" y2="75548"/>
                        <a14:foregroundMark x1="78357" y1="75548" x2="78357" y2="64417"/>
                        <a14:foregroundMark x1="78357" y1="64417" x2="77756" y2="64417"/>
                        <a14:foregroundMark x1="77422" y1="79667" x2="76019" y2="75022"/>
                        <a14:foregroundMark x1="34536" y1="76161" x2="27589" y2="82647"/>
                        <a14:foregroundMark x1="27589" y1="82647" x2="36072" y2="79053"/>
                        <a14:foregroundMark x1="36072" y1="79053" x2="33333" y2="77651"/>
                        <a14:foregroundMark x1="47896" y1="45136" x2="46827" y2="46450"/>
                        <a14:foregroundMark x1="52906" y1="38300" x2="49766" y2="45136"/>
                        <a14:foregroundMark x1="49766" y1="45136" x2="53774" y2="38650"/>
                        <a14:foregroundMark x1="53774" y1="38650" x2="50902" y2="39176"/>
                        <a14:foregroundMark x1="45023" y1="43383" x2="44355" y2="51096"/>
                        <a14:foregroundMark x1="44355" y1="51096" x2="48965" y2="48203"/>
                        <a14:foregroundMark x1="48965" y1="48203" x2="41884" y2="46450"/>
                        <a14:foregroundMark x1="41884" y1="46450" x2="41817" y2="46713"/>
                        <a14:foregroundMark x1="51436" y1="45311" x2="50701" y2="46275"/>
                        <a14:foregroundMark x1="53240" y1="48028" x2="58784" y2="58195"/>
                        <a14:foregroundMark x1="58784" y1="58195" x2="65331" y2="62226"/>
                        <a14:foregroundMark x1="65331" y1="62226" x2="70474" y2="61788"/>
                        <a14:foregroundMark x1="70474" y1="61788" x2="65464" y2="54689"/>
                        <a14:foregroundMark x1="65464" y1="54689" x2="51837" y2="47415"/>
                        <a14:foregroundMark x1="51837" y1="47415" x2="50367" y2="47765"/>
                        <a14:foregroundMark x1="82365" y1="42331" x2="82766" y2="42770"/>
                        <a14:foregroundMark x1="73413" y1="47677" x2="71476" y2="42945"/>
                        <a14:foregroundMark x1="71276" y1="43734" x2="72946" y2="47590"/>
                        <a14:foregroundMark x1="71142" y1="43909" x2="71009" y2="44610"/>
                        <a14:foregroundMark x1="71543" y1="43383" x2="70541" y2="42331"/>
                        <a14:foregroundMark x1="77756" y1="29798" x2="70942" y2="33479"/>
                        <a14:foregroundMark x1="70942" y1="33479" x2="78090" y2="30149"/>
                        <a14:foregroundMark x1="71810" y1="34181" x2="68537" y2="42156"/>
                        <a14:foregroundMark x1="68537" y1="42156" x2="72612" y2="36372"/>
                        <a14:foregroundMark x1="72612" y1="36372" x2="71276" y2="33304"/>
                        <a14:foregroundMark x1="69739" y1="40666" x2="68203" y2="48729"/>
                        <a14:foregroundMark x1="68203" y1="48729" x2="74616" y2="47940"/>
                        <a14:foregroundMark x1="74616" y1="47940" x2="68737" y2="41017"/>
                        <a14:foregroundMark x1="68737" y1="41017" x2="68270" y2="40929"/>
                        <a14:foregroundMark x1="82632" y1="41805" x2="78357" y2="38212"/>
                        <a14:foregroundMark x1="78357" y1="38212" x2="82298" y2="43032"/>
                        <a14:foregroundMark x1="82298" y1="43032" x2="82699" y2="41455"/>
                        <a14:foregroundMark x1="69138" y1="50482" x2="69606" y2="50131"/>
                        <a14:foregroundMark x1="68537" y1="50920" x2="65865" y2="48904"/>
                        <a14:foregroundMark x1="65999" y1="48642" x2="57181" y2="42770"/>
                        <a14:foregroundMark x1="73881" y1="66608" x2="78557" y2="62401"/>
                        <a14:foregroundMark x1="78557" y1="62401" x2="78624" y2="62401"/>
                        <a14:foregroundMark x1="79760" y1="59159" x2="79826" y2="66696"/>
                        <a14:foregroundMark x1="79826" y1="66696" x2="79693" y2="66521"/>
                        <a14:foregroundMark x1="79559" y1="67397" x2="71009" y2="73620"/>
                        <a14:foregroundMark x1="41349" y1="82296" x2="47094" y2="77564"/>
                        <a14:foregroundMark x1="47094" y1="77564" x2="45023" y2="73269"/>
                        <a14:foregroundMark x1="36807" y1="86415" x2="41683" y2="82559"/>
                        <a14:foregroundMark x1="41683" y1="82559" x2="41750" y2="82121"/>
                        <a14:foregroundMark x1="44890" y1="73006" x2="27655" y2="63628"/>
                        <a14:foregroundMark x1="2204" y1="89658" x2="7415" y2="88344"/>
                        <a14:foregroundMark x1="7415" y1="88344" x2="7882" y2="87905"/>
                        <a14:foregroundMark x1="14295" y1="90096" x2="7014" y2="94479"/>
                        <a14:foregroundMark x1="7014" y1="94479" x2="3741" y2="93777"/>
                        <a14:foregroundMark x1="11957" y1="92025" x2="6747" y2="95443"/>
                        <a14:foregroundMark x1="6747" y1="95443" x2="6480" y2="95881"/>
                        <a14:foregroundMark x1="3206" y1="93514" x2="6680" y2="96670"/>
                        <a14:foregroundMark x1="3407" y1="93339" x2="9085" y2="89658"/>
                        <a14:foregroundMark x1="9085" y1="89658" x2="4342" y2="92989"/>
                        <a14:foregroundMark x1="12091" y1="86591" x2="6346" y2="91411"/>
                        <a14:foregroundMark x1="10554" y1="72042" x2="10554" y2="80018"/>
                        <a14:foregroundMark x1="10554" y1="80018" x2="10554" y2="80105"/>
                        <a14:foregroundMark x1="11757" y1="77564" x2="10955" y2="76862"/>
                        <a14:foregroundMark x1="868" y1="89132" x2="1536" y2="87818"/>
                        <a14:foregroundMark x1="1202" y1="88782" x2="1202" y2="88782"/>
                        <a14:foregroundMark x1="1202" y1="88782" x2="1202" y2="88782"/>
                        <a14:foregroundMark x1="334" y1="89658" x2="2004" y2="88431"/>
                        <a14:foregroundMark x1="11156" y1="77038" x2="11089" y2="75898"/>
                        <a14:foregroundMark x1="22044" y1="73970" x2="27722" y2="68624"/>
                        <a14:foregroundMark x1="27789" y1="68624" x2="23848" y2="63278"/>
                        <a14:foregroundMark x1="23848" y1="63278" x2="12492" y2="58282"/>
                        <a14:foregroundMark x1="12492" y1="58282" x2="9619" y2="55916"/>
                        <a14:foregroundMark x1="11957" y1="55039" x2="20574" y2="59947"/>
                        <a14:foregroundMark x1="13427" y1="53637" x2="29659" y2="61788"/>
                        <a14:foregroundMark x1="29659" y1="61788" x2="35271" y2="59422"/>
                        <a14:foregroundMark x1="35271" y1="59422" x2="35538" y2="58545"/>
                      </a14:backgroundRemoval>
                    </a14:imgEffect>
                  </a14:imgLayer>
                </a14:imgProps>
              </a:ext>
              <a:ext uri="{28A0092B-C50C-407E-A947-70E740481C1C}">
                <a14:useLocalDpi xmlns:a14="http://schemas.microsoft.com/office/drawing/2010/main" val="0"/>
              </a:ext>
            </a:extLst>
          </a:blip>
          <a:stretch>
            <a:fillRect/>
          </a:stretch>
        </p:blipFill>
        <p:spPr>
          <a:xfrm>
            <a:off x="3768611" y="1249313"/>
            <a:ext cx="8718777" cy="6645373"/>
          </a:xfrm>
          <a:prstGeom prst="rect">
            <a:avLst/>
          </a:prstGeom>
        </p:spPr>
      </p:pic>
      <p:sp>
        <p:nvSpPr>
          <p:cNvPr id="60" name="object 11">
            <a:extLst>
              <a:ext uri="{FF2B5EF4-FFF2-40B4-BE49-F238E27FC236}">
                <a16:creationId xmlns:a16="http://schemas.microsoft.com/office/drawing/2014/main" id="{26990A0A-150C-1ABA-3A44-DBEF40AE1D5B}"/>
              </a:ext>
            </a:extLst>
          </p:cNvPr>
          <p:cNvSpPr txBox="1"/>
          <p:nvPr/>
        </p:nvSpPr>
        <p:spPr>
          <a:xfrm>
            <a:off x="7823200" y="2667000"/>
            <a:ext cx="2375621" cy="560025"/>
          </a:xfrm>
          <a:prstGeom prst="rect">
            <a:avLst/>
          </a:prstGeom>
        </p:spPr>
        <p:txBody>
          <a:bodyPr vert="horz" wrap="square" lIns="0" tIns="3810" rIns="0" bIns="0" rtlCol="0">
            <a:spAutoFit/>
          </a:bodyPr>
          <a:lstStyle/>
          <a:p>
            <a:pPr marL="12700" marR="5080">
              <a:lnSpc>
                <a:spcPct val="103400"/>
              </a:lnSpc>
              <a:spcBef>
                <a:spcPts val="30"/>
              </a:spcBef>
            </a:pPr>
            <a:r>
              <a:rPr lang="en-US" spc="-20" dirty="0" err="1">
                <a:solidFill>
                  <a:srgbClr val="0A236D"/>
                </a:solidFill>
                <a:latin typeface="Microsoft YaHei"/>
                <a:cs typeface="Metropolis"/>
              </a:rPr>
              <a:t>通过蜂窝网络以 VCM 模式运行的 PocketPort 2</a:t>
            </a:r>
            <a:endParaRPr dirty="0">
              <a:solidFill>
                <a:srgbClr val="0A236D"/>
              </a:solidFill>
              <a:latin typeface="Metropolis"/>
              <a:cs typeface="Metropolis"/>
            </a:endParaRPr>
          </a:p>
        </p:txBody>
      </p:sp>
      <p:sp>
        <p:nvSpPr>
          <p:cNvPr id="61" name="object 11">
            <a:extLst>
              <a:ext uri="{FF2B5EF4-FFF2-40B4-BE49-F238E27FC236}">
                <a16:creationId xmlns:a16="http://schemas.microsoft.com/office/drawing/2014/main" id="{27DA394B-D7D3-F345-C8C0-17AF6B0D44F5}"/>
              </a:ext>
            </a:extLst>
          </p:cNvPr>
          <p:cNvSpPr txBox="1"/>
          <p:nvPr/>
        </p:nvSpPr>
        <p:spPr>
          <a:xfrm>
            <a:off x="10111767" y="7305113"/>
            <a:ext cx="3197833" cy="560025"/>
          </a:xfrm>
          <a:prstGeom prst="rect">
            <a:avLst/>
          </a:prstGeom>
        </p:spPr>
        <p:txBody>
          <a:bodyPr vert="horz" wrap="square" lIns="0" tIns="3810" rIns="0" bIns="0" rtlCol="0">
            <a:spAutoFit/>
          </a:bodyPr>
          <a:lstStyle/>
          <a:p>
            <a:pPr marL="12700" marR="5080">
              <a:lnSpc>
                <a:spcPct val="103400"/>
              </a:lnSpc>
              <a:spcBef>
                <a:spcPts val="30"/>
              </a:spcBef>
            </a:pPr>
            <a:r>
              <a:rPr lang="en-US" spc="-20" dirty="0">
                <a:solidFill>
                  <a:srgbClr val="0A236D"/>
                </a:solidFill>
                <a:latin typeface="Microsoft YaHei"/>
                <a:cs typeface="Metropolis"/>
              </a:rPr>
              <a:t>攻击者连接到 PP2 交换板</a:t>
            </a:r>
            <a:endParaRPr dirty="0">
              <a:solidFill>
                <a:srgbClr val="0A236D"/>
              </a:solidFill>
              <a:latin typeface="Metropolis"/>
              <a:cs typeface="Metropolis"/>
            </a:endParaRPr>
          </a:p>
        </p:txBody>
      </p:sp>
      <p:sp>
        <p:nvSpPr>
          <p:cNvPr id="62" name="object 11">
            <a:extLst>
              <a:ext uri="{FF2B5EF4-FFF2-40B4-BE49-F238E27FC236}">
                <a16:creationId xmlns:a16="http://schemas.microsoft.com/office/drawing/2014/main" id="{631899A7-CC0B-257E-E84B-6193EC61478A}"/>
              </a:ext>
            </a:extLst>
          </p:cNvPr>
          <p:cNvSpPr txBox="1"/>
          <p:nvPr/>
        </p:nvSpPr>
        <p:spPr>
          <a:xfrm>
            <a:off x="11088293" y="3624303"/>
            <a:ext cx="3197833" cy="274691"/>
          </a:xfrm>
          <a:prstGeom prst="rect">
            <a:avLst/>
          </a:prstGeom>
        </p:spPr>
        <p:txBody>
          <a:bodyPr vert="horz" wrap="square" lIns="0" tIns="3810" rIns="0" bIns="0" rtlCol="0">
            <a:spAutoFit/>
          </a:bodyPr>
          <a:lstStyle/>
          <a:p>
            <a:pPr marL="12700" marR="5080">
              <a:lnSpc>
                <a:spcPct val="103400"/>
              </a:lnSpc>
              <a:spcBef>
                <a:spcPts val="30"/>
              </a:spcBef>
            </a:pPr>
            <a:r>
              <a:rPr lang="en-US" spc="-20" dirty="0">
                <a:solidFill>
                  <a:srgbClr val="0A236D"/>
                </a:solidFill>
                <a:latin typeface="Microsoft YaHei"/>
                <a:cs typeface="Metropolis"/>
              </a:rPr>
              <a:t>第一入口点</a:t>
            </a:r>
            <a:endParaRPr dirty="0">
              <a:solidFill>
                <a:srgbClr val="0A236D"/>
              </a:solidFill>
              <a:latin typeface="Metropolis"/>
              <a:cs typeface="Metropolis"/>
            </a:endParaRPr>
          </a:p>
        </p:txBody>
      </p:sp>
    </p:spTree>
    <p:extLst>
      <p:ext uri="{BB962C8B-B14F-4D97-AF65-F5344CB8AC3E}">
        <p14:creationId xmlns:p14="http://schemas.microsoft.com/office/powerpoint/2010/main" val="10524095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6256000" cy="9144000"/>
          </a:xfrm>
          <a:prstGeom prst="rect">
            <a:avLst/>
          </a:prstGeom>
        </p:spPr>
      </p:pic>
      <p:sp>
        <p:nvSpPr>
          <p:cNvPr id="3" name="object 3"/>
          <p:cNvSpPr txBox="1"/>
          <p:nvPr/>
        </p:nvSpPr>
        <p:spPr>
          <a:xfrm>
            <a:off x="8885820" y="5435844"/>
            <a:ext cx="6368245" cy="2768963"/>
          </a:xfrm>
          <a:prstGeom prst="rect">
            <a:avLst/>
          </a:prstGeom>
        </p:spPr>
        <p:txBody>
          <a:bodyPr vert="horz" wrap="square" lIns="0" tIns="12700" rIns="0" bIns="0" rtlCol="0">
            <a:spAutoFit/>
          </a:bodyPr>
          <a:lstStyle/>
          <a:p>
            <a:pPr marL="355600" indent="-342900">
              <a:lnSpc>
                <a:spcPct val="150000"/>
              </a:lnSpc>
              <a:spcBef>
                <a:spcPts val="100"/>
              </a:spcBef>
              <a:buBlip>
                <a:blip>
                  <a:extLst>
                    <a:ext uri="{96DAC541-7B7A-43D3-8B79-37D633B846F1}">
                      <asvg:svgBlip xmlns:asvg="http://schemas.microsoft.com/office/drawing/2016/SVG/main" r:embed="rId3"/>
                    </a:ext>
                  </a:extLst>
                </a:blip>
              </a:buBlip>
            </a:pPr>
            <a:r>
              <a:rPr sz="2000" spc="-20" dirty="0">
                <a:solidFill>
                  <a:srgbClr val="09226C"/>
                </a:solidFill>
                <a:latin typeface="Microsoft YaHei"/>
                <a:cs typeface="Metropolis"/>
              </a:rPr>
              <a:t>将数据直接外传到攻击工具</a:t>
            </a:r>
          </a:p>
          <a:p>
            <a:pPr marL="355600" indent="-342900">
              <a:lnSpc>
                <a:spcPct val="150000"/>
              </a:lnSpc>
              <a:spcBef>
                <a:spcPts val="100"/>
              </a:spcBef>
              <a:buBlip>
                <a:blip>
                  <a:extLst>
                    <a:ext uri="{96DAC541-7B7A-43D3-8B79-37D633B846F1}">
                      <asvg:svgBlip xmlns:asvg="http://schemas.microsoft.com/office/drawing/2016/SVG/main" r:embed="rId3"/>
                    </a:ext>
                  </a:extLst>
                </a:blip>
              </a:buBlip>
            </a:pPr>
            <a:r>
              <a:rPr sz="2000" spc="-15" dirty="0">
                <a:solidFill>
                  <a:srgbClr val="09226C"/>
                </a:solidFill>
                <a:latin typeface="Microsoft YaHei"/>
                <a:cs typeface="Metropolis"/>
              </a:rPr>
              <a:t>使用集成 Wi‑Fi 远程提取</a:t>
            </a:r>
            <a:endParaRPr lang="en-US" sz="2000" spc="-20" dirty="0">
              <a:solidFill>
                <a:srgbClr val="09226C"/>
              </a:solidFill>
              <a:latin typeface="Metropolis"/>
              <a:cs typeface="Metropolis"/>
            </a:endParaRPr>
          </a:p>
          <a:p>
            <a:pPr marL="355600" indent="-342900">
              <a:lnSpc>
                <a:spcPct val="150000"/>
              </a:lnSpc>
              <a:spcBef>
                <a:spcPts val="100"/>
              </a:spcBef>
              <a:buBlip>
                <a:blip>
                  <a:extLst>
                    <a:ext uri="{96DAC541-7B7A-43D3-8B79-37D633B846F1}">
                      <asvg:svgBlip xmlns:asvg="http://schemas.microsoft.com/office/drawing/2016/SVG/main" r:embed="rId3"/>
                    </a:ext>
                  </a:extLst>
                </a:blip>
              </a:buBlip>
            </a:pPr>
            <a:r>
              <a:rPr sz="1760" spc="-20" dirty="0">
                <a:solidFill>
                  <a:srgbClr val="09226C"/>
                </a:solidFill>
                <a:latin typeface="Microsoft YaHei"/>
                <a:cs typeface="Metropolis"/>
              </a:rPr>
              <a:t>连接互联网并“隐形”外传数据，例如在 YouTube 上添加评论</a:t>
            </a:r>
            <a:endParaRPr lang="en-US" sz="2000" dirty="0">
              <a:latin typeface="Metropolis"/>
              <a:cs typeface="Metropolis"/>
            </a:endParaRPr>
          </a:p>
          <a:p>
            <a:pPr marL="355600" indent="-342900">
              <a:lnSpc>
                <a:spcPct val="150000"/>
              </a:lnSpc>
              <a:spcBef>
                <a:spcPts val="100"/>
              </a:spcBef>
              <a:buBlip>
                <a:blip>
                  <a:extLst>
                    <a:ext uri="{96DAC541-7B7A-43D3-8B79-37D633B846F1}">
                      <asvg:svgBlip xmlns:asvg="http://schemas.microsoft.com/office/drawing/2016/SVG/main" r:embed="rId3"/>
                    </a:ext>
                  </a:extLst>
                </a:blip>
              </a:buBlip>
            </a:pPr>
            <a:r>
              <a:rPr sz="1760" spc="-15" dirty="0">
                <a:solidFill>
                  <a:srgbClr val="09226C"/>
                </a:solidFill>
                <a:latin typeface="Microsoft YaHei"/>
                <a:cs typeface="Metropolis"/>
              </a:rPr>
              <a:t>在企业 PC 上建立持续且隐蔽的远程 Shell</a:t>
            </a:r>
            <a:endParaRPr sz="2000" dirty="0">
              <a:latin typeface="Metropolis"/>
              <a:cs typeface="Metropolis"/>
            </a:endParaRPr>
          </a:p>
        </p:txBody>
      </p:sp>
      <p:sp>
        <p:nvSpPr>
          <p:cNvPr id="4" name="object 4"/>
          <p:cNvSpPr txBox="1">
            <a:spLocks noGrp="1"/>
          </p:cNvSpPr>
          <p:nvPr>
            <p:ph type="title"/>
          </p:nvPr>
        </p:nvSpPr>
        <p:spPr>
          <a:xfrm>
            <a:off x="749300" y="577077"/>
            <a:ext cx="6731634" cy="726440"/>
          </a:xfrm>
          <a:prstGeom prst="rect">
            <a:avLst/>
          </a:prstGeom>
        </p:spPr>
        <p:txBody>
          <a:bodyPr vert="horz" wrap="square" lIns="0" tIns="12700" rIns="0" bIns="0" rtlCol="0">
            <a:spAutoFit/>
          </a:bodyPr>
          <a:lstStyle/>
          <a:p>
            <a:pPr marL="12700">
              <a:lnSpc>
                <a:spcPct val="100000"/>
              </a:lnSpc>
              <a:spcBef>
                <a:spcPts val="100"/>
              </a:spcBef>
              <a:tabLst>
                <a:tab pos="2924810" algn="l"/>
                <a:tab pos="4648835" algn="l"/>
              </a:tabLst>
            </a:pPr>
            <a:r>
              <a:rPr dirty="0">
                <a:solidFill>
                  <a:srgbClr val="09226C"/>
                </a:solidFill>
                <a:latin typeface="Microsoft YaHei"/>
              </a:rPr>
              <a:t>外设资产攻击</a:t>
            </a:r>
          </a:p>
        </p:txBody>
      </p:sp>
      <p:sp>
        <p:nvSpPr>
          <p:cNvPr id="5" name="object 5"/>
          <p:cNvSpPr txBox="1"/>
          <p:nvPr/>
        </p:nvSpPr>
        <p:spPr>
          <a:xfrm>
            <a:off x="8504935" y="1732750"/>
            <a:ext cx="1648460" cy="482600"/>
          </a:xfrm>
          <a:prstGeom prst="rect">
            <a:avLst/>
          </a:prstGeom>
        </p:spPr>
        <p:txBody>
          <a:bodyPr vert="horz" wrap="square" lIns="0" tIns="12700" rIns="0" bIns="0" rtlCol="0">
            <a:spAutoFit/>
          </a:bodyPr>
          <a:lstStyle/>
          <a:p>
            <a:pPr marL="12700">
              <a:lnSpc>
                <a:spcPct val="100000"/>
              </a:lnSpc>
              <a:spcBef>
                <a:spcPts val="100"/>
              </a:spcBef>
            </a:pPr>
            <a:r>
              <a:rPr sz="3000" dirty="0">
                <a:solidFill>
                  <a:srgbClr val="09226C"/>
                </a:solidFill>
                <a:latin typeface="Microsoft YaHei"/>
                <a:cs typeface="Metropolis Light"/>
              </a:rPr>
              <a:t>外传路径</a:t>
            </a:r>
            <a:endParaRPr sz="3000">
              <a:latin typeface="Metropolis Light"/>
              <a:cs typeface="Metropolis Light"/>
            </a:endParaRPr>
          </a:p>
        </p:txBody>
      </p:sp>
      <p:sp>
        <p:nvSpPr>
          <p:cNvPr id="14" name="object 14"/>
          <p:cNvSpPr txBox="1"/>
          <p:nvPr/>
        </p:nvSpPr>
        <p:spPr>
          <a:xfrm>
            <a:off x="736600" y="5385044"/>
            <a:ext cx="6958330" cy="3501984"/>
          </a:xfrm>
          <a:prstGeom prst="rect">
            <a:avLst/>
          </a:prstGeom>
        </p:spPr>
        <p:txBody>
          <a:bodyPr vert="horz" wrap="square" lIns="0" tIns="12700" rIns="0" bIns="0" rtlCol="0">
            <a:spAutoFit/>
          </a:bodyPr>
          <a:lstStyle/>
          <a:p>
            <a:pPr marL="12700" marR="5080">
              <a:lnSpc>
                <a:spcPct val="116700"/>
              </a:lnSpc>
              <a:spcBef>
                <a:spcPts val="100"/>
              </a:spcBef>
            </a:pPr>
            <a:r>
              <a:rPr sz="1760" spc="-20" dirty="0">
                <a:solidFill>
                  <a:srgbClr val="09226C"/>
                </a:solidFill>
                <a:latin typeface="Microsoft YaHei"/>
                <a:cs typeface="Metropolis"/>
              </a:rPr>
              <a:t>取决于攻击者的“风格”以及对目标的了解，他们可能会：</a:t>
            </a:r>
            <a:endParaRPr lang="en-US" sz="2000" spc="-20" dirty="0">
              <a:solidFill>
                <a:srgbClr val="09226C"/>
              </a:solidFill>
              <a:latin typeface="Metropolis"/>
              <a:cs typeface="Metropolis"/>
            </a:endParaRPr>
          </a:p>
          <a:p>
            <a:pPr marL="355600" marR="5080" indent="-342900">
              <a:lnSpc>
                <a:spcPct val="150000"/>
              </a:lnSpc>
              <a:spcBef>
                <a:spcPts val="100"/>
              </a:spcBef>
              <a:buBlip>
                <a:blip>
                  <a:extLst>
                    <a:ext uri="{96DAC541-7B7A-43D3-8B79-37D633B846F1}">
                      <asvg:svgBlip xmlns:asvg="http://schemas.microsoft.com/office/drawing/2016/SVG/main" r:embed="rId3"/>
                    </a:ext>
                  </a:extLst>
                </a:blip>
              </a:buBlip>
            </a:pPr>
            <a:r>
              <a:rPr sz="2000" spc="-15" dirty="0">
                <a:solidFill>
                  <a:srgbClr val="09226C"/>
                </a:solidFill>
                <a:latin typeface="Microsoft YaHei"/>
                <a:cs typeface="Metropolis"/>
              </a:rPr>
              <a:t>使用 HID 仿真投递二进制载荷</a:t>
            </a:r>
            <a:endParaRPr lang="en-US" sz="2000" spc="-20" dirty="0">
              <a:solidFill>
                <a:srgbClr val="09226C"/>
              </a:solidFill>
              <a:latin typeface="Metropolis"/>
              <a:cs typeface="Metropolis"/>
            </a:endParaRPr>
          </a:p>
          <a:p>
            <a:pPr marL="355600" marR="5080" indent="-342900">
              <a:lnSpc>
                <a:spcPct val="150000"/>
              </a:lnSpc>
              <a:spcBef>
                <a:spcPts val="100"/>
              </a:spcBef>
              <a:buBlip>
                <a:blip>
                  <a:extLst>
                    <a:ext uri="{96DAC541-7B7A-43D3-8B79-37D633B846F1}">
                      <asvg:svgBlip xmlns:asvg="http://schemas.microsoft.com/office/drawing/2016/SVG/main" r:embed="rId3"/>
                    </a:ext>
                  </a:extLst>
                </a:blip>
              </a:buBlip>
            </a:pPr>
            <a:r>
              <a:rPr sz="1760" spc="-20" dirty="0">
                <a:solidFill>
                  <a:srgbClr val="09226C"/>
                </a:solidFill>
                <a:latin typeface="Microsoft YaHei"/>
                <a:cs typeface="Metropolis"/>
              </a:rPr>
              <a:t>“引导”目标 PC 访问预先准备的 URL 下载载荷</a:t>
            </a:r>
            <a:endParaRPr lang="en-US" sz="2000" spc="-20" dirty="0">
              <a:solidFill>
                <a:srgbClr val="09226C"/>
              </a:solidFill>
              <a:latin typeface="Metropolis"/>
              <a:cs typeface="Metropolis"/>
            </a:endParaRPr>
          </a:p>
          <a:p>
            <a:pPr marL="355600" marR="5080" indent="-342900">
              <a:lnSpc>
                <a:spcPct val="150000"/>
              </a:lnSpc>
              <a:spcBef>
                <a:spcPts val="100"/>
              </a:spcBef>
              <a:buBlip>
                <a:blip>
                  <a:extLst>
                    <a:ext uri="{96DAC541-7B7A-43D3-8B79-37D633B846F1}">
                      <asvg:svgBlip xmlns:asvg="http://schemas.microsoft.com/office/drawing/2016/SVG/main" r:embed="rId3"/>
                    </a:ext>
                  </a:extLst>
                </a:blip>
              </a:buBlip>
            </a:pPr>
            <a:r>
              <a:rPr sz="2000" spc="-15" dirty="0">
                <a:solidFill>
                  <a:srgbClr val="09226C"/>
                </a:solidFill>
                <a:latin typeface="Microsoft YaHei"/>
                <a:cs typeface="Metropolis"/>
              </a:rPr>
              <a:t>充当网络接口并将载荷注入 PC</a:t>
            </a:r>
            <a:endParaRPr lang="en-US" sz="2000" spc="-20" dirty="0">
              <a:solidFill>
                <a:srgbClr val="09226C"/>
              </a:solidFill>
              <a:latin typeface="Metropolis"/>
              <a:cs typeface="Metropolis"/>
            </a:endParaRPr>
          </a:p>
          <a:p>
            <a:pPr marL="355600" marR="5080" indent="-342900">
              <a:lnSpc>
                <a:spcPct val="150000"/>
              </a:lnSpc>
              <a:spcBef>
                <a:spcPts val="100"/>
              </a:spcBef>
              <a:buBlip>
                <a:blip>
                  <a:extLst>
                    <a:ext uri="{96DAC541-7B7A-43D3-8B79-37D633B846F1}">
                      <asvg:svgBlip xmlns:asvg="http://schemas.microsoft.com/office/drawing/2016/SVG/main" r:embed="rId3"/>
                    </a:ext>
                  </a:extLst>
                </a:blip>
              </a:buBlip>
            </a:pPr>
            <a:r>
              <a:rPr lang="en-US" sz="2000" spc="-20" dirty="0">
                <a:solidFill>
                  <a:srgbClr val="09226C"/>
                </a:solidFill>
                <a:latin typeface="Microsoft YaHei"/>
                <a:cs typeface="Metropolis"/>
              </a:rPr>
              <a:t>使用 USB Proxy 中间人攻击</a:t>
            </a:r>
            <a:endParaRPr sz="2000" dirty="0">
              <a:latin typeface="Metropolis"/>
              <a:cs typeface="Metropolis"/>
            </a:endParaRPr>
          </a:p>
        </p:txBody>
      </p:sp>
      <p:grpSp>
        <p:nvGrpSpPr>
          <p:cNvPr id="15" name="object 15"/>
          <p:cNvGrpSpPr/>
          <p:nvPr/>
        </p:nvGrpSpPr>
        <p:grpSpPr>
          <a:xfrm>
            <a:off x="2809625" y="1772955"/>
            <a:ext cx="12719050" cy="6838950"/>
            <a:chOff x="2809625" y="1772955"/>
            <a:chExt cx="12719050" cy="6838950"/>
          </a:xfrm>
        </p:grpSpPr>
        <p:sp>
          <p:nvSpPr>
            <p:cNvPr id="16" name="object 16"/>
            <p:cNvSpPr/>
            <p:nvPr/>
          </p:nvSpPr>
          <p:spPr>
            <a:xfrm>
              <a:off x="14545056" y="8384870"/>
              <a:ext cx="210185" cy="179070"/>
            </a:xfrm>
            <a:custGeom>
              <a:avLst/>
              <a:gdLst/>
              <a:ahLst/>
              <a:cxnLst/>
              <a:rect l="l" t="t" r="r" b="b"/>
              <a:pathLst>
                <a:path w="210184" h="179070">
                  <a:moveTo>
                    <a:pt x="210108" y="144119"/>
                  </a:moveTo>
                  <a:lnTo>
                    <a:pt x="0" y="144119"/>
                  </a:lnTo>
                  <a:lnTo>
                    <a:pt x="0" y="178485"/>
                  </a:lnTo>
                  <a:lnTo>
                    <a:pt x="210108" y="178485"/>
                  </a:lnTo>
                  <a:lnTo>
                    <a:pt x="210108" y="144119"/>
                  </a:lnTo>
                  <a:close/>
                </a:path>
                <a:path w="210184" h="179070">
                  <a:moveTo>
                    <a:pt x="210108" y="0"/>
                  </a:moveTo>
                  <a:lnTo>
                    <a:pt x="0" y="0"/>
                  </a:lnTo>
                  <a:lnTo>
                    <a:pt x="0" y="34366"/>
                  </a:lnTo>
                  <a:lnTo>
                    <a:pt x="210108" y="34366"/>
                  </a:lnTo>
                  <a:lnTo>
                    <a:pt x="210108" y="0"/>
                  </a:lnTo>
                  <a:close/>
                </a:path>
              </a:pathLst>
            </a:custGeom>
            <a:solidFill>
              <a:srgbClr val="09226C"/>
            </a:solidFill>
          </p:spPr>
          <p:txBody>
            <a:bodyPr wrap="square" lIns="0" tIns="0" rIns="0" bIns="0" rtlCol="0"/>
            <a:lstStyle/>
            <a:p>
              <a:endParaRPr/>
            </a:p>
          </p:txBody>
        </p:sp>
        <p:pic>
          <p:nvPicPr>
            <p:cNvPr id="17" name="object 17"/>
            <p:cNvPicPr/>
            <p:nvPr/>
          </p:nvPicPr>
          <p:blipFill>
            <a:blip r:embed="rId4" cstate="print"/>
            <a:stretch>
              <a:fillRect/>
            </a:stretch>
          </p:blipFill>
          <p:spPr>
            <a:xfrm>
              <a:off x="14253047" y="8384716"/>
              <a:ext cx="216052" cy="179082"/>
            </a:xfrm>
            <a:prstGeom prst="rect">
              <a:avLst/>
            </a:prstGeom>
          </p:spPr>
        </p:pic>
        <p:pic>
          <p:nvPicPr>
            <p:cNvPr id="18" name="object 18"/>
            <p:cNvPicPr/>
            <p:nvPr/>
          </p:nvPicPr>
          <p:blipFill>
            <a:blip r:embed="rId5" cstate="print"/>
            <a:stretch>
              <a:fillRect/>
            </a:stretch>
          </p:blipFill>
          <p:spPr>
            <a:xfrm>
              <a:off x="14840486" y="8384715"/>
              <a:ext cx="227025" cy="179082"/>
            </a:xfrm>
            <a:prstGeom prst="rect">
              <a:avLst/>
            </a:prstGeom>
          </p:spPr>
        </p:pic>
        <p:sp>
          <p:nvSpPr>
            <p:cNvPr id="19" name="object 19"/>
            <p:cNvSpPr/>
            <p:nvPr/>
          </p:nvSpPr>
          <p:spPr>
            <a:xfrm>
              <a:off x="14544879" y="8384717"/>
              <a:ext cx="640080" cy="179705"/>
            </a:xfrm>
            <a:custGeom>
              <a:avLst/>
              <a:gdLst/>
              <a:ahLst/>
              <a:cxnLst/>
              <a:rect l="l" t="t" r="r" b="b"/>
              <a:pathLst>
                <a:path w="640080" h="179704">
                  <a:moveTo>
                    <a:pt x="194068" y="71996"/>
                  </a:moveTo>
                  <a:lnTo>
                    <a:pt x="0" y="71996"/>
                  </a:lnTo>
                  <a:lnTo>
                    <a:pt x="0" y="106375"/>
                  </a:lnTo>
                  <a:lnTo>
                    <a:pt x="194068" y="106375"/>
                  </a:lnTo>
                  <a:lnTo>
                    <a:pt x="194068" y="71996"/>
                  </a:lnTo>
                  <a:close/>
                </a:path>
                <a:path w="640080" h="179704">
                  <a:moveTo>
                    <a:pt x="639699" y="0"/>
                  </a:moveTo>
                  <a:lnTo>
                    <a:pt x="604494" y="0"/>
                  </a:lnTo>
                  <a:lnTo>
                    <a:pt x="604494" y="179082"/>
                  </a:lnTo>
                  <a:lnTo>
                    <a:pt x="639699" y="179082"/>
                  </a:lnTo>
                  <a:lnTo>
                    <a:pt x="639699" y="0"/>
                  </a:lnTo>
                  <a:close/>
                </a:path>
              </a:pathLst>
            </a:custGeom>
            <a:solidFill>
              <a:srgbClr val="09226C"/>
            </a:solidFill>
          </p:spPr>
          <p:txBody>
            <a:bodyPr wrap="square" lIns="0" tIns="0" rIns="0" bIns="0" rtlCol="0"/>
            <a:lstStyle/>
            <a:p>
              <a:endParaRPr/>
            </a:p>
          </p:txBody>
        </p:sp>
        <p:pic>
          <p:nvPicPr>
            <p:cNvPr id="20" name="object 20"/>
            <p:cNvPicPr/>
            <p:nvPr/>
          </p:nvPicPr>
          <p:blipFill>
            <a:blip r:embed="rId6" cstate="print"/>
            <a:stretch>
              <a:fillRect/>
            </a:stretch>
          </p:blipFill>
          <p:spPr>
            <a:xfrm>
              <a:off x="15254065" y="8336006"/>
              <a:ext cx="274507" cy="275664"/>
            </a:xfrm>
            <a:prstGeom prst="rect">
              <a:avLst/>
            </a:prstGeom>
          </p:spPr>
        </p:pic>
        <p:sp>
          <p:nvSpPr>
            <p:cNvPr id="21" name="object 21"/>
            <p:cNvSpPr/>
            <p:nvPr/>
          </p:nvSpPr>
          <p:spPr>
            <a:xfrm>
              <a:off x="4279491" y="2084105"/>
              <a:ext cx="1112520" cy="2198370"/>
            </a:xfrm>
            <a:custGeom>
              <a:avLst/>
              <a:gdLst/>
              <a:ahLst/>
              <a:cxnLst/>
              <a:rect l="l" t="t" r="r" b="b"/>
              <a:pathLst>
                <a:path w="1112520" h="2198370">
                  <a:moveTo>
                    <a:pt x="0" y="0"/>
                  </a:moveTo>
                  <a:lnTo>
                    <a:pt x="325742" y="0"/>
                  </a:lnTo>
                  <a:lnTo>
                    <a:pt x="369835" y="5924"/>
                  </a:lnTo>
                  <a:lnTo>
                    <a:pt x="409456" y="22644"/>
                  </a:lnTo>
                  <a:lnTo>
                    <a:pt x="443025" y="48579"/>
                  </a:lnTo>
                  <a:lnTo>
                    <a:pt x="468959" y="82147"/>
                  </a:lnTo>
                  <a:lnTo>
                    <a:pt x="485679" y="121768"/>
                  </a:lnTo>
                  <a:lnTo>
                    <a:pt x="491604" y="165862"/>
                  </a:lnTo>
                  <a:lnTo>
                    <a:pt x="491604" y="2032266"/>
                  </a:lnTo>
                  <a:lnTo>
                    <a:pt x="497528" y="2076360"/>
                  </a:lnTo>
                  <a:lnTo>
                    <a:pt x="514248" y="2115981"/>
                  </a:lnTo>
                  <a:lnTo>
                    <a:pt x="540183" y="2149549"/>
                  </a:lnTo>
                  <a:lnTo>
                    <a:pt x="573751" y="2175484"/>
                  </a:lnTo>
                  <a:lnTo>
                    <a:pt x="613372" y="2192204"/>
                  </a:lnTo>
                  <a:lnTo>
                    <a:pt x="657466" y="2198128"/>
                  </a:lnTo>
                  <a:lnTo>
                    <a:pt x="1112443" y="2198128"/>
                  </a:lnTo>
                </a:path>
              </a:pathLst>
            </a:custGeom>
            <a:ln w="19050">
              <a:solidFill>
                <a:srgbClr val="09226C"/>
              </a:solidFill>
            </a:ln>
          </p:spPr>
          <p:txBody>
            <a:bodyPr wrap="square" lIns="0" tIns="0" rIns="0" bIns="0" rtlCol="0"/>
            <a:lstStyle/>
            <a:p>
              <a:endParaRPr/>
            </a:p>
          </p:txBody>
        </p:sp>
        <p:pic>
          <p:nvPicPr>
            <p:cNvPr id="22" name="object 22"/>
            <p:cNvPicPr/>
            <p:nvPr/>
          </p:nvPicPr>
          <p:blipFill>
            <a:blip r:embed="rId7" cstate="print"/>
            <a:stretch>
              <a:fillRect/>
            </a:stretch>
          </p:blipFill>
          <p:spPr>
            <a:xfrm>
              <a:off x="2809625" y="1772955"/>
              <a:ext cx="1714499" cy="622299"/>
            </a:xfrm>
            <a:prstGeom prst="rect">
              <a:avLst/>
            </a:prstGeom>
          </p:spPr>
        </p:pic>
      </p:grpSp>
      <p:sp>
        <p:nvSpPr>
          <p:cNvPr id="23" name="object 23"/>
          <p:cNvSpPr txBox="1"/>
          <p:nvPr/>
        </p:nvSpPr>
        <p:spPr>
          <a:xfrm>
            <a:off x="749300" y="1732750"/>
            <a:ext cx="6701155" cy="1616075"/>
          </a:xfrm>
          <a:prstGeom prst="rect">
            <a:avLst/>
          </a:prstGeom>
        </p:spPr>
        <p:txBody>
          <a:bodyPr vert="horz" wrap="square" lIns="0" tIns="12700" rIns="0" bIns="0" rtlCol="0">
            <a:spAutoFit/>
          </a:bodyPr>
          <a:lstStyle/>
          <a:p>
            <a:pPr marL="12700">
              <a:lnSpc>
                <a:spcPct val="100000"/>
              </a:lnSpc>
              <a:spcBef>
                <a:spcPts val="100"/>
              </a:spcBef>
            </a:pPr>
            <a:r>
              <a:rPr sz="3000" dirty="0">
                <a:solidFill>
                  <a:srgbClr val="09226C"/>
                </a:solidFill>
                <a:latin typeface="Microsoft YaHei"/>
                <a:cs typeface="Metropolis Light"/>
              </a:rPr>
              <a:t>入侵路径</a:t>
            </a:r>
            <a:endParaRPr sz="3000" dirty="0">
              <a:latin typeface="Metropolis Light"/>
              <a:cs typeface="Metropolis Light"/>
            </a:endParaRPr>
          </a:p>
          <a:p>
            <a:pPr marL="4275455">
              <a:lnSpc>
                <a:spcPct val="100000"/>
              </a:lnSpc>
              <a:spcBef>
                <a:spcPts val="1839"/>
              </a:spcBef>
            </a:pPr>
            <a:r>
              <a:rPr sz="1400" spc="-20" dirty="0">
                <a:solidFill>
                  <a:srgbClr val="09226C"/>
                </a:solidFill>
                <a:latin typeface="Microsoft YaHei"/>
                <a:cs typeface="Courier New"/>
              </a:rPr>
              <a:t>0x8A,0xC6,0x22,...</a:t>
            </a:r>
            <a:endParaRPr sz="1400" dirty="0">
              <a:latin typeface="Courier New"/>
              <a:cs typeface="Courier New"/>
            </a:endParaRPr>
          </a:p>
          <a:p>
            <a:pPr marL="4275455">
              <a:lnSpc>
                <a:spcPct val="100000"/>
              </a:lnSpc>
              <a:spcBef>
                <a:spcPts val="120"/>
              </a:spcBef>
            </a:pPr>
            <a:r>
              <a:rPr sz="1400" spc="-20" dirty="0">
                <a:solidFill>
                  <a:srgbClr val="09226C"/>
                </a:solidFill>
                <a:latin typeface="Microsoft YaHei"/>
                <a:cs typeface="Courier New"/>
                <a:hlinkClick r:id="rId8"/>
              </a:rPr>
              <a:t>http://URL...</a:t>
            </a:r>
            <a:endParaRPr sz="1400" dirty="0">
              <a:latin typeface="Courier New"/>
              <a:cs typeface="Courier New"/>
            </a:endParaRPr>
          </a:p>
          <a:p>
            <a:pPr marL="4275455" marR="5080">
              <a:lnSpc>
                <a:spcPct val="107200"/>
              </a:lnSpc>
            </a:pPr>
            <a:r>
              <a:rPr sz="1232" spc="-15" dirty="0">
                <a:solidFill>
                  <a:srgbClr val="09226C"/>
                </a:solidFill>
                <a:latin typeface="Microsoft YaHei"/>
                <a:cs typeface="Courier New"/>
              </a:rPr>
              <a:t>cmd /c netsh wlan show  profiles “+NetName+”...</a:t>
            </a:r>
            <a:endParaRPr sz="1400" dirty="0">
              <a:latin typeface="Courier New"/>
              <a:cs typeface="Courier New"/>
            </a:endParaRPr>
          </a:p>
        </p:txBody>
      </p:sp>
      <p:grpSp>
        <p:nvGrpSpPr>
          <p:cNvPr id="24" name="object 24"/>
          <p:cNvGrpSpPr/>
          <p:nvPr/>
        </p:nvGrpSpPr>
        <p:grpSpPr>
          <a:xfrm>
            <a:off x="5010937" y="764184"/>
            <a:ext cx="9351645" cy="4457700"/>
            <a:chOff x="5010937" y="764184"/>
            <a:chExt cx="9351645" cy="4457700"/>
          </a:xfrm>
        </p:grpSpPr>
        <p:pic>
          <p:nvPicPr>
            <p:cNvPr id="25" name="object 25"/>
            <p:cNvPicPr/>
            <p:nvPr/>
          </p:nvPicPr>
          <p:blipFill>
            <a:blip r:embed="rId9" cstate="print"/>
            <a:stretch>
              <a:fillRect/>
            </a:stretch>
          </p:blipFill>
          <p:spPr>
            <a:xfrm>
              <a:off x="5010937" y="3692351"/>
              <a:ext cx="2194280" cy="1419612"/>
            </a:xfrm>
            <a:prstGeom prst="rect">
              <a:avLst/>
            </a:prstGeom>
          </p:spPr>
        </p:pic>
        <p:pic>
          <p:nvPicPr>
            <p:cNvPr id="26" name="object 26"/>
            <p:cNvPicPr/>
            <p:nvPr/>
          </p:nvPicPr>
          <p:blipFill>
            <a:blip r:embed="rId10" cstate="print"/>
            <a:stretch>
              <a:fillRect/>
            </a:stretch>
          </p:blipFill>
          <p:spPr>
            <a:xfrm>
              <a:off x="5014607" y="1929866"/>
              <a:ext cx="640448" cy="346710"/>
            </a:xfrm>
            <a:prstGeom prst="rect">
              <a:avLst/>
            </a:prstGeom>
          </p:spPr>
        </p:pic>
        <p:pic>
          <p:nvPicPr>
            <p:cNvPr id="27" name="object 27"/>
            <p:cNvPicPr/>
            <p:nvPr/>
          </p:nvPicPr>
          <p:blipFill>
            <a:blip r:embed="rId11" cstate="print"/>
            <a:stretch>
              <a:fillRect/>
            </a:stretch>
          </p:blipFill>
          <p:spPr>
            <a:xfrm>
              <a:off x="13785355" y="1804237"/>
              <a:ext cx="577126" cy="470090"/>
            </a:xfrm>
            <a:prstGeom prst="rect">
              <a:avLst/>
            </a:prstGeom>
          </p:spPr>
        </p:pic>
        <p:pic>
          <p:nvPicPr>
            <p:cNvPr id="28" name="object 28"/>
            <p:cNvPicPr/>
            <p:nvPr/>
          </p:nvPicPr>
          <p:blipFill>
            <a:blip r:embed="rId12" cstate="print"/>
            <a:stretch>
              <a:fillRect/>
            </a:stretch>
          </p:blipFill>
          <p:spPr>
            <a:xfrm>
              <a:off x="11200917" y="2991383"/>
              <a:ext cx="2379853" cy="2230056"/>
            </a:xfrm>
            <a:prstGeom prst="rect">
              <a:avLst/>
            </a:prstGeom>
          </p:spPr>
        </p:pic>
        <p:pic>
          <p:nvPicPr>
            <p:cNvPr id="29" name="object 29"/>
            <p:cNvPicPr/>
            <p:nvPr/>
          </p:nvPicPr>
          <p:blipFill>
            <a:blip r:embed="rId13" cstate="print"/>
            <a:stretch>
              <a:fillRect/>
            </a:stretch>
          </p:blipFill>
          <p:spPr>
            <a:xfrm>
              <a:off x="10973776" y="764184"/>
              <a:ext cx="2544255" cy="2544259"/>
            </a:xfrm>
            <a:prstGeom prst="rect">
              <a:avLst/>
            </a:prstGeom>
          </p:spPr>
        </p:pic>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grpSp>
        <p:nvGrpSpPr>
          <p:cNvPr id="2" name="object 2"/>
          <p:cNvGrpSpPr/>
          <p:nvPr/>
        </p:nvGrpSpPr>
        <p:grpSpPr>
          <a:xfrm>
            <a:off x="0" y="0"/>
            <a:ext cx="16256000" cy="9144000"/>
            <a:chOff x="0" y="0"/>
            <a:chExt cx="16256000" cy="9144000"/>
          </a:xfrm>
        </p:grpSpPr>
        <p:pic>
          <p:nvPicPr>
            <p:cNvPr id="3" name="object 3"/>
            <p:cNvPicPr/>
            <p:nvPr/>
          </p:nvPicPr>
          <p:blipFill>
            <a:blip r:embed="rId2" cstate="print"/>
            <a:stretch>
              <a:fillRect/>
            </a:stretch>
          </p:blipFill>
          <p:spPr>
            <a:xfrm>
              <a:off x="0" y="0"/>
              <a:ext cx="16256000" cy="9144000"/>
            </a:xfrm>
            <a:prstGeom prst="rect">
              <a:avLst/>
            </a:prstGeom>
          </p:spPr>
        </p:pic>
        <p:sp>
          <p:nvSpPr>
            <p:cNvPr id="4" name="object 4"/>
            <p:cNvSpPr/>
            <p:nvPr/>
          </p:nvSpPr>
          <p:spPr>
            <a:xfrm>
              <a:off x="11963148" y="5043307"/>
              <a:ext cx="0" cy="758825"/>
            </a:xfrm>
            <a:custGeom>
              <a:avLst/>
              <a:gdLst/>
              <a:ahLst/>
              <a:cxnLst/>
              <a:rect l="l" t="t" r="r" b="b"/>
              <a:pathLst>
                <a:path h="758825">
                  <a:moveTo>
                    <a:pt x="0" y="0"/>
                  </a:moveTo>
                  <a:lnTo>
                    <a:pt x="0" y="758482"/>
                  </a:lnTo>
                </a:path>
              </a:pathLst>
            </a:custGeom>
            <a:ln w="19050">
              <a:solidFill>
                <a:srgbClr val="09226C"/>
              </a:solidFill>
            </a:ln>
          </p:spPr>
          <p:txBody>
            <a:bodyPr wrap="square" lIns="0" tIns="0" rIns="0" bIns="0" rtlCol="0"/>
            <a:lstStyle/>
            <a:p>
              <a:endParaRPr/>
            </a:p>
          </p:txBody>
        </p:sp>
        <p:sp>
          <p:nvSpPr>
            <p:cNvPr id="5" name="object 5"/>
            <p:cNvSpPr/>
            <p:nvPr/>
          </p:nvSpPr>
          <p:spPr>
            <a:xfrm>
              <a:off x="12014780" y="5961918"/>
              <a:ext cx="771525" cy="1112520"/>
            </a:xfrm>
            <a:custGeom>
              <a:avLst/>
              <a:gdLst/>
              <a:ahLst/>
              <a:cxnLst/>
              <a:rect l="l" t="t" r="r" b="b"/>
              <a:pathLst>
                <a:path w="771525" h="1112520">
                  <a:moveTo>
                    <a:pt x="0" y="0"/>
                  </a:moveTo>
                  <a:lnTo>
                    <a:pt x="0" y="452742"/>
                  </a:lnTo>
                  <a:lnTo>
                    <a:pt x="5924" y="496835"/>
                  </a:lnTo>
                  <a:lnTo>
                    <a:pt x="22644" y="536456"/>
                  </a:lnTo>
                  <a:lnTo>
                    <a:pt x="48579" y="570025"/>
                  </a:lnTo>
                  <a:lnTo>
                    <a:pt x="82147" y="595959"/>
                  </a:lnTo>
                  <a:lnTo>
                    <a:pt x="121768" y="612679"/>
                  </a:lnTo>
                  <a:lnTo>
                    <a:pt x="165862" y="618604"/>
                  </a:lnTo>
                  <a:lnTo>
                    <a:pt x="605624" y="618604"/>
                  </a:lnTo>
                  <a:lnTo>
                    <a:pt x="649718" y="624528"/>
                  </a:lnTo>
                  <a:lnTo>
                    <a:pt x="689339" y="641248"/>
                  </a:lnTo>
                  <a:lnTo>
                    <a:pt x="722907" y="667183"/>
                  </a:lnTo>
                  <a:lnTo>
                    <a:pt x="748842" y="700751"/>
                  </a:lnTo>
                  <a:lnTo>
                    <a:pt x="765562" y="740372"/>
                  </a:lnTo>
                  <a:lnTo>
                    <a:pt x="771486" y="784466"/>
                  </a:lnTo>
                  <a:lnTo>
                    <a:pt x="771486" y="1112443"/>
                  </a:lnTo>
                </a:path>
              </a:pathLst>
            </a:custGeom>
            <a:ln w="19050">
              <a:solidFill>
                <a:srgbClr val="09226C"/>
              </a:solidFill>
            </a:ln>
          </p:spPr>
          <p:txBody>
            <a:bodyPr wrap="square" lIns="0" tIns="0" rIns="0" bIns="0" rtlCol="0"/>
            <a:lstStyle/>
            <a:p>
              <a:endParaRPr/>
            </a:p>
          </p:txBody>
        </p:sp>
        <p:sp>
          <p:nvSpPr>
            <p:cNvPr id="6" name="object 6"/>
            <p:cNvSpPr/>
            <p:nvPr/>
          </p:nvSpPr>
          <p:spPr>
            <a:xfrm>
              <a:off x="11099313" y="5961918"/>
              <a:ext cx="789940" cy="1112520"/>
            </a:xfrm>
            <a:custGeom>
              <a:avLst/>
              <a:gdLst/>
              <a:ahLst/>
              <a:cxnLst/>
              <a:rect l="l" t="t" r="r" b="b"/>
              <a:pathLst>
                <a:path w="789940" h="1112520">
                  <a:moveTo>
                    <a:pt x="789508" y="0"/>
                  </a:moveTo>
                  <a:lnTo>
                    <a:pt x="789508" y="452742"/>
                  </a:lnTo>
                  <a:lnTo>
                    <a:pt x="783583" y="496835"/>
                  </a:lnTo>
                  <a:lnTo>
                    <a:pt x="766863" y="536456"/>
                  </a:lnTo>
                  <a:lnTo>
                    <a:pt x="740929" y="570025"/>
                  </a:lnTo>
                  <a:lnTo>
                    <a:pt x="707360" y="595959"/>
                  </a:lnTo>
                  <a:lnTo>
                    <a:pt x="667739" y="612679"/>
                  </a:lnTo>
                  <a:lnTo>
                    <a:pt x="623646" y="618604"/>
                  </a:lnTo>
                  <a:lnTo>
                    <a:pt x="165861" y="618604"/>
                  </a:lnTo>
                  <a:lnTo>
                    <a:pt x="121768" y="624528"/>
                  </a:lnTo>
                  <a:lnTo>
                    <a:pt x="82147" y="641248"/>
                  </a:lnTo>
                  <a:lnTo>
                    <a:pt x="48579" y="667183"/>
                  </a:lnTo>
                  <a:lnTo>
                    <a:pt x="22644" y="700751"/>
                  </a:lnTo>
                  <a:lnTo>
                    <a:pt x="5924" y="740372"/>
                  </a:lnTo>
                  <a:lnTo>
                    <a:pt x="0" y="784466"/>
                  </a:lnTo>
                  <a:lnTo>
                    <a:pt x="0" y="1112443"/>
                  </a:lnTo>
                </a:path>
              </a:pathLst>
            </a:custGeom>
            <a:ln w="19050">
              <a:solidFill>
                <a:srgbClr val="09226C"/>
              </a:solidFill>
            </a:ln>
          </p:spPr>
          <p:txBody>
            <a:bodyPr wrap="square" lIns="0" tIns="0" rIns="0" bIns="0" rtlCol="0"/>
            <a:lstStyle/>
            <a:p>
              <a:endParaRPr/>
            </a:p>
          </p:txBody>
        </p:sp>
        <p:pic>
          <p:nvPicPr>
            <p:cNvPr id="7" name="object 7"/>
            <p:cNvPicPr/>
            <p:nvPr/>
          </p:nvPicPr>
          <p:blipFill>
            <a:blip r:embed="rId3" cstate="print"/>
            <a:stretch>
              <a:fillRect/>
            </a:stretch>
          </p:blipFill>
          <p:spPr>
            <a:xfrm>
              <a:off x="10659026" y="4611179"/>
              <a:ext cx="2901944" cy="727303"/>
            </a:xfrm>
            <a:prstGeom prst="rect">
              <a:avLst/>
            </a:prstGeom>
          </p:spPr>
        </p:pic>
        <p:pic>
          <p:nvPicPr>
            <p:cNvPr id="8" name="object 8"/>
            <p:cNvPicPr/>
            <p:nvPr/>
          </p:nvPicPr>
          <p:blipFill>
            <a:blip r:embed="rId4" cstate="print"/>
            <a:stretch>
              <a:fillRect/>
            </a:stretch>
          </p:blipFill>
          <p:spPr>
            <a:xfrm>
              <a:off x="11502404" y="5578168"/>
              <a:ext cx="1024751" cy="702509"/>
            </a:xfrm>
            <a:prstGeom prst="rect">
              <a:avLst/>
            </a:prstGeom>
          </p:spPr>
        </p:pic>
        <p:pic>
          <p:nvPicPr>
            <p:cNvPr id="9" name="object 9"/>
            <p:cNvPicPr/>
            <p:nvPr/>
          </p:nvPicPr>
          <p:blipFill>
            <a:blip r:embed="rId5" cstate="print"/>
            <a:stretch>
              <a:fillRect/>
            </a:stretch>
          </p:blipFill>
          <p:spPr>
            <a:xfrm>
              <a:off x="10659021" y="6925335"/>
              <a:ext cx="1559801" cy="892606"/>
            </a:xfrm>
            <a:prstGeom prst="rect">
              <a:avLst/>
            </a:prstGeom>
          </p:spPr>
        </p:pic>
        <p:pic>
          <p:nvPicPr>
            <p:cNvPr id="10" name="object 10"/>
            <p:cNvPicPr/>
            <p:nvPr/>
          </p:nvPicPr>
          <p:blipFill>
            <a:blip r:embed="rId6" cstate="print"/>
            <a:stretch>
              <a:fillRect/>
            </a:stretch>
          </p:blipFill>
          <p:spPr>
            <a:xfrm>
              <a:off x="12400526" y="6437709"/>
              <a:ext cx="1469111" cy="950454"/>
            </a:xfrm>
            <a:prstGeom prst="rect">
              <a:avLst/>
            </a:prstGeom>
          </p:spPr>
        </p:pic>
      </p:grpSp>
      <p:sp>
        <p:nvSpPr>
          <p:cNvPr id="11" name="object 11"/>
          <p:cNvSpPr txBox="1">
            <a:spLocks noGrp="1"/>
          </p:cNvSpPr>
          <p:nvPr>
            <p:ph type="title"/>
          </p:nvPr>
        </p:nvSpPr>
        <p:spPr>
          <a:xfrm>
            <a:off x="749300" y="577104"/>
            <a:ext cx="6206490" cy="1426031"/>
          </a:xfrm>
          <a:prstGeom prst="rect">
            <a:avLst/>
          </a:prstGeom>
        </p:spPr>
        <p:txBody>
          <a:bodyPr vert="horz" wrap="square" lIns="0" tIns="40640" rIns="0" bIns="0" rtlCol="0">
            <a:spAutoFit/>
          </a:bodyPr>
          <a:lstStyle/>
          <a:p>
            <a:pPr marL="12700" marR="5080">
              <a:lnSpc>
                <a:spcPts val="5400"/>
              </a:lnSpc>
              <a:spcBef>
                <a:spcPts val="320"/>
              </a:spcBef>
              <a:tabLst>
                <a:tab pos="563245" algn="l"/>
                <a:tab pos="2320290" algn="l"/>
                <a:tab pos="2513330" algn="l"/>
                <a:tab pos="4237355" algn="l"/>
                <a:tab pos="4743450" algn="l"/>
              </a:tabLst>
            </a:pPr>
            <a:r>
              <a:rPr dirty="0">
                <a:solidFill>
                  <a:srgbClr val="09226C"/>
                </a:solidFill>
                <a:latin typeface="Microsoft YaHei"/>
              </a:rPr>
              <a:t>网络资产——中间人与 802.1X 绕过</a:t>
            </a:r>
          </a:p>
        </p:txBody>
      </p:sp>
      <p:grpSp>
        <p:nvGrpSpPr>
          <p:cNvPr id="12" name="object 12"/>
          <p:cNvGrpSpPr/>
          <p:nvPr/>
        </p:nvGrpSpPr>
        <p:grpSpPr>
          <a:xfrm>
            <a:off x="9930992" y="1064178"/>
            <a:ext cx="3194050" cy="2105025"/>
            <a:chOff x="9930992" y="1064178"/>
            <a:chExt cx="3194050" cy="2105025"/>
          </a:xfrm>
        </p:grpSpPr>
        <p:sp>
          <p:nvSpPr>
            <p:cNvPr id="13" name="object 13"/>
            <p:cNvSpPr/>
            <p:nvPr/>
          </p:nvSpPr>
          <p:spPr>
            <a:xfrm>
              <a:off x="11773988" y="1073703"/>
              <a:ext cx="1341120" cy="2085975"/>
            </a:xfrm>
            <a:custGeom>
              <a:avLst/>
              <a:gdLst/>
              <a:ahLst/>
              <a:cxnLst/>
              <a:rect l="l" t="t" r="r" b="b"/>
              <a:pathLst>
                <a:path w="1341119" h="2085975">
                  <a:moveTo>
                    <a:pt x="842302" y="0"/>
                  </a:moveTo>
                  <a:lnTo>
                    <a:pt x="842302" y="998677"/>
                  </a:lnTo>
                  <a:lnTo>
                    <a:pt x="165900" y="998677"/>
                  </a:lnTo>
                  <a:lnTo>
                    <a:pt x="121799" y="1004602"/>
                  </a:lnTo>
                  <a:lnTo>
                    <a:pt x="82169" y="1021326"/>
                  </a:lnTo>
                  <a:lnTo>
                    <a:pt x="48593" y="1047265"/>
                  </a:lnTo>
                  <a:lnTo>
                    <a:pt x="22651" y="1080841"/>
                  </a:lnTo>
                  <a:lnTo>
                    <a:pt x="5926" y="1120472"/>
                  </a:lnTo>
                  <a:lnTo>
                    <a:pt x="0" y="1164577"/>
                  </a:lnTo>
                  <a:lnTo>
                    <a:pt x="0" y="2085835"/>
                  </a:lnTo>
                  <a:lnTo>
                    <a:pt x="1340942" y="2085835"/>
                  </a:lnTo>
                </a:path>
              </a:pathLst>
            </a:custGeom>
            <a:ln w="19050">
              <a:solidFill>
                <a:srgbClr val="09226C"/>
              </a:solidFill>
            </a:ln>
          </p:spPr>
          <p:txBody>
            <a:bodyPr wrap="square" lIns="0" tIns="0" rIns="0" bIns="0" rtlCol="0"/>
            <a:lstStyle/>
            <a:p>
              <a:endParaRPr/>
            </a:p>
          </p:txBody>
        </p:sp>
        <p:sp>
          <p:nvSpPr>
            <p:cNvPr id="14" name="object 14"/>
            <p:cNvSpPr/>
            <p:nvPr/>
          </p:nvSpPr>
          <p:spPr>
            <a:xfrm>
              <a:off x="9940517" y="1162480"/>
              <a:ext cx="1720214" cy="1997075"/>
            </a:xfrm>
            <a:custGeom>
              <a:avLst/>
              <a:gdLst/>
              <a:ahLst/>
              <a:cxnLst/>
              <a:rect l="l" t="t" r="r" b="b"/>
              <a:pathLst>
                <a:path w="1720215" h="1997075">
                  <a:moveTo>
                    <a:pt x="0" y="1997062"/>
                  </a:moveTo>
                  <a:lnTo>
                    <a:pt x="528637" y="1997062"/>
                  </a:lnTo>
                  <a:lnTo>
                    <a:pt x="572738" y="1991135"/>
                  </a:lnTo>
                  <a:lnTo>
                    <a:pt x="612367" y="1974410"/>
                  </a:lnTo>
                  <a:lnTo>
                    <a:pt x="645944" y="1948468"/>
                  </a:lnTo>
                  <a:lnTo>
                    <a:pt x="671885" y="1914892"/>
                  </a:lnTo>
                  <a:lnTo>
                    <a:pt x="688611" y="1875262"/>
                  </a:lnTo>
                  <a:lnTo>
                    <a:pt x="694537" y="1831162"/>
                  </a:lnTo>
                  <a:lnTo>
                    <a:pt x="694537" y="678243"/>
                  </a:lnTo>
                  <a:lnTo>
                    <a:pt x="700551" y="633821"/>
                  </a:lnTo>
                  <a:lnTo>
                    <a:pt x="717509" y="593966"/>
                  </a:lnTo>
                  <a:lnTo>
                    <a:pt x="743786" y="560285"/>
                  </a:lnTo>
                  <a:lnTo>
                    <a:pt x="777759" y="534386"/>
                  </a:lnTo>
                  <a:lnTo>
                    <a:pt x="817802" y="517874"/>
                  </a:lnTo>
                  <a:lnTo>
                    <a:pt x="862291" y="512356"/>
                  </a:lnTo>
                  <a:lnTo>
                    <a:pt x="1552384" y="520026"/>
                  </a:lnTo>
                  <a:lnTo>
                    <a:pt x="1596873" y="514508"/>
                  </a:lnTo>
                  <a:lnTo>
                    <a:pt x="1636917" y="497996"/>
                  </a:lnTo>
                  <a:lnTo>
                    <a:pt x="1670889" y="472095"/>
                  </a:lnTo>
                  <a:lnTo>
                    <a:pt x="1697167" y="438412"/>
                  </a:lnTo>
                  <a:lnTo>
                    <a:pt x="1714125" y="398554"/>
                  </a:lnTo>
                  <a:lnTo>
                    <a:pt x="1720138" y="354126"/>
                  </a:lnTo>
                  <a:lnTo>
                    <a:pt x="1720138" y="0"/>
                  </a:lnTo>
                </a:path>
              </a:pathLst>
            </a:custGeom>
            <a:ln w="19050">
              <a:solidFill>
                <a:srgbClr val="09226C"/>
              </a:solidFill>
            </a:ln>
          </p:spPr>
          <p:txBody>
            <a:bodyPr wrap="square" lIns="0" tIns="0" rIns="0" bIns="0" rtlCol="0"/>
            <a:lstStyle/>
            <a:p>
              <a:endParaRPr/>
            </a:p>
          </p:txBody>
        </p:sp>
      </p:grpSp>
      <p:sp>
        <p:nvSpPr>
          <p:cNvPr id="15" name="object 15"/>
          <p:cNvSpPr txBox="1"/>
          <p:nvPr/>
        </p:nvSpPr>
        <p:spPr>
          <a:xfrm>
            <a:off x="13417692" y="3240317"/>
            <a:ext cx="487680" cy="180975"/>
          </a:xfrm>
          <a:prstGeom prst="rect">
            <a:avLst/>
          </a:prstGeom>
        </p:spPr>
        <p:txBody>
          <a:bodyPr vert="horz" wrap="square" lIns="0" tIns="15240" rIns="0" bIns="0" rtlCol="0">
            <a:spAutoFit/>
          </a:bodyPr>
          <a:lstStyle/>
          <a:p>
            <a:pPr marL="12700">
              <a:lnSpc>
                <a:spcPct val="100000"/>
              </a:lnSpc>
              <a:spcBef>
                <a:spcPts val="120"/>
              </a:spcBef>
            </a:pPr>
            <a:r>
              <a:rPr sz="1000" spc="5" dirty="0">
                <a:solidFill>
                  <a:srgbClr val="FFFFFF"/>
                </a:solidFill>
                <a:latin typeface="Microsoft YaHei"/>
                <a:cs typeface="Montserrat"/>
              </a:rPr>
              <a:t>笔记本电脑</a:t>
            </a:r>
            <a:endParaRPr sz="1000">
              <a:latin typeface="Montserrat"/>
              <a:cs typeface="Montserrat"/>
            </a:endParaRPr>
          </a:p>
        </p:txBody>
      </p:sp>
      <p:grpSp>
        <p:nvGrpSpPr>
          <p:cNvPr id="16" name="object 16"/>
          <p:cNvGrpSpPr/>
          <p:nvPr/>
        </p:nvGrpSpPr>
        <p:grpSpPr>
          <a:xfrm>
            <a:off x="9045884" y="757339"/>
            <a:ext cx="5213345" cy="2876549"/>
            <a:chOff x="9045884" y="757339"/>
            <a:chExt cx="5213345" cy="2876549"/>
          </a:xfrm>
        </p:grpSpPr>
        <p:pic>
          <p:nvPicPr>
            <p:cNvPr id="17" name="object 17"/>
            <p:cNvPicPr/>
            <p:nvPr/>
          </p:nvPicPr>
          <p:blipFill>
            <a:blip r:embed="rId3" cstate="print"/>
            <a:stretch>
              <a:fillRect/>
            </a:stretch>
          </p:blipFill>
          <p:spPr>
            <a:xfrm>
              <a:off x="11093986" y="757339"/>
              <a:ext cx="2590485" cy="704951"/>
            </a:xfrm>
            <a:prstGeom prst="rect">
              <a:avLst/>
            </a:prstGeom>
          </p:spPr>
        </p:pic>
        <p:pic>
          <p:nvPicPr>
            <p:cNvPr id="18" name="object 18"/>
            <p:cNvPicPr/>
            <p:nvPr/>
          </p:nvPicPr>
          <p:blipFill>
            <a:blip r:embed="rId5" cstate="print"/>
            <a:stretch>
              <a:fillRect/>
            </a:stretch>
          </p:blipFill>
          <p:spPr>
            <a:xfrm>
              <a:off x="12534938" y="2548102"/>
              <a:ext cx="1724291" cy="1085786"/>
            </a:xfrm>
            <a:prstGeom prst="rect">
              <a:avLst/>
            </a:prstGeom>
          </p:spPr>
        </p:pic>
        <p:pic>
          <p:nvPicPr>
            <p:cNvPr id="19" name="object 19"/>
            <p:cNvPicPr/>
            <p:nvPr/>
          </p:nvPicPr>
          <p:blipFill>
            <a:blip r:embed="rId7" cstate="print"/>
            <a:stretch>
              <a:fillRect/>
            </a:stretch>
          </p:blipFill>
          <p:spPr>
            <a:xfrm>
              <a:off x="12211138" y="1818819"/>
              <a:ext cx="704278" cy="429456"/>
            </a:xfrm>
            <a:prstGeom prst="rect">
              <a:avLst/>
            </a:prstGeom>
          </p:spPr>
        </p:pic>
        <p:pic>
          <p:nvPicPr>
            <p:cNvPr id="20" name="object 20"/>
            <p:cNvPicPr/>
            <p:nvPr/>
          </p:nvPicPr>
          <p:blipFill>
            <a:blip r:embed="rId8" cstate="print"/>
            <a:stretch>
              <a:fillRect/>
            </a:stretch>
          </p:blipFill>
          <p:spPr>
            <a:xfrm>
              <a:off x="10834928" y="2548089"/>
              <a:ext cx="1279055" cy="972350"/>
            </a:xfrm>
            <a:prstGeom prst="rect">
              <a:avLst/>
            </a:prstGeom>
          </p:spPr>
        </p:pic>
        <p:pic>
          <p:nvPicPr>
            <p:cNvPr id="21" name="object 21"/>
            <p:cNvPicPr/>
            <p:nvPr/>
          </p:nvPicPr>
          <p:blipFill>
            <a:blip r:embed="rId9" cstate="print"/>
            <a:stretch>
              <a:fillRect/>
            </a:stretch>
          </p:blipFill>
          <p:spPr>
            <a:xfrm>
              <a:off x="9045884" y="2507576"/>
              <a:ext cx="1084753" cy="1085786"/>
            </a:xfrm>
            <a:prstGeom prst="rect">
              <a:avLst/>
            </a:prstGeom>
          </p:spPr>
        </p:pic>
        <p:pic>
          <p:nvPicPr>
            <p:cNvPr id="22" name="object 22"/>
            <p:cNvPicPr/>
            <p:nvPr/>
          </p:nvPicPr>
          <p:blipFill>
            <a:blip r:embed="rId10" cstate="print"/>
            <a:stretch>
              <a:fillRect/>
            </a:stretch>
          </p:blipFill>
          <p:spPr>
            <a:xfrm>
              <a:off x="10381603" y="1859332"/>
              <a:ext cx="704278" cy="486177"/>
            </a:xfrm>
            <a:prstGeom prst="rect">
              <a:avLst/>
            </a:prstGeom>
          </p:spPr>
        </p:pic>
      </p:grpSp>
      <p:sp>
        <p:nvSpPr>
          <p:cNvPr id="31" name="object 31"/>
          <p:cNvSpPr txBox="1"/>
          <p:nvPr/>
        </p:nvSpPr>
        <p:spPr>
          <a:xfrm>
            <a:off x="13074712" y="1892421"/>
            <a:ext cx="1617980" cy="238760"/>
          </a:xfrm>
          <a:prstGeom prst="rect">
            <a:avLst/>
          </a:prstGeom>
        </p:spPr>
        <p:txBody>
          <a:bodyPr vert="horz" wrap="square" lIns="0" tIns="12700" rIns="0" bIns="0" rtlCol="0">
            <a:spAutoFit/>
          </a:bodyPr>
          <a:lstStyle/>
          <a:p>
            <a:pPr marL="12700">
              <a:lnSpc>
                <a:spcPct val="100000"/>
              </a:lnSpc>
              <a:spcBef>
                <a:spcPts val="100"/>
              </a:spcBef>
            </a:pPr>
            <a:r>
              <a:rPr sz="1400" spc="-15" dirty="0">
                <a:solidFill>
                  <a:srgbClr val="09226C"/>
                </a:solidFill>
                <a:latin typeface="Microsoft YaHei"/>
                <a:cs typeface="Metropolis"/>
              </a:rPr>
              <a:t>中间人 rogue 设备</a:t>
            </a:r>
            <a:endParaRPr sz="1400">
              <a:latin typeface="Metropolis"/>
              <a:cs typeface="Metropolis"/>
            </a:endParaRPr>
          </a:p>
        </p:txBody>
      </p:sp>
      <p:sp>
        <p:nvSpPr>
          <p:cNvPr id="32" name="object 32"/>
          <p:cNvSpPr txBox="1"/>
          <p:nvPr/>
        </p:nvSpPr>
        <p:spPr>
          <a:xfrm>
            <a:off x="812800" y="2133600"/>
            <a:ext cx="6702989" cy="5102935"/>
          </a:xfrm>
          <a:prstGeom prst="rect">
            <a:avLst/>
          </a:prstGeom>
        </p:spPr>
        <p:txBody>
          <a:bodyPr vert="horz" wrap="square" lIns="0" tIns="12700" rIns="0" bIns="0" rtlCol="0">
            <a:spAutoFit/>
          </a:bodyPr>
          <a:lstStyle/>
          <a:p>
            <a:pPr marL="355600" marR="146050" indent="-342900">
              <a:lnSpc>
                <a:spcPct val="150000"/>
              </a:lnSpc>
              <a:spcBef>
                <a:spcPts val="100"/>
              </a:spcBef>
              <a:buBlip>
                <a:blip>
                  <a:extLst>
                    <a:ext uri="{96DAC541-7B7A-43D3-8B79-37D633B846F1}">
                      <asvg:svgBlip xmlns:asvg="http://schemas.microsoft.com/office/drawing/2016/SVG/main" r:embed="rId11"/>
                    </a:ext>
                  </a:extLst>
                </a:blip>
              </a:buBlip>
            </a:pPr>
            <a:r>
              <a:rPr sz="1760" spc="-20" dirty="0">
                <a:solidFill>
                  <a:srgbClr val="09226C"/>
                </a:solidFill>
                <a:latin typeface="Microsoft YaHei"/>
                <a:cs typeface="Metropolis"/>
              </a:rPr>
              <a:t>非托管交换机与不受控的中间人硬件对 NAC 和 IDS/IPS 完全不可见</a:t>
            </a:r>
            <a:endParaRPr lang="en-US" sz="2000" b="1" spc="-20" dirty="0">
              <a:solidFill>
                <a:srgbClr val="09226C"/>
              </a:solidFill>
              <a:latin typeface="Metropolis Semi Bold"/>
              <a:cs typeface="Metropolis Semi Bold"/>
            </a:endParaRPr>
          </a:p>
          <a:p>
            <a:pPr marL="355600" marR="146050" indent="-342900">
              <a:lnSpc>
                <a:spcPct val="150000"/>
              </a:lnSpc>
              <a:spcBef>
                <a:spcPts val="100"/>
              </a:spcBef>
              <a:buBlip>
                <a:blip>
                  <a:extLst>
                    <a:ext uri="{96DAC541-7B7A-43D3-8B79-37D633B846F1}">
                      <asvg:svgBlip xmlns:asvg="http://schemas.microsoft.com/office/drawing/2016/SVG/main" r:embed="rId11"/>
                    </a:ext>
                  </a:extLst>
                </a:blip>
              </a:buBlip>
            </a:pPr>
            <a:r>
              <a:rPr sz="2000" spc="-15" dirty="0">
                <a:solidFill>
                  <a:srgbClr val="09226C"/>
                </a:solidFill>
                <a:latin typeface="Microsoft YaHei"/>
                <a:cs typeface="Metropolis"/>
              </a:rPr>
              <a:t>任何已连接设备都可能带来风险：</a:t>
            </a:r>
            <a:endParaRPr lang="en-US" sz="2000" spc="-20" dirty="0">
              <a:solidFill>
                <a:srgbClr val="09226C"/>
              </a:solidFill>
              <a:latin typeface="Metropolis"/>
              <a:cs typeface="Metropolis"/>
            </a:endParaRPr>
          </a:p>
          <a:p>
            <a:pPr marL="812800" marR="146050" lvl="1" indent="-342900">
              <a:lnSpc>
                <a:spcPct val="150000"/>
              </a:lnSpc>
              <a:spcBef>
                <a:spcPts val="100"/>
              </a:spcBef>
              <a:buClr>
                <a:srgbClr val="00B050"/>
              </a:buClr>
              <a:buSzPct val="150000"/>
              <a:buFont typeface="Arial" panose="020B0604020202020204" pitchFamily="34" charset="0"/>
              <a:buChar char="•"/>
            </a:pPr>
            <a:r>
              <a:rPr lang="en-US" sz="2000" b="1" spc="-20" dirty="0">
                <a:solidFill>
                  <a:srgbClr val="09226C"/>
                </a:solidFill>
                <a:latin typeface="Microsoft YaHei"/>
                <a:cs typeface="Metropolis Semi Bold"/>
              </a:rPr>
              <a:t>伪装成合法设备并向网络发送流量</a:t>
            </a:r>
            <a:endParaRPr lang="en-US" sz="2000" dirty="0">
              <a:latin typeface="Metropolis"/>
              <a:cs typeface="Metropolis"/>
            </a:endParaRPr>
          </a:p>
          <a:p>
            <a:pPr marL="812800" marR="146050" lvl="1" indent="-342900">
              <a:lnSpc>
                <a:spcPct val="150000"/>
              </a:lnSpc>
              <a:spcBef>
                <a:spcPts val="100"/>
              </a:spcBef>
              <a:buClr>
                <a:srgbClr val="00B050"/>
              </a:buClr>
              <a:buSzPct val="150000"/>
              <a:buFont typeface="Arial" panose="020B0604020202020204" pitchFamily="34" charset="0"/>
              <a:buChar char="•"/>
            </a:pPr>
            <a:r>
              <a:rPr lang="en-US" sz="2000" spc="-20" dirty="0">
                <a:solidFill>
                  <a:srgbClr val="09226C"/>
                </a:solidFill>
                <a:latin typeface="Microsoft YaHei"/>
                <a:cs typeface="Metropolis"/>
              </a:rPr>
              <a:t>拦截/篡改合法资产与网络之间的流量</a:t>
            </a:r>
            <a:endParaRPr lang="en-US" sz="2000" dirty="0">
              <a:latin typeface="Metropolis"/>
              <a:cs typeface="Metropolis"/>
            </a:endParaRPr>
          </a:p>
          <a:p>
            <a:pPr marL="812800" marR="146050" lvl="1" indent="-342900">
              <a:lnSpc>
                <a:spcPct val="150000"/>
              </a:lnSpc>
              <a:spcBef>
                <a:spcPts val="100"/>
              </a:spcBef>
              <a:buClr>
                <a:srgbClr val="00B050"/>
              </a:buClr>
              <a:buSzPct val="150000"/>
              <a:buFont typeface="Arial" panose="020B0604020202020204" pitchFamily="34" charset="0"/>
              <a:buChar char="•"/>
            </a:pPr>
            <a:r>
              <a:rPr lang="en-US" sz="1760" spc="-20" dirty="0">
                <a:solidFill>
                  <a:srgbClr val="09226C"/>
                </a:solidFill>
                <a:latin typeface="Microsoft YaHei"/>
                <a:cs typeface="Metropolis"/>
              </a:rPr>
              <a:t>在不触发告警的情况下隐蔽感染/攻击合法资产</a:t>
            </a:r>
            <a:endParaRPr lang="en-US" sz="2000" spc="-40" dirty="0">
              <a:solidFill>
                <a:srgbClr val="09226C"/>
              </a:solidFill>
              <a:latin typeface="Metropolis"/>
              <a:cs typeface="Metropolis"/>
            </a:endParaRPr>
          </a:p>
          <a:p>
            <a:pPr marL="812800" marR="146050" lvl="1" indent="-342900">
              <a:lnSpc>
                <a:spcPct val="150000"/>
              </a:lnSpc>
              <a:spcBef>
                <a:spcPts val="100"/>
              </a:spcBef>
              <a:buClr>
                <a:srgbClr val="00B050"/>
              </a:buClr>
              <a:buSzPct val="150000"/>
              <a:buFont typeface="Arial" panose="020B0604020202020204" pitchFamily="34" charset="0"/>
              <a:buChar char="•"/>
            </a:pPr>
            <a:r>
              <a:rPr lang="en-US" sz="2000" spc="-20" dirty="0">
                <a:solidFill>
                  <a:srgbClr val="09226C"/>
                </a:solidFill>
                <a:latin typeface="Microsoft YaHei"/>
                <a:cs typeface="Metropolis"/>
              </a:rPr>
              <a:t>在基础设施中建立隐蔽且持续的立足点</a:t>
            </a:r>
            <a:endParaRPr sz="2000" dirty="0">
              <a:latin typeface="Metropolis"/>
              <a:cs typeface="Metropolis"/>
            </a:endParaRPr>
          </a:p>
        </p:txBody>
      </p:sp>
      <p:grpSp>
        <p:nvGrpSpPr>
          <p:cNvPr id="33" name="object 33"/>
          <p:cNvGrpSpPr/>
          <p:nvPr/>
        </p:nvGrpSpPr>
        <p:grpSpPr>
          <a:xfrm>
            <a:off x="14253047" y="8336006"/>
            <a:ext cx="1275715" cy="276225"/>
            <a:chOff x="14253047" y="8336006"/>
            <a:chExt cx="1275715" cy="276225"/>
          </a:xfrm>
        </p:grpSpPr>
        <p:sp>
          <p:nvSpPr>
            <p:cNvPr id="34" name="object 34"/>
            <p:cNvSpPr/>
            <p:nvPr/>
          </p:nvSpPr>
          <p:spPr>
            <a:xfrm>
              <a:off x="14545057" y="8384869"/>
              <a:ext cx="210185" cy="179070"/>
            </a:xfrm>
            <a:custGeom>
              <a:avLst/>
              <a:gdLst/>
              <a:ahLst/>
              <a:cxnLst/>
              <a:rect l="l" t="t" r="r" b="b"/>
              <a:pathLst>
                <a:path w="210184" h="179070">
                  <a:moveTo>
                    <a:pt x="210108" y="144119"/>
                  </a:moveTo>
                  <a:lnTo>
                    <a:pt x="0" y="144119"/>
                  </a:lnTo>
                  <a:lnTo>
                    <a:pt x="0" y="178485"/>
                  </a:lnTo>
                  <a:lnTo>
                    <a:pt x="210108" y="178485"/>
                  </a:lnTo>
                  <a:lnTo>
                    <a:pt x="210108" y="144119"/>
                  </a:lnTo>
                  <a:close/>
                </a:path>
                <a:path w="210184" h="179070">
                  <a:moveTo>
                    <a:pt x="210108" y="0"/>
                  </a:moveTo>
                  <a:lnTo>
                    <a:pt x="0" y="0"/>
                  </a:lnTo>
                  <a:lnTo>
                    <a:pt x="0" y="34366"/>
                  </a:lnTo>
                  <a:lnTo>
                    <a:pt x="210108" y="34366"/>
                  </a:lnTo>
                  <a:lnTo>
                    <a:pt x="210108" y="0"/>
                  </a:lnTo>
                  <a:close/>
                </a:path>
              </a:pathLst>
            </a:custGeom>
            <a:solidFill>
              <a:srgbClr val="09226C"/>
            </a:solidFill>
          </p:spPr>
          <p:txBody>
            <a:bodyPr wrap="square" lIns="0" tIns="0" rIns="0" bIns="0" rtlCol="0"/>
            <a:lstStyle/>
            <a:p>
              <a:endParaRPr/>
            </a:p>
          </p:txBody>
        </p:sp>
        <p:pic>
          <p:nvPicPr>
            <p:cNvPr id="35" name="object 35"/>
            <p:cNvPicPr/>
            <p:nvPr/>
          </p:nvPicPr>
          <p:blipFill>
            <a:blip r:embed="rId12" cstate="print"/>
            <a:stretch>
              <a:fillRect/>
            </a:stretch>
          </p:blipFill>
          <p:spPr>
            <a:xfrm>
              <a:off x="14253047" y="8384716"/>
              <a:ext cx="216052" cy="179082"/>
            </a:xfrm>
            <a:prstGeom prst="rect">
              <a:avLst/>
            </a:prstGeom>
          </p:spPr>
        </p:pic>
        <p:pic>
          <p:nvPicPr>
            <p:cNvPr id="36" name="object 36"/>
            <p:cNvPicPr/>
            <p:nvPr/>
          </p:nvPicPr>
          <p:blipFill>
            <a:blip r:embed="rId13" cstate="print"/>
            <a:stretch>
              <a:fillRect/>
            </a:stretch>
          </p:blipFill>
          <p:spPr>
            <a:xfrm>
              <a:off x="14840486" y="8384714"/>
              <a:ext cx="227025" cy="179082"/>
            </a:xfrm>
            <a:prstGeom prst="rect">
              <a:avLst/>
            </a:prstGeom>
          </p:spPr>
        </p:pic>
        <p:sp>
          <p:nvSpPr>
            <p:cNvPr id="37" name="object 37"/>
            <p:cNvSpPr/>
            <p:nvPr/>
          </p:nvSpPr>
          <p:spPr>
            <a:xfrm>
              <a:off x="14544879" y="8384717"/>
              <a:ext cx="640080" cy="179705"/>
            </a:xfrm>
            <a:custGeom>
              <a:avLst/>
              <a:gdLst/>
              <a:ahLst/>
              <a:cxnLst/>
              <a:rect l="l" t="t" r="r" b="b"/>
              <a:pathLst>
                <a:path w="640080" h="179704">
                  <a:moveTo>
                    <a:pt x="194068" y="71996"/>
                  </a:moveTo>
                  <a:lnTo>
                    <a:pt x="0" y="71996"/>
                  </a:lnTo>
                  <a:lnTo>
                    <a:pt x="0" y="106375"/>
                  </a:lnTo>
                  <a:lnTo>
                    <a:pt x="194068" y="106375"/>
                  </a:lnTo>
                  <a:lnTo>
                    <a:pt x="194068" y="71996"/>
                  </a:lnTo>
                  <a:close/>
                </a:path>
                <a:path w="640080" h="179704">
                  <a:moveTo>
                    <a:pt x="639699" y="0"/>
                  </a:moveTo>
                  <a:lnTo>
                    <a:pt x="604494" y="0"/>
                  </a:lnTo>
                  <a:lnTo>
                    <a:pt x="604494" y="179082"/>
                  </a:lnTo>
                  <a:lnTo>
                    <a:pt x="639699" y="179082"/>
                  </a:lnTo>
                  <a:lnTo>
                    <a:pt x="639699" y="0"/>
                  </a:lnTo>
                  <a:close/>
                </a:path>
              </a:pathLst>
            </a:custGeom>
            <a:solidFill>
              <a:srgbClr val="09226C"/>
            </a:solidFill>
          </p:spPr>
          <p:txBody>
            <a:bodyPr wrap="square" lIns="0" tIns="0" rIns="0" bIns="0" rtlCol="0"/>
            <a:lstStyle/>
            <a:p>
              <a:endParaRPr/>
            </a:p>
          </p:txBody>
        </p:sp>
        <p:pic>
          <p:nvPicPr>
            <p:cNvPr id="38" name="object 38"/>
            <p:cNvPicPr/>
            <p:nvPr/>
          </p:nvPicPr>
          <p:blipFill>
            <a:blip r:embed="rId14" cstate="print"/>
            <a:stretch>
              <a:fillRect/>
            </a:stretch>
          </p:blipFill>
          <p:spPr>
            <a:xfrm>
              <a:off x="15254066" y="8336006"/>
              <a:ext cx="274507" cy="275664"/>
            </a:xfrm>
            <a:prstGeom prst="rect">
              <a:avLst/>
            </a:prstGeom>
          </p:spPr>
        </p:pic>
      </p:grpSp>
      <p:sp>
        <p:nvSpPr>
          <p:cNvPr id="39" name="object 39"/>
          <p:cNvSpPr txBox="1"/>
          <p:nvPr/>
        </p:nvSpPr>
        <p:spPr>
          <a:xfrm>
            <a:off x="13638026" y="4844713"/>
            <a:ext cx="1630680" cy="238760"/>
          </a:xfrm>
          <a:prstGeom prst="rect">
            <a:avLst/>
          </a:prstGeom>
        </p:spPr>
        <p:txBody>
          <a:bodyPr vert="horz" wrap="square" lIns="0" tIns="12700" rIns="0" bIns="0" rtlCol="0">
            <a:spAutoFit/>
          </a:bodyPr>
          <a:lstStyle/>
          <a:p>
            <a:pPr marL="12700">
              <a:lnSpc>
                <a:spcPct val="100000"/>
              </a:lnSpc>
              <a:spcBef>
                <a:spcPts val="100"/>
              </a:spcBef>
            </a:pPr>
            <a:r>
              <a:rPr sz="1400" spc="-15" dirty="0">
                <a:solidFill>
                  <a:srgbClr val="09226C"/>
                </a:solidFill>
                <a:latin typeface="Microsoft YaHei"/>
                <a:cs typeface="Metropolis"/>
              </a:rPr>
              <a:t>非托管交换机</a:t>
            </a:r>
            <a:endParaRPr sz="1400">
              <a:latin typeface="Metropolis"/>
              <a:cs typeface="Metropoli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95183D03-E0BB-479B-936C-9D7E558C652E}"/>
              </a:ext>
            </a:extLst>
          </p:cNvPr>
          <p:cNvSpPr>
            <a:spLocks noGrp="1"/>
          </p:cNvSpPr>
          <p:nvPr>
            <p:ph type="body" sz="quarter" idx="14"/>
          </p:nvPr>
        </p:nvSpPr>
        <p:spPr>
          <a:xfrm>
            <a:off x="695494" y="3956053"/>
            <a:ext cx="14865009" cy="1231893"/>
          </a:xfrm>
        </p:spPr>
        <p:txBody>
          <a:bodyPr wrap="square"/>
          <a:lstStyle/>
          <a:p>
            <a:pPr marL="0" indent="0" algn="ctr">
              <a:buClr>
                <a:srgbClr val="23B589"/>
              </a:buClr>
              <a:buNone/>
            </a:pPr>
            <a:r>
              <a:rPr lang="en-US" sz="5400" dirty="0">
                <a:solidFill>
                  <a:srgbClr val="0C385A"/>
                </a:solidFill>
                <a:latin typeface="Microsoft YaHei"/>
              </a:rPr>
              <a:t>避开现有技术的盲点</a:t>
            </a:r>
          </a:p>
        </p:txBody>
      </p:sp>
      <p:sp>
        <p:nvSpPr>
          <p:cNvPr id="2" name="Text Placeholder 5">
            <a:extLst>
              <a:ext uri="{FF2B5EF4-FFF2-40B4-BE49-F238E27FC236}">
                <a16:creationId xmlns:a16="http://schemas.microsoft.com/office/drawing/2014/main" id="{5E414053-23AB-7EC6-1B44-B85E74779F0C}"/>
              </a:ext>
            </a:extLst>
          </p:cNvPr>
          <p:cNvSpPr txBox="1">
            <a:spLocks/>
          </p:cNvSpPr>
          <p:nvPr/>
        </p:nvSpPr>
        <p:spPr>
          <a:xfrm>
            <a:off x="695494" y="836324"/>
            <a:ext cx="14865009" cy="1231893"/>
          </a:xfrm>
          <a:prstGeom prst="rect">
            <a:avLst/>
          </a:prstGeom>
        </p:spPr>
        <p:txBody>
          <a:bodyPr vert="horz" wrap="square" lIns="121920" tIns="60960" rIns="121920" bIns="60960" rtlCol="0" anchor="t">
            <a:noAutofit/>
          </a:bodyPr>
          <a:lstStyle>
            <a:lvl1pPr marL="171450" indent="-171450" algn="l" defTabSz="914400" rtl="0" eaLnBrk="1" latinLnBrk="0" hangingPunct="1">
              <a:lnSpc>
                <a:spcPct val="90000"/>
              </a:lnSpc>
              <a:spcBef>
                <a:spcPts val="1000"/>
              </a:spcBef>
              <a:buClr>
                <a:srgbClr val="29B679"/>
              </a:buClr>
              <a:buSzPct val="150000"/>
              <a:buFont typeface="Arial" panose="020B0604020202020204" pitchFamily="34" charset="0"/>
              <a:buChar char="•"/>
              <a:defRPr sz="1200" b="0" kern="1200">
                <a:solidFill>
                  <a:srgbClr val="0A236D"/>
                </a:solidFill>
                <a:latin typeface="Metropolis" panose="020B0604020202020204" charset="0"/>
                <a:ea typeface="+mn-ea"/>
                <a:cs typeface="+mn-cs"/>
              </a:defRPr>
            </a:lvl1pPr>
            <a:lvl2pPr marL="628650" indent="-171450" algn="l" defTabSz="914400" rtl="0" eaLnBrk="1" latinLnBrk="0" hangingPunct="1">
              <a:lnSpc>
                <a:spcPct val="90000"/>
              </a:lnSpc>
              <a:spcBef>
                <a:spcPts val="500"/>
              </a:spcBef>
              <a:buClr>
                <a:srgbClr val="29B679"/>
              </a:buClr>
              <a:buFont typeface="Arial" panose="020B0604020202020204" pitchFamily="34" charset="0"/>
              <a:buChar char="•"/>
              <a:defRPr sz="1200" kern="1200">
                <a:solidFill>
                  <a:srgbClr val="0A236D"/>
                </a:solidFill>
                <a:latin typeface="Metropolis" panose="020B0604020202020204" charset="0"/>
                <a:ea typeface="+mn-ea"/>
                <a:cs typeface="+mn-cs"/>
              </a:defRPr>
            </a:lvl2pPr>
            <a:lvl3pPr marL="1085850" indent="-171450" algn="l" defTabSz="914400" rtl="0" eaLnBrk="1" latinLnBrk="0" hangingPunct="1">
              <a:lnSpc>
                <a:spcPct val="90000"/>
              </a:lnSpc>
              <a:spcBef>
                <a:spcPts val="500"/>
              </a:spcBef>
              <a:buClr>
                <a:srgbClr val="29B679"/>
              </a:buClr>
              <a:buFont typeface="Arial" panose="020B0604020202020204" pitchFamily="34" charset="0"/>
              <a:buChar char="•"/>
              <a:defRPr sz="1200" kern="1200">
                <a:solidFill>
                  <a:srgbClr val="0A236D"/>
                </a:solidFill>
                <a:latin typeface="Metropolis" panose="020B0604020202020204" charset="0"/>
                <a:ea typeface="Meiryo UI" panose="020B0604030504040204" pitchFamily="34" charset="-128"/>
                <a:cs typeface="+mn-cs"/>
              </a:defRPr>
            </a:lvl3pPr>
            <a:lvl4pPr marL="1543050" indent="-171450" algn="l" defTabSz="914400" rtl="0" eaLnBrk="1" latinLnBrk="0" hangingPunct="1">
              <a:lnSpc>
                <a:spcPct val="90000"/>
              </a:lnSpc>
              <a:spcBef>
                <a:spcPts val="500"/>
              </a:spcBef>
              <a:buClr>
                <a:srgbClr val="29B679"/>
              </a:buClr>
              <a:buFont typeface="Arial" panose="020B0604020202020204" pitchFamily="34" charset="0"/>
              <a:buChar char="•"/>
              <a:defRPr sz="1200" kern="1200">
                <a:solidFill>
                  <a:srgbClr val="0A236D"/>
                </a:solidFill>
                <a:latin typeface="Metropolis" panose="020B060402020202020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rgbClr val="23B589"/>
              </a:buClr>
              <a:buNone/>
            </a:pPr>
            <a:endParaRPr lang="en-US" sz="5333" b="1" dirty="0">
              <a:solidFill>
                <a:srgbClr val="0C385A"/>
              </a:solidFill>
              <a:latin typeface="Metropolis Semi Bold"/>
            </a:endParaRPr>
          </a:p>
        </p:txBody>
      </p:sp>
    </p:spTree>
    <p:extLst>
      <p:ext uri="{BB962C8B-B14F-4D97-AF65-F5344CB8AC3E}">
        <p14:creationId xmlns:p14="http://schemas.microsoft.com/office/powerpoint/2010/main" val="10196386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045328-C282-8DF8-0FBF-B68A6CD62A05}"/>
              </a:ext>
            </a:extLst>
          </p:cNvPr>
          <p:cNvSpPr>
            <a:spLocks noGrp="1"/>
          </p:cNvSpPr>
          <p:nvPr>
            <p:ph type="body" sz="quarter" idx="11"/>
          </p:nvPr>
        </p:nvSpPr>
        <p:spPr>
          <a:xfrm>
            <a:off x="2195471" y="632989"/>
            <a:ext cx="14703996" cy="833580"/>
          </a:xfrm>
        </p:spPr>
        <p:txBody>
          <a:bodyPr wrap="square"/>
          <a:lstStyle/>
          <a:p>
            <a:r>
              <a:rPr lang="en-US" sz="5867">
                <a:solidFill>
                  <a:srgbClr val="0C385A"/>
                </a:solidFill>
                <a:latin typeface="Microsoft YaHei"/>
              </a:rPr>
              <a:t>友还是敌？</a:t>
            </a:r>
            <a:endParaRPr lang="en-IL" sz="5867">
              <a:solidFill>
                <a:srgbClr val="0C385A"/>
              </a:solidFill>
            </a:endParaRPr>
          </a:p>
        </p:txBody>
      </p:sp>
      <p:grpSp>
        <p:nvGrpSpPr>
          <p:cNvPr id="6" name="Group 5">
            <a:extLst>
              <a:ext uri="{FF2B5EF4-FFF2-40B4-BE49-F238E27FC236}">
                <a16:creationId xmlns:a16="http://schemas.microsoft.com/office/drawing/2014/main" id="{9DB411D0-D35B-65AC-BCCF-966268DD92E7}"/>
              </a:ext>
            </a:extLst>
          </p:cNvPr>
          <p:cNvGrpSpPr/>
          <p:nvPr/>
        </p:nvGrpSpPr>
        <p:grpSpPr>
          <a:xfrm>
            <a:off x="4426487" y="2099789"/>
            <a:ext cx="7403027" cy="3840267"/>
            <a:chOff x="3963870" y="1500414"/>
            <a:chExt cx="3469756" cy="1161829"/>
          </a:xfrm>
        </p:grpSpPr>
        <p:pic>
          <p:nvPicPr>
            <p:cNvPr id="5" name="Picture 4" descr="A picture containing electronics, duplicator, printer&#10;&#10;Description automatically generated">
              <a:extLst>
                <a:ext uri="{FF2B5EF4-FFF2-40B4-BE49-F238E27FC236}">
                  <a16:creationId xmlns:a16="http://schemas.microsoft.com/office/drawing/2014/main" id="{01F0DA56-9B43-2269-453E-52384C0642DF}"/>
                </a:ext>
              </a:extLst>
            </p:cNvPr>
            <p:cNvPicPr>
              <a:picLocks noChangeAspect="1"/>
            </p:cNvPicPr>
            <p:nvPr/>
          </p:nvPicPr>
          <p:blipFill>
            <a:blip r:embed="rId3"/>
            <a:stretch>
              <a:fillRect/>
            </a:stretch>
          </p:blipFill>
          <p:spPr>
            <a:xfrm>
              <a:off x="3963870" y="1500414"/>
              <a:ext cx="794506" cy="1161829"/>
            </a:xfrm>
            <a:prstGeom prst="rect">
              <a:avLst/>
            </a:prstGeom>
          </p:spPr>
        </p:pic>
        <p:pic>
          <p:nvPicPr>
            <p:cNvPr id="3" name="Picture 2" descr="A picture containing electronics, duplicator, printer&#10;&#10;Description automatically generated">
              <a:extLst>
                <a:ext uri="{FF2B5EF4-FFF2-40B4-BE49-F238E27FC236}">
                  <a16:creationId xmlns:a16="http://schemas.microsoft.com/office/drawing/2014/main" id="{D68BB662-B38C-0643-278A-FE4CCABBF6A5}"/>
                </a:ext>
              </a:extLst>
            </p:cNvPr>
            <p:cNvPicPr>
              <a:picLocks noChangeAspect="1"/>
            </p:cNvPicPr>
            <p:nvPr/>
          </p:nvPicPr>
          <p:blipFill>
            <a:blip r:embed="rId3"/>
            <a:stretch>
              <a:fillRect/>
            </a:stretch>
          </p:blipFill>
          <p:spPr>
            <a:xfrm>
              <a:off x="6639120" y="1500414"/>
              <a:ext cx="794506" cy="1161829"/>
            </a:xfrm>
            <a:prstGeom prst="rect">
              <a:avLst/>
            </a:prstGeom>
          </p:spPr>
        </p:pic>
      </p:grpSp>
    </p:spTree>
    <p:extLst>
      <p:ext uri="{BB962C8B-B14F-4D97-AF65-F5344CB8AC3E}">
        <p14:creationId xmlns:p14="http://schemas.microsoft.com/office/powerpoint/2010/main" val="37251180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045328-C282-8DF8-0FBF-B68A6CD62A05}"/>
              </a:ext>
            </a:extLst>
          </p:cNvPr>
          <p:cNvSpPr>
            <a:spLocks noGrp="1"/>
          </p:cNvSpPr>
          <p:nvPr>
            <p:ph type="body" sz="quarter" idx="11"/>
          </p:nvPr>
        </p:nvSpPr>
        <p:spPr>
          <a:xfrm>
            <a:off x="2195471" y="632989"/>
            <a:ext cx="14703996" cy="833580"/>
          </a:xfrm>
        </p:spPr>
        <p:txBody>
          <a:bodyPr wrap="square"/>
          <a:lstStyle/>
          <a:p>
            <a:r>
              <a:rPr lang="en-US" sz="5867">
                <a:solidFill>
                  <a:srgbClr val="DD3333"/>
                </a:solidFill>
                <a:latin typeface="Microsoft YaHei"/>
              </a:rPr>
              <a:t>相同 MAC</a:t>
            </a:r>
            <a:endParaRPr lang="en-IL" sz="5867">
              <a:solidFill>
                <a:srgbClr val="0C385A"/>
              </a:solidFill>
            </a:endParaRPr>
          </a:p>
        </p:txBody>
      </p:sp>
      <p:grpSp>
        <p:nvGrpSpPr>
          <p:cNvPr id="16" name="Group 15">
            <a:extLst>
              <a:ext uri="{FF2B5EF4-FFF2-40B4-BE49-F238E27FC236}">
                <a16:creationId xmlns:a16="http://schemas.microsoft.com/office/drawing/2014/main" id="{CE79E87A-5E26-3236-F477-D8AB0E46E9D6}"/>
              </a:ext>
            </a:extLst>
          </p:cNvPr>
          <p:cNvGrpSpPr/>
          <p:nvPr/>
        </p:nvGrpSpPr>
        <p:grpSpPr>
          <a:xfrm>
            <a:off x="2195472" y="2148801"/>
            <a:ext cx="14080569" cy="3815013"/>
            <a:chOff x="2946412" y="1473377"/>
            <a:chExt cx="8198806" cy="1723043"/>
          </a:xfrm>
        </p:grpSpPr>
        <p:pic>
          <p:nvPicPr>
            <p:cNvPr id="5" name="Picture 4" descr="A picture containing electronics, duplicator, printer&#10;&#10;Description automatically generated">
              <a:extLst>
                <a:ext uri="{FF2B5EF4-FFF2-40B4-BE49-F238E27FC236}">
                  <a16:creationId xmlns:a16="http://schemas.microsoft.com/office/drawing/2014/main" id="{01F0DA56-9B43-2269-453E-52384C0642DF}"/>
                </a:ext>
              </a:extLst>
            </p:cNvPr>
            <p:cNvPicPr>
              <a:picLocks noChangeAspect="1"/>
            </p:cNvPicPr>
            <p:nvPr/>
          </p:nvPicPr>
          <p:blipFill>
            <a:blip r:embed="rId3"/>
            <a:stretch>
              <a:fillRect/>
            </a:stretch>
          </p:blipFill>
          <p:spPr>
            <a:xfrm>
              <a:off x="3963870" y="1500414"/>
              <a:ext cx="794506" cy="1161829"/>
            </a:xfrm>
            <a:prstGeom prst="rect">
              <a:avLst/>
            </a:prstGeom>
          </p:spPr>
        </p:pic>
        <p:pic>
          <p:nvPicPr>
            <p:cNvPr id="7" name="Picture 6" descr="A picture containing electronics, duplicator, printer&#10;&#10;Description automatically generated">
              <a:extLst>
                <a:ext uri="{FF2B5EF4-FFF2-40B4-BE49-F238E27FC236}">
                  <a16:creationId xmlns:a16="http://schemas.microsoft.com/office/drawing/2014/main" id="{04A06272-235E-8FB7-CE60-A4B647CFD347}"/>
                </a:ext>
              </a:extLst>
            </p:cNvPr>
            <p:cNvPicPr>
              <a:picLocks noChangeAspect="1"/>
            </p:cNvPicPr>
            <p:nvPr/>
          </p:nvPicPr>
          <p:blipFill>
            <a:blip r:embed="rId3"/>
            <a:stretch>
              <a:fillRect/>
            </a:stretch>
          </p:blipFill>
          <p:spPr>
            <a:xfrm>
              <a:off x="7521291" y="1473377"/>
              <a:ext cx="699429" cy="1022795"/>
            </a:xfrm>
            <a:prstGeom prst="rect">
              <a:avLst/>
            </a:prstGeom>
          </p:spPr>
        </p:pic>
        <p:grpSp>
          <p:nvGrpSpPr>
            <p:cNvPr id="15" name="Group 14">
              <a:extLst>
                <a:ext uri="{FF2B5EF4-FFF2-40B4-BE49-F238E27FC236}">
                  <a16:creationId xmlns:a16="http://schemas.microsoft.com/office/drawing/2014/main" id="{C5FB6574-F951-F23B-15D5-DC34E0F0FE29}"/>
                </a:ext>
              </a:extLst>
            </p:cNvPr>
            <p:cNvGrpSpPr/>
            <p:nvPr/>
          </p:nvGrpSpPr>
          <p:grpSpPr>
            <a:xfrm>
              <a:off x="2946412" y="2844265"/>
              <a:ext cx="8198806" cy="352155"/>
              <a:chOff x="2946412" y="2844265"/>
              <a:chExt cx="8198806" cy="352155"/>
            </a:xfrm>
          </p:grpSpPr>
          <p:sp>
            <p:nvSpPr>
              <p:cNvPr id="3" name="Google Shape;202;p8">
                <a:extLst>
                  <a:ext uri="{FF2B5EF4-FFF2-40B4-BE49-F238E27FC236}">
                    <a16:creationId xmlns:a16="http://schemas.microsoft.com/office/drawing/2014/main" id="{CD759A27-9E63-632A-6794-C651D6AE9027}"/>
                  </a:ext>
                </a:extLst>
              </p:cNvPr>
              <p:cNvSpPr txBox="1"/>
              <p:nvPr/>
            </p:nvSpPr>
            <p:spPr>
              <a:xfrm>
                <a:off x="2946412" y="2844265"/>
                <a:ext cx="3623927" cy="352155"/>
              </a:xfrm>
              <a:prstGeom prst="rect">
                <a:avLst/>
              </a:prstGeom>
              <a:noFill/>
              <a:ln>
                <a:noFill/>
              </a:ln>
            </p:spPr>
            <p:txBody>
              <a:bodyPr spcFirstLastPara="1" wrap="square" lIns="121900" tIns="60933" rIns="121900" bIns="60933" anchor="t" anchorCtr="0">
                <a:spAutoFit/>
              </a:bodyPr>
              <a:lstStyle/>
              <a:p>
                <a:r>
                  <a:rPr lang="en-US" sz="4267">
                    <a:solidFill>
                      <a:srgbClr val="0C385A"/>
                    </a:solidFill>
                    <a:latin typeface="Microsoft YaHei" panose="00000700000000000000" charset="0"/>
                    <a:sym typeface="Arial"/>
                  </a:rPr>
                  <a:t>MAC:00D085045802</a:t>
                </a:r>
                <a:endParaRPr sz="4267">
                  <a:solidFill>
                    <a:srgbClr val="0C385A"/>
                  </a:solidFill>
                  <a:latin typeface="Metropolis Semi Bold" panose="00000700000000000000" charset="0"/>
                  <a:sym typeface="Arial"/>
                </a:endParaRPr>
              </a:p>
            </p:txBody>
          </p:sp>
          <p:sp>
            <p:nvSpPr>
              <p:cNvPr id="10" name="Google Shape;202;p8">
                <a:extLst>
                  <a:ext uri="{FF2B5EF4-FFF2-40B4-BE49-F238E27FC236}">
                    <a16:creationId xmlns:a16="http://schemas.microsoft.com/office/drawing/2014/main" id="{898A374D-3B64-9475-D396-F8563B0FE85E}"/>
                  </a:ext>
                </a:extLst>
              </p:cNvPr>
              <p:cNvSpPr txBox="1"/>
              <p:nvPr/>
            </p:nvSpPr>
            <p:spPr>
              <a:xfrm>
                <a:off x="7521291" y="2844265"/>
                <a:ext cx="3623927" cy="352155"/>
              </a:xfrm>
              <a:prstGeom prst="rect">
                <a:avLst/>
              </a:prstGeom>
              <a:noFill/>
              <a:ln>
                <a:noFill/>
              </a:ln>
            </p:spPr>
            <p:txBody>
              <a:bodyPr spcFirstLastPara="1" wrap="square" lIns="121900" tIns="60933" rIns="121900" bIns="60933" anchor="t" anchorCtr="0">
                <a:spAutoFit/>
              </a:bodyPr>
              <a:lstStyle/>
              <a:p>
                <a:r>
                  <a:rPr lang="en-US" sz="4267" dirty="0">
                    <a:solidFill>
                      <a:srgbClr val="0C385A"/>
                    </a:solidFill>
                    <a:latin typeface="Microsoft YaHei" panose="00000700000000000000" charset="0"/>
                    <a:sym typeface="Arial"/>
                  </a:rPr>
                  <a:t>MAC:00D085045802</a:t>
                </a:r>
                <a:endParaRPr sz="4267" dirty="0">
                  <a:solidFill>
                    <a:srgbClr val="0C385A"/>
                  </a:solidFill>
                  <a:latin typeface="Metropolis Semi Bold" panose="00000700000000000000" charset="0"/>
                  <a:sym typeface="Arial"/>
                </a:endParaRPr>
              </a:p>
            </p:txBody>
          </p:sp>
        </p:grpSp>
      </p:grpSp>
    </p:spTree>
    <p:extLst>
      <p:ext uri="{BB962C8B-B14F-4D97-AF65-F5344CB8AC3E}">
        <p14:creationId xmlns:p14="http://schemas.microsoft.com/office/powerpoint/2010/main" val="20824291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045328-C282-8DF8-0FBF-B68A6CD62A05}"/>
              </a:ext>
            </a:extLst>
          </p:cNvPr>
          <p:cNvSpPr>
            <a:spLocks noGrp="1"/>
          </p:cNvSpPr>
          <p:nvPr>
            <p:ph type="body" sz="quarter" idx="11"/>
          </p:nvPr>
        </p:nvSpPr>
        <p:spPr>
          <a:xfrm>
            <a:off x="2195471" y="632989"/>
            <a:ext cx="14703996" cy="833580"/>
          </a:xfrm>
        </p:spPr>
        <p:txBody>
          <a:bodyPr wrap="square"/>
          <a:lstStyle/>
          <a:p>
            <a:r>
              <a:rPr lang="en-US" sz="5867">
                <a:solidFill>
                  <a:srgbClr val="DD3333"/>
                </a:solidFill>
                <a:latin typeface="Microsoft YaHei"/>
              </a:rPr>
              <a:t>相同端口</a:t>
            </a:r>
            <a:endParaRPr lang="en-IL" sz="5867">
              <a:solidFill>
                <a:srgbClr val="0C385A"/>
              </a:solidFill>
            </a:endParaRPr>
          </a:p>
        </p:txBody>
      </p:sp>
      <p:pic>
        <p:nvPicPr>
          <p:cNvPr id="5" name="Picture 4" descr="A picture containing electronics, duplicator, printer&#10;&#10;Description automatically generated">
            <a:extLst>
              <a:ext uri="{FF2B5EF4-FFF2-40B4-BE49-F238E27FC236}">
                <a16:creationId xmlns:a16="http://schemas.microsoft.com/office/drawing/2014/main" id="{01F0DA56-9B43-2269-453E-52384C0642DF}"/>
              </a:ext>
            </a:extLst>
          </p:cNvPr>
          <p:cNvPicPr>
            <a:picLocks noChangeAspect="1"/>
          </p:cNvPicPr>
          <p:nvPr/>
        </p:nvPicPr>
        <p:blipFill>
          <a:blip r:embed="rId3"/>
          <a:stretch>
            <a:fillRect/>
          </a:stretch>
        </p:blipFill>
        <p:spPr>
          <a:xfrm>
            <a:off x="4107594" y="2038222"/>
            <a:ext cx="1140095" cy="1804505"/>
          </a:xfrm>
          <a:prstGeom prst="rect">
            <a:avLst/>
          </a:prstGeom>
        </p:spPr>
      </p:pic>
      <p:pic>
        <p:nvPicPr>
          <p:cNvPr id="7" name="Picture 6" descr="A picture containing electronics, duplicator, printer&#10;&#10;Description automatically generated">
            <a:extLst>
              <a:ext uri="{FF2B5EF4-FFF2-40B4-BE49-F238E27FC236}">
                <a16:creationId xmlns:a16="http://schemas.microsoft.com/office/drawing/2014/main" id="{04A06272-235E-8FB7-CE60-A4B647CFD347}"/>
              </a:ext>
            </a:extLst>
          </p:cNvPr>
          <p:cNvPicPr>
            <a:picLocks noChangeAspect="1"/>
          </p:cNvPicPr>
          <p:nvPr/>
        </p:nvPicPr>
        <p:blipFill>
          <a:blip r:embed="rId3"/>
          <a:stretch>
            <a:fillRect/>
          </a:stretch>
        </p:blipFill>
        <p:spPr>
          <a:xfrm>
            <a:off x="11076527" y="2146192"/>
            <a:ext cx="1003663" cy="1588563"/>
          </a:xfrm>
          <a:prstGeom prst="rect">
            <a:avLst/>
          </a:prstGeom>
        </p:spPr>
      </p:pic>
      <p:pic>
        <p:nvPicPr>
          <p:cNvPr id="4" name="Picture 3">
            <a:extLst>
              <a:ext uri="{FF2B5EF4-FFF2-40B4-BE49-F238E27FC236}">
                <a16:creationId xmlns:a16="http://schemas.microsoft.com/office/drawing/2014/main" id="{9DEA7FBC-6B43-4539-0F04-F32CEC92C7B9}"/>
              </a:ext>
            </a:extLst>
          </p:cNvPr>
          <p:cNvPicPr>
            <a:picLocks noChangeAspect="1"/>
          </p:cNvPicPr>
          <p:nvPr/>
        </p:nvPicPr>
        <p:blipFill>
          <a:blip r:embed="rId4"/>
          <a:stretch>
            <a:fillRect/>
          </a:stretch>
        </p:blipFill>
        <p:spPr>
          <a:xfrm>
            <a:off x="1734247" y="4165203"/>
            <a:ext cx="5886789" cy="3813364"/>
          </a:xfrm>
          <a:prstGeom prst="rect">
            <a:avLst/>
          </a:prstGeom>
        </p:spPr>
      </p:pic>
      <p:pic>
        <p:nvPicPr>
          <p:cNvPr id="8" name="Picture 7">
            <a:extLst>
              <a:ext uri="{FF2B5EF4-FFF2-40B4-BE49-F238E27FC236}">
                <a16:creationId xmlns:a16="http://schemas.microsoft.com/office/drawing/2014/main" id="{85F72142-3BA8-06FB-118D-5B32501FF529}"/>
              </a:ext>
            </a:extLst>
          </p:cNvPr>
          <p:cNvPicPr>
            <a:picLocks noChangeAspect="1"/>
          </p:cNvPicPr>
          <p:nvPr/>
        </p:nvPicPr>
        <p:blipFill>
          <a:blip r:embed="rId4"/>
          <a:stretch>
            <a:fillRect/>
          </a:stretch>
        </p:blipFill>
        <p:spPr>
          <a:xfrm>
            <a:off x="8634964" y="4165202"/>
            <a:ext cx="5886789" cy="3813364"/>
          </a:xfrm>
          <a:prstGeom prst="rect">
            <a:avLst/>
          </a:prstGeom>
        </p:spPr>
      </p:pic>
    </p:spTree>
    <p:extLst>
      <p:ext uri="{BB962C8B-B14F-4D97-AF65-F5344CB8AC3E}">
        <p14:creationId xmlns:p14="http://schemas.microsoft.com/office/powerpoint/2010/main" val="38698141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045328-C282-8DF8-0FBF-B68A6CD62A05}"/>
              </a:ext>
            </a:extLst>
          </p:cNvPr>
          <p:cNvSpPr>
            <a:spLocks noGrp="1"/>
          </p:cNvSpPr>
          <p:nvPr>
            <p:ph type="body" sz="quarter" idx="11"/>
          </p:nvPr>
        </p:nvSpPr>
        <p:spPr>
          <a:xfrm>
            <a:off x="2195471" y="632989"/>
            <a:ext cx="14703996" cy="833580"/>
          </a:xfrm>
        </p:spPr>
        <p:txBody>
          <a:bodyPr wrap="square"/>
          <a:lstStyle/>
          <a:p>
            <a:r>
              <a:rPr lang="en-US" sz="5867">
                <a:solidFill>
                  <a:srgbClr val="DD3333"/>
                </a:solidFill>
                <a:latin typeface="Microsoft YaHei"/>
              </a:rPr>
              <a:t>相同流量</a:t>
            </a:r>
            <a:endParaRPr lang="en-IL" sz="5867">
              <a:solidFill>
                <a:srgbClr val="0C385A"/>
              </a:solidFill>
            </a:endParaRPr>
          </a:p>
        </p:txBody>
      </p:sp>
      <p:pic>
        <p:nvPicPr>
          <p:cNvPr id="5" name="Picture 4" descr="A picture containing electronics, duplicator, printer&#10;&#10;Description automatically generated">
            <a:extLst>
              <a:ext uri="{FF2B5EF4-FFF2-40B4-BE49-F238E27FC236}">
                <a16:creationId xmlns:a16="http://schemas.microsoft.com/office/drawing/2014/main" id="{01F0DA56-9B43-2269-453E-52384C0642DF}"/>
              </a:ext>
            </a:extLst>
          </p:cNvPr>
          <p:cNvPicPr>
            <a:picLocks noChangeAspect="1"/>
          </p:cNvPicPr>
          <p:nvPr/>
        </p:nvPicPr>
        <p:blipFill>
          <a:blip r:embed="rId3"/>
          <a:stretch>
            <a:fillRect/>
          </a:stretch>
        </p:blipFill>
        <p:spPr>
          <a:xfrm>
            <a:off x="4107594" y="2038222"/>
            <a:ext cx="1140095" cy="1804505"/>
          </a:xfrm>
          <a:prstGeom prst="rect">
            <a:avLst/>
          </a:prstGeom>
        </p:spPr>
      </p:pic>
      <p:pic>
        <p:nvPicPr>
          <p:cNvPr id="7" name="Picture 6" descr="A picture containing electronics, duplicator, printer&#10;&#10;Description automatically generated">
            <a:extLst>
              <a:ext uri="{FF2B5EF4-FFF2-40B4-BE49-F238E27FC236}">
                <a16:creationId xmlns:a16="http://schemas.microsoft.com/office/drawing/2014/main" id="{04A06272-235E-8FB7-CE60-A4B647CFD347}"/>
              </a:ext>
            </a:extLst>
          </p:cNvPr>
          <p:cNvPicPr>
            <a:picLocks noChangeAspect="1"/>
          </p:cNvPicPr>
          <p:nvPr/>
        </p:nvPicPr>
        <p:blipFill>
          <a:blip r:embed="rId3"/>
          <a:stretch>
            <a:fillRect/>
          </a:stretch>
        </p:blipFill>
        <p:spPr>
          <a:xfrm>
            <a:off x="11076527" y="2146192"/>
            <a:ext cx="1003663" cy="1588563"/>
          </a:xfrm>
          <a:prstGeom prst="rect">
            <a:avLst/>
          </a:prstGeom>
        </p:spPr>
      </p:pic>
      <p:pic>
        <p:nvPicPr>
          <p:cNvPr id="3" name="Picture 2">
            <a:extLst>
              <a:ext uri="{FF2B5EF4-FFF2-40B4-BE49-F238E27FC236}">
                <a16:creationId xmlns:a16="http://schemas.microsoft.com/office/drawing/2014/main" id="{9BB999DE-023B-F0BE-6748-288B3206469C}"/>
              </a:ext>
            </a:extLst>
          </p:cNvPr>
          <p:cNvPicPr>
            <a:picLocks noChangeAspect="1"/>
          </p:cNvPicPr>
          <p:nvPr/>
        </p:nvPicPr>
        <p:blipFill>
          <a:blip r:embed="rId4"/>
          <a:stretch>
            <a:fillRect/>
          </a:stretch>
        </p:blipFill>
        <p:spPr>
          <a:xfrm>
            <a:off x="1983636" y="4414380"/>
            <a:ext cx="5388009" cy="3816096"/>
          </a:xfrm>
          <a:prstGeom prst="rect">
            <a:avLst/>
          </a:prstGeom>
        </p:spPr>
      </p:pic>
      <p:pic>
        <p:nvPicPr>
          <p:cNvPr id="6" name="Picture 5">
            <a:extLst>
              <a:ext uri="{FF2B5EF4-FFF2-40B4-BE49-F238E27FC236}">
                <a16:creationId xmlns:a16="http://schemas.microsoft.com/office/drawing/2014/main" id="{3C6953D6-5AA6-B91F-782B-A36BEE66F503}"/>
              </a:ext>
            </a:extLst>
          </p:cNvPr>
          <p:cNvPicPr>
            <a:picLocks noChangeAspect="1"/>
          </p:cNvPicPr>
          <p:nvPr/>
        </p:nvPicPr>
        <p:blipFill>
          <a:blip r:embed="rId4"/>
          <a:stretch>
            <a:fillRect/>
          </a:stretch>
        </p:blipFill>
        <p:spPr>
          <a:xfrm>
            <a:off x="8884360" y="4414379"/>
            <a:ext cx="5388009" cy="3816096"/>
          </a:xfrm>
          <a:prstGeom prst="rect">
            <a:avLst/>
          </a:prstGeom>
        </p:spPr>
      </p:pic>
    </p:spTree>
    <p:extLst>
      <p:ext uri="{BB962C8B-B14F-4D97-AF65-F5344CB8AC3E}">
        <p14:creationId xmlns:p14="http://schemas.microsoft.com/office/powerpoint/2010/main" val="2687970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045328-C282-8DF8-0FBF-B68A6CD62A05}"/>
              </a:ext>
            </a:extLst>
          </p:cNvPr>
          <p:cNvSpPr>
            <a:spLocks noGrp="1"/>
          </p:cNvSpPr>
          <p:nvPr>
            <p:ph type="body" sz="quarter" idx="11"/>
          </p:nvPr>
        </p:nvSpPr>
        <p:spPr>
          <a:xfrm>
            <a:off x="2195471" y="632989"/>
            <a:ext cx="14703996" cy="833580"/>
          </a:xfrm>
        </p:spPr>
        <p:txBody>
          <a:bodyPr wrap="square"/>
          <a:lstStyle/>
          <a:p>
            <a:r>
              <a:rPr lang="en-US" sz="5867">
                <a:solidFill>
                  <a:srgbClr val="DD3333"/>
                </a:solidFill>
                <a:latin typeface="Microsoft YaHei"/>
              </a:rPr>
              <a:t>不同的 Asset DNA！</a:t>
            </a:r>
            <a:endParaRPr lang="en-IL" sz="5867">
              <a:solidFill>
                <a:srgbClr val="0C385A"/>
              </a:solidFill>
            </a:endParaRPr>
          </a:p>
        </p:txBody>
      </p:sp>
      <p:pic>
        <p:nvPicPr>
          <p:cNvPr id="7" name="Picture 6" descr="A picture containing electronics, duplicator, printer&#10;&#10;Description automatically generated">
            <a:extLst>
              <a:ext uri="{FF2B5EF4-FFF2-40B4-BE49-F238E27FC236}">
                <a16:creationId xmlns:a16="http://schemas.microsoft.com/office/drawing/2014/main" id="{04A06272-235E-8FB7-CE60-A4B647CFD347}"/>
              </a:ext>
            </a:extLst>
          </p:cNvPr>
          <p:cNvPicPr>
            <a:picLocks noChangeAspect="1"/>
          </p:cNvPicPr>
          <p:nvPr/>
        </p:nvPicPr>
        <p:blipFill>
          <a:blip r:embed="rId5"/>
          <a:stretch>
            <a:fillRect/>
          </a:stretch>
        </p:blipFill>
        <p:spPr>
          <a:xfrm>
            <a:off x="4175809" y="2202899"/>
            <a:ext cx="1003663" cy="1588563"/>
          </a:xfrm>
          <a:prstGeom prst="rect">
            <a:avLst/>
          </a:prstGeom>
        </p:spPr>
      </p:pic>
      <p:pic>
        <p:nvPicPr>
          <p:cNvPr id="4" name="Google Shape;205;p8">
            <a:extLst>
              <a:ext uri="{FF2B5EF4-FFF2-40B4-BE49-F238E27FC236}">
                <a16:creationId xmlns:a16="http://schemas.microsoft.com/office/drawing/2014/main" id="{740D27E2-B046-4026-00D5-366EA384D1F9}"/>
              </a:ext>
            </a:extLst>
          </p:cNvPr>
          <p:cNvPicPr preferRelativeResize="0"/>
          <p:nvPr/>
        </p:nvPicPr>
        <p:blipFill rotWithShape="1">
          <a:blip r:embed="rId6">
            <a:alphaModFix/>
          </a:blip>
          <a:srcRect/>
          <a:stretch/>
        </p:blipFill>
        <p:spPr>
          <a:xfrm>
            <a:off x="2133000" y="4769571"/>
            <a:ext cx="5089280" cy="3112699"/>
          </a:xfrm>
          <a:prstGeom prst="rect">
            <a:avLst/>
          </a:prstGeom>
          <a:noFill/>
          <a:ln>
            <a:noFill/>
          </a:ln>
        </p:spPr>
      </p:pic>
      <p:pic>
        <p:nvPicPr>
          <p:cNvPr id="8" name="Google Shape;211;p8" descr="A screenshot of a computer&#10;&#10;Description automatically generated with medium confidence">
            <a:extLst>
              <a:ext uri="{FF2B5EF4-FFF2-40B4-BE49-F238E27FC236}">
                <a16:creationId xmlns:a16="http://schemas.microsoft.com/office/drawing/2014/main" id="{5DB929F1-67D6-6624-0D6E-F3CC8E60B89A}"/>
              </a:ext>
            </a:extLst>
          </p:cNvPr>
          <p:cNvPicPr preferRelativeResize="0"/>
          <p:nvPr/>
        </p:nvPicPr>
        <p:blipFill rotWithShape="1">
          <a:blip r:embed="rId7">
            <a:alphaModFix/>
          </a:blip>
          <a:srcRect/>
          <a:stretch/>
        </p:blipFill>
        <p:spPr>
          <a:xfrm>
            <a:off x="8896953" y="4769571"/>
            <a:ext cx="5362809" cy="3129456"/>
          </a:xfrm>
          <a:prstGeom prst="rect">
            <a:avLst/>
          </a:prstGeom>
          <a:noFill/>
          <a:ln>
            <a:noFill/>
          </a:ln>
        </p:spPr>
      </p:pic>
      <p:pic>
        <p:nvPicPr>
          <p:cNvPr id="11" name="RaspPi to printer">
            <a:hlinkClick r:id="" action="ppaction://media"/>
            <a:extLst>
              <a:ext uri="{FF2B5EF4-FFF2-40B4-BE49-F238E27FC236}">
                <a16:creationId xmlns:a16="http://schemas.microsoft.com/office/drawing/2014/main" id="{0C8532C6-FA80-95D9-2BDC-3DCB5E8115F9}"/>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9993615" y="1861709"/>
            <a:ext cx="3006460" cy="2026128"/>
          </a:xfrm>
          <a:prstGeom prst="rect">
            <a:avLst/>
          </a:prstGeom>
        </p:spPr>
      </p:pic>
      <p:sp>
        <p:nvSpPr>
          <p:cNvPr id="12" name="Rectangle 11">
            <a:extLst>
              <a:ext uri="{FF2B5EF4-FFF2-40B4-BE49-F238E27FC236}">
                <a16:creationId xmlns:a16="http://schemas.microsoft.com/office/drawing/2014/main" id="{50443B63-9E38-1778-66FA-ABB6805C4F00}"/>
              </a:ext>
            </a:extLst>
          </p:cNvPr>
          <p:cNvSpPr/>
          <p:nvPr/>
        </p:nvSpPr>
        <p:spPr>
          <a:xfrm>
            <a:off x="9187011" y="1556248"/>
            <a:ext cx="1474381" cy="2772457"/>
          </a:xfrm>
          <a:prstGeom prst="rect">
            <a:avLst/>
          </a:prstGeom>
          <a:solidFill>
            <a:srgbClr val="F5F5F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en-US" sz="2400"/>
          </a:p>
        </p:txBody>
      </p:sp>
      <p:sp>
        <p:nvSpPr>
          <p:cNvPr id="13" name="Rectangle 12">
            <a:extLst>
              <a:ext uri="{FF2B5EF4-FFF2-40B4-BE49-F238E27FC236}">
                <a16:creationId xmlns:a16="http://schemas.microsoft.com/office/drawing/2014/main" id="{BEADCFD6-F8A9-16E4-7D8B-6FC42203A19F}"/>
              </a:ext>
            </a:extLst>
          </p:cNvPr>
          <p:cNvSpPr/>
          <p:nvPr/>
        </p:nvSpPr>
        <p:spPr>
          <a:xfrm>
            <a:off x="12247203" y="1466568"/>
            <a:ext cx="908816" cy="2665229"/>
          </a:xfrm>
          <a:prstGeom prst="rect">
            <a:avLst/>
          </a:prstGeom>
          <a:solidFill>
            <a:srgbClr val="F2F2F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en-US" sz="2400"/>
          </a:p>
        </p:txBody>
      </p:sp>
    </p:spTree>
    <p:extLst>
      <p:ext uri="{BB962C8B-B14F-4D97-AF65-F5344CB8AC3E}">
        <p14:creationId xmlns:p14="http://schemas.microsoft.com/office/powerpoint/2010/main" val="1862564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272"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95183D03-E0BB-479B-936C-9D7E558C652E}"/>
              </a:ext>
            </a:extLst>
          </p:cNvPr>
          <p:cNvSpPr>
            <a:spLocks noGrp="1"/>
          </p:cNvSpPr>
          <p:nvPr>
            <p:ph type="body" sz="quarter" idx="14"/>
          </p:nvPr>
        </p:nvSpPr>
        <p:spPr>
          <a:xfrm>
            <a:off x="695496" y="3340108"/>
            <a:ext cx="14865009" cy="1231893"/>
          </a:xfrm>
        </p:spPr>
        <p:txBody>
          <a:bodyPr wrap="square"/>
          <a:lstStyle/>
          <a:p>
            <a:pPr marL="0" indent="0" algn="ctr">
              <a:buClr>
                <a:srgbClr val="23B589"/>
              </a:buClr>
              <a:buNone/>
            </a:pPr>
            <a:r>
              <a:rPr lang="en-US" sz="6000" err="1">
                <a:solidFill>
                  <a:srgbClr val="0C385A"/>
                </a:solidFill>
                <a:latin typeface="Microsoft YaHei"/>
              </a:rPr>
              <a:t>Sepio 的独特方法</a:t>
            </a:r>
          </a:p>
        </p:txBody>
      </p:sp>
      <p:sp>
        <p:nvSpPr>
          <p:cNvPr id="2" name="Text Placeholder 5">
            <a:extLst>
              <a:ext uri="{FF2B5EF4-FFF2-40B4-BE49-F238E27FC236}">
                <a16:creationId xmlns:a16="http://schemas.microsoft.com/office/drawing/2014/main" id="{5E414053-23AB-7EC6-1B44-B85E74779F0C}"/>
              </a:ext>
            </a:extLst>
          </p:cNvPr>
          <p:cNvSpPr txBox="1">
            <a:spLocks/>
          </p:cNvSpPr>
          <p:nvPr/>
        </p:nvSpPr>
        <p:spPr>
          <a:xfrm>
            <a:off x="695496" y="836324"/>
            <a:ext cx="14865009" cy="1231893"/>
          </a:xfrm>
          <a:prstGeom prst="rect">
            <a:avLst/>
          </a:prstGeom>
        </p:spPr>
        <p:txBody>
          <a:bodyPr vert="horz" wrap="square" lIns="121920" tIns="60960" rIns="121920" bIns="60960" rtlCol="0" anchor="t">
            <a:noAutofit/>
          </a:bodyPr>
          <a:lstStyle>
            <a:lvl1pPr marL="171450" indent="-171450" algn="l" defTabSz="914400" rtl="0" eaLnBrk="1" latinLnBrk="0" hangingPunct="1">
              <a:lnSpc>
                <a:spcPct val="90000"/>
              </a:lnSpc>
              <a:spcBef>
                <a:spcPts val="1000"/>
              </a:spcBef>
              <a:buClr>
                <a:srgbClr val="29B679"/>
              </a:buClr>
              <a:buSzPct val="150000"/>
              <a:buFont typeface="Arial" panose="020B0604020202020204" pitchFamily="34" charset="0"/>
              <a:buChar char="•"/>
              <a:defRPr sz="1200" b="0" kern="1200">
                <a:solidFill>
                  <a:srgbClr val="0A236D"/>
                </a:solidFill>
                <a:latin typeface="Metropolis" panose="020B0604020202020204" charset="0"/>
                <a:ea typeface="+mn-ea"/>
                <a:cs typeface="+mn-cs"/>
              </a:defRPr>
            </a:lvl1pPr>
            <a:lvl2pPr marL="628650" indent="-171450" algn="l" defTabSz="914400" rtl="0" eaLnBrk="1" latinLnBrk="0" hangingPunct="1">
              <a:lnSpc>
                <a:spcPct val="90000"/>
              </a:lnSpc>
              <a:spcBef>
                <a:spcPts val="500"/>
              </a:spcBef>
              <a:buClr>
                <a:srgbClr val="29B679"/>
              </a:buClr>
              <a:buFont typeface="Arial" panose="020B0604020202020204" pitchFamily="34" charset="0"/>
              <a:buChar char="•"/>
              <a:defRPr sz="1200" kern="1200">
                <a:solidFill>
                  <a:srgbClr val="0A236D"/>
                </a:solidFill>
                <a:latin typeface="Metropolis" panose="020B0604020202020204" charset="0"/>
                <a:ea typeface="+mn-ea"/>
                <a:cs typeface="+mn-cs"/>
              </a:defRPr>
            </a:lvl2pPr>
            <a:lvl3pPr marL="1085850" indent="-171450" algn="l" defTabSz="914400" rtl="0" eaLnBrk="1" latinLnBrk="0" hangingPunct="1">
              <a:lnSpc>
                <a:spcPct val="90000"/>
              </a:lnSpc>
              <a:spcBef>
                <a:spcPts val="500"/>
              </a:spcBef>
              <a:buClr>
                <a:srgbClr val="29B679"/>
              </a:buClr>
              <a:buFont typeface="Arial" panose="020B0604020202020204" pitchFamily="34" charset="0"/>
              <a:buChar char="•"/>
              <a:defRPr sz="1200" kern="1200">
                <a:solidFill>
                  <a:srgbClr val="0A236D"/>
                </a:solidFill>
                <a:latin typeface="Metropolis" panose="020B0604020202020204" charset="0"/>
                <a:ea typeface="Meiryo UI" panose="020B0604030504040204" pitchFamily="34" charset="-128"/>
                <a:cs typeface="+mn-cs"/>
              </a:defRPr>
            </a:lvl3pPr>
            <a:lvl4pPr marL="1543050" indent="-171450" algn="l" defTabSz="914400" rtl="0" eaLnBrk="1" latinLnBrk="0" hangingPunct="1">
              <a:lnSpc>
                <a:spcPct val="90000"/>
              </a:lnSpc>
              <a:spcBef>
                <a:spcPts val="500"/>
              </a:spcBef>
              <a:buClr>
                <a:srgbClr val="29B679"/>
              </a:buClr>
              <a:buFont typeface="Arial" panose="020B0604020202020204" pitchFamily="34" charset="0"/>
              <a:buChar char="•"/>
              <a:defRPr sz="1200" kern="1200">
                <a:solidFill>
                  <a:srgbClr val="0A236D"/>
                </a:solidFill>
                <a:latin typeface="Metropolis" panose="020B060402020202020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rgbClr val="23B589"/>
              </a:buClr>
              <a:buNone/>
            </a:pPr>
            <a:endParaRPr lang="en-US" sz="5333" b="1">
              <a:solidFill>
                <a:srgbClr val="0C385A"/>
              </a:solidFill>
              <a:latin typeface="Metropolis Semi Bold"/>
            </a:endParaRPr>
          </a:p>
        </p:txBody>
      </p:sp>
    </p:spTree>
    <p:extLst>
      <p:ext uri="{BB962C8B-B14F-4D97-AF65-F5344CB8AC3E}">
        <p14:creationId xmlns:p14="http://schemas.microsoft.com/office/powerpoint/2010/main" val="9307449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A78F44-BEE0-47E4-9999-1A39B6257C46}"/>
              </a:ext>
            </a:extLst>
          </p:cNvPr>
          <p:cNvSpPr>
            <a:spLocks noGrp="1"/>
          </p:cNvSpPr>
          <p:nvPr>
            <p:ph type="body" sz="quarter" idx="11"/>
          </p:nvPr>
        </p:nvSpPr>
        <p:spPr>
          <a:xfrm>
            <a:off x="801050" y="681570"/>
            <a:ext cx="13760905" cy="833580"/>
          </a:xfrm>
        </p:spPr>
        <p:txBody>
          <a:bodyPr wrap="square"/>
          <a:lstStyle/>
          <a:p>
            <a:pPr algn="l"/>
            <a:r>
              <a:rPr lang="en-US" sz="5867">
                <a:solidFill>
                  <a:srgbClr val="0A236D"/>
                </a:solidFill>
                <a:latin typeface="Microsoft YaHei" panose="00000500000000000000" charset="0"/>
              </a:rPr>
              <a:t>利用新的数据源</a:t>
            </a:r>
            <a:endParaRPr lang="en-IL" sz="5867">
              <a:solidFill>
                <a:srgbClr val="0A236D"/>
              </a:solidFill>
              <a:latin typeface="Metropolis Extra Light" panose="00000500000000000000" charset="0"/>
            </a:endParaRPr>
          </a:p>
        </p:txBody>
      </p:sp>
      <p:grpSp>
        <p:nvGrpSpPr>
          <p:cNvPr id="11" name="object 5">
            <a:extLst>
              <a:ext uri="{FF2B5EF4-FFF2-40B4-BE49-F238E27FC236}">
                <a16:creationId xmlns:a16="http://schemas.microsoft.com/office/drawing/2014/main" id="{143042BF-4BC3-976B-C12A-964AE5F3E628}"/>
              </a:ext>
            </a:extLst>
          </p:cNvPr>
          <p:cNvGrpSpPr/>
          <p:nvPr/>
        </p:nvGrpSpPr>
        <p:grpSpPr>
          <a:xfrm>
            <a:off x="8712466" y="2"/>
            <a:ext cx="7543535" cy="8611671"/>
            <a:chOff x="8737600" y="0"/>
            <a:chExt cx="7543534" cy="8611671"/>
          </a:xfrm>
        </p:grpSpPr>
        <p:sp>
          <p:nvSpPr>
            <p:cNvPr id="13" name="object 8">
              <a:extLst>
                <a:ext uri="{FF2B5EF4-FFF2-40B4-BE49-F238E27FC236}">
                  <a16:creationId xmlns:a16="http://schemas.microsoft.com/office/drawing/2014/main" id="{E3B206FC-8CFD-B139-CA0C-1BCFFB4255C8}"/>
                </a:ext>
              </a:extLst>
            </p:cNvPr>
            <p:cNvSpPr/>
            <p:nvPr/>
          </p:nvSpPr>
          <p:spPr>
            <a:xfrm>
              <a:off x="9456569" y="5547614"/>
              <a:ext cx="1267460" cy="1267460"/>
            </a:xfrm>
            <a:custGeom>
              <a:avLst/>
              <a:gdLst/>
              <a:ahLst/>
              <a:cxnLst/>
              <a:rect l="l" t="t" r="r" b="b"/>
              <a:pathLst>
                <a:path w="1267459" h="1267459">
                  <a:moveTo>
                    <a:pt x="1267193" y="1267193"/>
                  </a:moveTo>
                  <a:lnTo>
                    <a:pt x="0" y="0"/>
                  </a:lnTo>
                </a:path>
              </a:pathLst>
            </a:custGeom>
            <a:ln w="113601">
              <a:solidFill>
                <a:srgbClr val="00B050"/>
              </a:solidFill>
            </a:ln>
          </p:spPr>
          <p:txBody>
            <a:bodyPr wrap="square" lIns="0" tIns="0" rIns="0" bIns="0" rtlCol="0"/>
            <a:lstStyle/>
            <a:p>
              <a:endParaRPr sz="1400">
                <a:solidFill>
                  <a:srgbClr val="0A236D"/>
                </a:solidFill>
              </a:endParaRPr>
            </a:p>
          </p:txBody>
        </p:sp>
        <p:sp>
          <p:nvSpPr>
            <p:cNvPr id="14" name="object 9">
              <a:extLst>
                <a:ext uri="{FF2B5EF4-FFF2-40B4-BE49-F238E27FC236}">
                  <a16:creationId xmlns:a16="http://schemas.microsoft.com/office/drawing/2014/main" id="{1F8CB988-A38E-CF84-2C49-5A63EB78D2EB}"/>
                </a:ext>
              </a:extLst>
            </p:cNvPr>
            <p:cNvSpPr/>
            <p:nvPr/>
          </p:nvSpPr>
          <p:spPr>
            <a:xfrm>
              <a:off x="9444642" y="4960815"/>
              <a:ext cx="1791335" cy="1791335"/>
            </a:xfrm>
            <a:custGeom>
              <a:avLst/>
              <a:gdLst/>
              <a:ahLst/>
              <a:cxnLst/>
              <a:rect l="l" t="t" r="r" b="b"/>
              <a:pathLst>
                <a:path w="1791334" h="1791334">
                  <a:moveTo>
                    <a:pt x="1791080" y="1791080"/>
                  </a:moveTo>
                  <a:lnTo>
                    <a:pt x="0" y="0"/>
                  </a:lnTo>
                </a:path>
              </a:pathLst>
            </a:custGeom>
            <a:ln w="113601">
              <a:solidFill>
                <a:srgbClr val="00B050"/>
              </a:solidFill>
            </a:ln>
          </p:spPr>
          <p:txBody>
            <a:bodyPr wrap="square" lIns="0" tIns="0" rIns="0" bIns="0" rtlCol="0"/>
            <a:lstStyle/>
            <a:p>
              <a:endParaRPr sz="1400">
                <a:solidFill>
                  <a:srgbClr val="0A236D"/>
                </a:solidFill>
              </a:endParaRPr>
            </a:p>
          </p:txBody>
        </p:sp>
        <p:sp>
          <p:nvSpPr>
            <p:cNvPr id="15" name="object 10">
              <a:extLst>
                <a:ext uri="{FF2B5EF4-FFF2-40B4-BE49-F238E27FC236}">
                  <a16:creationId xmlns:a16="http://schemas.microsoft.com/office/drawing/2014/main" id="{6B14CD83-077E-5E50-9080-EAE6136B1432}"/>
                </a:ext>
              </a:extLst>
            </p:cNvPr>
            <p:cNvSpPr/>
            <p:nvPr/>
          </p:nvSpPr>
          <p:spPr>
            <a:xfrm>
              <a:off x="9657238" y="4598539"/>
              <a:ext cx="2016125" cy="2016125"/>
            </a:xfrm>
            <a:custGeom>
              <a:avLst/>
              <a:gdLst/>
              <a:ahLst/>
              <a:cxnLst/>
              <a:rect l="l" t="t" r="r" b="b"/>
              <a:pathLst>
                <a:path w="2016125" h="2016125">
                  <a:moveTo>
                    <a:pt x="2015604" y="2015604"/>
                  </a:moveTo>
                  <a:lnTo>
                    <a:pt x="0" y="0"/>
                  </a:lnTo>
                </a:path>
              </a:pathLst>
            </a:custGeom>
            <a:ln w="113601">
              <a:solidFill>
                <a:srgbClr val="00B050"/>
              </a:solidFill>
            </a:ln>
          </p:spPr>
          <p:txBody>
            <a:bodyPr wrap="square" lIns="0" tIns="0" rIns="0" bIns="0" rtlCol="0"/>
            <a:lstStyle/>
            <a:p>
              <a:endParaRPr sz="1400">
                <a:solidFill>
                  <a:srgbClr val="0A236D"/>
                </a:solidFill>
              </a:endParaRPr>
            </a:p>
          </p:txBody>
        </p:sp>
        <p:sp>
          <p:nvSpPr>
            <p:cNvPr id="16" name="object 11">
              <a:extLst>
                <a:ext uri="{FF2B5EF4-FFF2-40B4-BE49-F238E27FC236}">
                  <a16:creationId xmlns:a16="http://schemas.microsoft.com/office/drawing/2014/main" id="{C96E30D9-32F1-48F0-85E8-78B2E76227E2}"/>
                </a:ext>
              </a:extLst>
            </p:cNvPr>
            <p:cNvSpPr/>
            <p:nvPr/>
          </p:nvSpPr>
          <p:spPr>
            <a:xfrm>
              <a:off x="10019515" y="4385943"/>
              <a:ext cx="1882139" cy="1882139"/>
            </a:xfrm>
            <a:custGeom>
              <a:avLst/>
              <a:gdLst/>
              <a:ahLst/>
              <a:cxnLst/>
              <a:rect l="l" t="t" r="r" b="b"/>
              <a:pathLst>
                <a:path w="1882140" h="1882139">
                  <a:moveTo>
                    <a:pt x="1881682" y="1881682"/>
                  </a:moveTo>
                  <a:lnTo>
                    <a:pt x="0" y="0"/>
                  </a:lnTo>
                </a:path>
              </a:pathLst>
            </a:custGeom>
            <a:ln w="113601">
              <a:solidFill>
                <a:srgbClr val="00B050"/>
              </a:solidFill>
            </a:ln>
          </p:spPr>
          <p:txBody>
            <a:bodyPr wrap="square" lIns="0" tIns="0" rIns="0" bIns="0" rtlCol="0"/>
            <a:lstStyle/>
            <a:p>
              <a:endParaRPr sz="1400">
                <a:solidFill>
                  <a:srgbClr val="0A236D"/>
                </a:solidFill>
              </a:endParaRPr>
            </a:p>
          </p:txBody>
        </p:sp>
        <p:sp>
          <p:nvSpPr>
            <p:cNvPr id="17" name="object 12">
              <a:extLst>
                <a:ext uri="{FF2B5EF4-FFF2-40B4-BE49-F238E27FC236}">
                  <a16:creationId xmlns:a16="http://schemas.microsoft.com/office/drawing/2014/main" id="{7535FBD6-8728-ED12-777C-AB8447A2DCD9}"/>
                </a:ext>
              </a:extLst>
            </p:cNvPr>
            <p:cNvSpPr/>
            <p:nvPr/>
          </p:nvSpPr>
          <p:spPr>
            <a:xfrm>
              <a:off x="10395937" y="4187494"/>
              <a:ext cx="1688464" cy="1688464"/>
            </a:xfrm>
            <a:custGeom>
              <a:avLst/>
              <a:gdLst/>
              <a:ahLst/>
              <a:cxnLst/>
              <a:rect l="l" t="t" r="r" b="b"/>
              <a:pathLst>
                <a:path w="1688465" h="1688464">
                  <a:moveTo>
                    <a:pt x="1687944" y="1687944"/>
                  </a:moveTo>
                  <a:lnTo>
                    <a:pt x="0" y="0"/>
                  </a:lnTo>
                </a:path>
              </a:pathLst>
            </a:custGeom>
            <a:ln w="113601">
              <a:solidFill>
                <a:srgbClr val="00B050"/>
              </a:solidFill>
            </a:ln>
          </p:spPr>
          <p:txBody>
            <a:bodyPr wrap="square" lIns="0" tIns="0" rIns="0" bIns="0" rtlCol="0"/>
            <a:lstStyle/>
            <a:p>
              <a:endParaRPr sz="1400">
                <a:solidFill>
                  <a:srgbClr val="0A236D"/>
                </a:solidFill>
              </a:endParaRPr>
            </a:p>
          </p:txBody>
        </p:sp>
        <p:sp>
          <p:nvSpPr>
            <p:cNvPr id="18" name="object 13">
              <a:extLst>
                <a:ext uri="{FF2B5EF4-FFF2-40B4-BE49-F238E27FC236}">
                  <a16:creationId xmlns:a16="http://schemas.microsoft.com/office/drawing/2014/main" id="{7A04E9BD-4069-AB9B-68E9-0F030A56BE51}"/>
                </a:ext>
              </a:extLst>
            </p:cNvPr>
            <p:cNvSpPr/>
            <p:nvPr/>
          </p:nvSpPr>
          <p:spPr>
            <a:xfrm>
              <a:off x="10893747" y="4110435"/>
              <a:ext cx="1267460" cy="1267460"/>
            </a:xfrm>
            <a:custGeom>
              <a:avLst/>
              <a:gdLst/>
              <a:ahLst/>
              <a:cxnLst/>
              <a:rect l="l" t="t" r="r" b="b"/>
              <a:pathLst>
                <a:path w="1267459" h="1267460">
                  <a:moveTo>
                    <a:pt x="1267193" y="1267193"/>
                  </a:moveTo>
                  <a:lnTo>
                    <a:pt x="0" y="0"/>
                  </a:lnTo>
                </a:path>
              </a:pathLst>
            </a:custGeom>
            <a:ln w="113601">
              <a:solidFill>
                <a:srgbClr val="00B050"/>
              </a:solidFill>
            </a:ln>
          </p:spPr>
          <p:txBody>
            <a:bodyPr wrap="square" lIns="0" tIns="0" rIns="0" bIns="0" rtlCol="0"/>
            <a:lstStyle/>
            <a:p>
              <a:endParaRPr sz="1400">
                <a:solidFill>
                  <a:srgbClr val="0A236D"/>
                </a:solidFill>
              </a:endParaRPr>
            </a:p>
          </p:txBody>
        </p:sp>
        <p:pic>
          <p:nvPicPr>
            <p:cNvPr id="19" name="object 14">
              <a:extLst>
                <a:ext uri="{FF2B5EF4-FFF2-40B4-BE49-F238E27FC236}">
                  <a16:creationId xmlns:a16="http://schemas.microsoft.com/office/drawing/2014/main" id="{5074F2F9-112F-BFB5-97B3-9B55E5BEB1E6}"/>
                </a:ext>
              </a:extLst>
            </p:cNvPr>
            <p:cNvPicPr/>
            <p:nvPr/>
          </p:nvPicPr>
          <p:blipFill>
            <a:blip r:embed="rId3" cstate="print"/>
            <a:stretch>
              <a:fillRect/>
            </a:stretch>
          </p:blipFill>
          <p:spPr>
            <a:xfrm>
              <a:off x="8737600" y="3482022"/>
              <a:ext cx="3969233" cy="3969244"/>
            </a:xfrm>
            <a:prstGeom prst="rect">
              <a:avLst/>
            </a:prstGeom>
          </p:spPr>
        </p:pic>
        <p:sp>
          <p:nvSpPr>
            <p:cNvPr id="20" name="object 15">
              <a:extLst>
                <a:ext uri="{FF2B5EF4-FFF2-40B4-BE49-F238E27FC236}">
                  <a16:creationId xmlns:a16="http://schemas.microsoft.com/office/drawing/2014/main" id="{AB53D412-F880-F6B1-B53A-87F441BD8178}"/>
                </a:ext>
              </a:extLst>
            </p:cNvPr>
            <p:cNvSpPr/>
            <p:nvPr/>
          </p:nvSpPr>
          <p:spPr>
            <a:xfrm>
              <a:off x="11688127" y="3318837"/>
              <a:ext cx="1267460" cy="1267460"/>
            </a:xfrm>
            <a:custGeom>
              <a:avLst/>
              <a:gdLst/>
              <a:ahLst/>
              <a:cxnLst/>
              <a:rect l="l" t="t" r="r" b="b"/>
              <a:pathLst>
                <a:path w="1267459" h="1267460">
                  <a:moveTo>
                    <a:pt x="1267193" y="1267193"/>
                  </a:moveTo>
                  <a:lnTo>
                    <a:pt x="0" y="0"/>
                  </a:lnTo>
                </a:path>
              </a:pathLst>
            </a:custGeom>
            <a:ln w="113601">
              <a:solidFill>
                <a:srgbClr val="00B050"/>
              </a:solidFill>
            </a:ln>
          </p:spPr>
          <p:txBody>
            <a:bodyPr wrap="square" lIns="0" tIns="0" rIns="0" bIns="0" rtlCol="0"/>
            <a:lstStyle/>
            <a:p>
              <a:endParaRPr sz="1400">
                <a:solidFill>
                  <a:srgbClr val="0A236D"/>
                </a:solidFill>
              </a:endParaRPr>
            </a:p>
          </p:txBody>
        </p:sp>
        <p:sp>
          <p:nvSpPr>
            <p:cNvPr id="21" name="object 16">
              <a:extLst>
                <a:ext uri="{FF2B5EF4-FFF2-40B4-BE49-F238E27FC236}">
                  <a16:creationId xmlns:a16="http://schemas.microsoft.com/office/drawing/2014/main" id="{3626DF72-D356-4F69-874C-B1E56877E4A8}"/>
                </a:ext>
              </a:extLst>
            </p:cNvPr>
            <p:cNvSpPr/>
            <p:nvPr/>
          </p:nvSpPr>
          <p:spPr>
            <a:xfrm>
              <a:off x="11676199" y="2732039"/>
              <a:ext cx="1791335" cy="1791335"/>
            </a:xfrm>
            <a:custGeom>
              <a:avLst/>
              <a:gdLst/>
              <a:ahLst/>
              <a:cxnLst/>
              <a:rect l="l" t="t" r="r" b="b"/>
              <a:pathLst>
                <a:path w="1791334" h="1791335">
                  <a:moveTo>
                    <a:pt x="1791080" y="1791080"/>
                  </a:moveTo>
                  <a:lnTo>
                    <a:pt x="0" y="0"/>
                  </a:lnTo>
                </a:path>
              </a:pathLst>
            </a:custGeom>
            <a:ln w="113601">
              <a:solidFill>
                <a:srgbClr val="00B050"/>
              </a:solidFill>
            </a:ln>
          </p:spPr>
          <p:txBody>
            <a:bodyPr wrap="square" lIns="0" tIns="0" rIns="0" bIns="0" rtlCol="0"/>
            <a:lstStyle/>
            <a:p>
              <a:endParaRPr sz="1400">
                <a:solidFill>
                  <a:srgbClr val="0A236D"/>
                </a:solidFill>
              </a:endParaRPr>
            </a:p>
          </p:txBody>
        </p:sp>
        <p:sp>
          <p:nvSpPr>
            <p:cNvPr id="22" name="object 17">
              <a:extLst>
                <a:ext uri="{FF2B5EF4-FFF2-40B4-BE49-F238E27FC236}">
                  <a16:creationId xmlns:a16="http://schemas.microsoft.com/office/drawing/2014/main" id="{D22D6298-B405-E791-267A-AF0D09C0161A}"/>
                </a:ext>
              </a:extLst>
            </p:cNvPr>
            <p:cNvSpPr/>
            <p:nvPr/>
          </p:nvSpPr>
          <p:spPr>
            <a:xfrm>
              <a:off x="11888794" y="2369762"/>
              <a:ext cx="2016125" cy="2016125"/>
            </a:xfrm>
            <a:custGeom>
              <a:avLst/>
              <a:gdLst/>
              <a:ahLst/>
              <a:cxnLst/>
              <a:rect l="l" t="t" r="r" b="b"/>
              <a:pathLst>
                <a:path w="2016125" h="2016125">
                  <a:moveTo>
                    <a:pt x="2015604" y="2015604"/>
                  </a:moveTo>
                  <a:lnTo>
                    <a:pt x="0" y="0"/>
                  </a:lnTo>
                </a:path>
              </a:pathLst>
            </a:custGeom>
            <a:ln w="113601">
              <a:solidFill>
                <a:srgbClr val="00B050"/>
              </a:solidFill>
            </a:ln>
          </p:spPr>
          <p:txBody>
            <a:bodyPr wrap="square" lIns="0" tIns="0" rIns="0" bIns="0" rtlCol="0"/>
            <a:lstStyle/>
            <a:p>
              <a:endParaRPr sz="1400">
                <a:solidFill>
                  <a:srgbClr val="0A236D"/>
                </a:solidFill>
              </a:endParaRPr>
            </a:p>
          </p:txBody>
        </p:sp>
        <p:sp>
          <p:nvSpPr>
            <p:cNvPr id="23" name="object 18">
              <a:extLst>
                <a:ext uri="{FF2B5EF4-FFF2-40B4-BE49-F238E27FC236}">
                  <a16:creationId xmlns:a16="http://schemas.microsoft.com/office/drawing/2014/main" id="{F61B97AE-F4B3-32A0-024E-4AB6CD1033E2}"/>
                </a:ext>
              </a:extLst>
            </p:cNvPr>
            <p:cNvSpPr/>
            <p:nvPr/>
          </p:nvSpPr>
          <p:spPr>
            <a:xfrm>
              <a:off x="12251071" y="2157168"/>
              <a:ext cx="1882139" cy="1882139"/>
            </a:xfrm>
            <a:custGeom>
              <a:avLst/>
              <a:gdLst/>
              <a:ahLst/>
              <a:cxnLst/>
              <a:rect l="l" t="t" r="r" b="b"/>
              <a:pathLst>
                <a:path w="1882140" h="1882139">
                  <a:moveTo>
                    <a:pt x="1881682" y="1881682"/>
                  </a:moveTo>
                  <a:lnTo>
                    <a:pt x="0" y="0"/>
                  </a:lnTo>
                </a:path>
              </a:pathLst>
            </a:custGeom>
            <a:ln w="113601">
              <a:solidFill>
                <a:srgbClr val="00B050"/>
              </a:solidFill>
            </a:ln>
          </p:spPr>
          <p:txBody>
            <a:bodyPr wrap="square" lIns="0" tIns="0" rIns="0" bIns="0" rtlCol="0"/>
            <a:lstStyle/>
            <a:p>
              <a:endParaRPr sz="1400">
                <a:solidFill>
                  <a:srgbClr val="0A236D"/>
                </a:solidFill>
              </a:endParaRPr>
            </a:p>
          </p:txBody>
        </p:sp>
        <p:sp>
          <p:nvSpPr>
            <p:cNvPr id="24" name="object 19">
              <a:extLst>
                <a:ext uri="{FF2B5EF4-FFF2-40B4-BE49-F238E27FC236}">
                  <a16:creationId xmlns:a16="http://schemas.microsoft.com/office/drawing/2014/main" id="{1E0E5F31-8F77-1A20-55A1-9A162723B2C2}"/>
                </a:ext>
              </a:extLst>
            </p:cNvPr>
            <p:cNvSpPr/>
            <p:nvPr/>
          </p:nvSpPr>
          <p:spPr>
            <a:xfrm>
              <a:off x="12627495" y="1958719"/>
              <a:ext cx="1688464" cy="1688464"/>
            </a:xfrm>
            <a:custGeom>
              <a:avLst/>
              <a:gdLst/>
              <a:ahLst/>
              <a:cxnLst/>
              <a:rect l="l" t="t" r="r" b="b"/>
              <a:pathLst>
                <a:path w="1688465" h="1688464">
                  <a:moveTo>
                    <a:pt x="1687944" y="1687944"/>
                  </a:moveTo>
                  <a:lnTo>
                    <a:pt x="0" y="0"/>
                  </a:lnTo>
                </a:path>
              </a:pathLst>
            </a:custGeom>
            <a:ln w="113601">
              <a:solidFill>
                <a:srgbClr val="00B050"/>
              </a:solidFill>
            </a:ln>
          </p:spPr>
          <p:txBody>
            <a:bodyPr wrap="square" lIns="0" tIns="0" rIns="0" bIns="0" rtlCol="0"/>
            <a:lstStyle/>
            <a:p>
              <a:endParaRPr sz="1400">
                <a:solidFill>
                  <a:srgbClr val="0A236D"/>
                </a:solidFill>
              </a:endParaRPr>
            </a:p>
          </p:txBody>
        </p:sp>
        <p:sp>
          <p:nvSpPr>
            <p:cNvPr id="25" name="object 20">
              <a:extLst>
                <a:ext uri="{FF2B5EF4-FFF2-40B4-BE49-F238E27FC236}">
                  <a16:creationId xmlns:a16="http://schemas.microsoft.com/office/drawing/2014/main" id="{640B442D-61DE-C3D3-19D9-1529737F98A1}"/>
                </a:ext>
              </a:extLst>
            </p:cNvPr>
            <p:cNvSpPr/>
            <p:nvPr/>
          </p:nvSpPr>
          <p:spPr>
            <a:xfrm>
              <a:off x="13125306" y="1881659"/>
              <a:ext cx="1267460" cy="1267460"/>
            </a:xfrm>
            <a:custGeom>
              <a:avLst/>
              <a:gdLst/>
              <a:ahLst/>
              <a:cxnLst/>
              <a:rect l="l" t="t" r="r" b="b"/>
              <a:pathLst>
                <a:path w="1267459" h="1267460">
                  <a:moveTo>
                    <a:pt x="1267193" y="1267193"/>
                  </a:moveTo>
                  <a:lnTo>
                    <a:pt x="0" y="0"/>
                  </a:lnTo>
                </a:path>
              </a:pathLst>
            </a:custGeom>
            <a:ln w="113601">
              <a:solidFill>
                <a:srgbClr val="00B050"/>
              </a:solidFill>
            </a:ln>
          </p:spPr>
          <p:txBody>
            <a:bodyPr wrap="square" lIns="0" tIns="0" rIns="0" bIns="0" rtlCol="0"/>
            <a:lstStyle/>
            <a:p>
              <a:endParaRPr sz="1400">
                <a:solidFill>
                  <a:srgbClr val="0A236D"/>
                </a:solidFill>
              </a:endParaRPr>
            </a:p>
          </p:txBody>
        </p:sp>
        <p:pic>
          <p:nvPicPr>
            <p:cNvPr id="26" name="object 21">
              <a:extLst>
                <a:ext uri="{FF2B5EF4-FFF2-40B4-BE49-F238E27FC236}">
                  <a16:creationId xmlns:a16="http://schemas.microsoft.com/office/drawing/2014/main" id="{26C29D13-6BE2-A74F-10FE-053640FAC703}"/>
                </a:ext>
              </a:extLst>
            </p:cNvPr>
            <p:cNvPicPr/>
            <p:nvPr/>
          </p:nvPicPr>
          <p:blipFill>
            <a:blip r:embed="rId4" cstate="print"/>
            <a:stretch>
              <a:fillRect/>
            </a:stretch>
          </p:blipFill>
          <p:spPr>
            <a:xfrm>
              <a:off x="11099800" y="1253248"/>
              <a:ext cx="3969231" cy="3969245"/>
            </a:xfrm>
            <a:prstGeom prst="rect">
              <a:avLst/>
            </a:prstGeom>
          </p:spPr>
        </p:pic>
        <p:sp>
          <p:nvSpPr>
            <p:cNvPr id="27" name="object 22">
              <a:extLst>
                <a:ext uri="{FF2B5EF4-FFF2-40B4-BE49-F238E27FC236}">
                  <a16:creationId xmlns:a16="http://schemas.microsoft.com/office/drawing/2014/main" id="{5CE829D3-477D-1194-8161-2A5DCA733CE5}"/>
                </a:ext>
              </a:extLst>
            </p:cNvPr>
            <p:cNvSpPr/>
            <p:nvPr/>
          </p:nvSpPr>
          <p:spPr>
            <a:xfrm>
              <a:off x="13920933" y="1087314"/>
              <a:ext cx="1267460" cy="1267460"/>
            </a:xfrm>
            <a:custGeom>
              <a:avLst/>
              <a:gdLst/>
              <a:ahLst/>
              <a:cxnLst/>
              <a:rect l="l" t="t" r="r" b="b"/>
              <a:pathLst>
                <a:path w="1267459" h="1267460">
                  <a:moveTo>
                    <a:pt x="1267193" y="1267193"/>
                  </a:moveTo>
                  <a:lnTo>
                    <a:pt x="0" y="0"/>
                  </a:lnTo>
                </a:path>
              </a:pathLst>
            </a:custGeom>
            <a:ln w="113601">
              <a:solidFill>
                <a:srgbClr val="00B050"/>
              </a:solidFill>
            </a:ln>
          </p:spPr>
          <p:txBody>
            <a:bodyPr wrap="square" lIns="0" tIns="0" rIns="0" bIns="0" rtlCol="0"/>
            <a:lstStyle/>
            <a:p>
              <a:endParaRPr sz="1400">
                <a:solidFill>
                  <a:srgbClr val="0A236D"/>
                </a:solidFill>
              </a:endParaRPr>
            </a:p>
          </p:txBody>
        </p:sp>
        <p:sp>
          <p:nvSpPr>
            <p:cNvPr id="28" name="object 23">
              <a:extLst>
                <a:ext uri="{FF2B5EF4-FFF2-40B4-BE49-F238E27FC236}">
                  <a16:creationId xmlns:a16="http://schemas.microsoft.com/office/drawing/2014/main" id="{F48714C3-0216-5D7D-E857-A914E22DDE63}"/>
                </a:ext>
              </a:extLst>
            </p:cNvPr>
            <p:cNvSpPr/>
            <p:nvPr/>
          </p:nvSpPr>
          <p:spPr>
            <a:xfrm>
              <a:off x="13909005" y="500514"/>
              <a:ext cx="1791335" cy="1791335"/>
            </a:xfrm>
            <a:custGeom>
              <a:avLst/>
              <a:gdLst/>
              <a:ahLst/>
              <a:cxnLst/>
              <a:rect l="l" t="t" r="r" b="b"/>
              <a:pathLst>
                <a:path w="1791334" h="1791335">
                  <a:moveTo>
                    <a:pt x="1791080" y="1791080"/>
                  </a:moveTo>
                  <a:lnTo>
                    <a:pt x="0" y="0"/>
                  </a:lnTo>
                </a:path>
              </a:pathLst>
            </a:custGeom>
            <a:ln w="113601">
              <a:solidFill>
                <a:srgbClr val="00B050"/>
              </a:solidFill>
            </a:ln>
          </p:spPr>
          <p:txBody>
            <a:bodyPr wrap="square" lIns="0" tIns="0" rIns="0" bIns="0" rtlCol="0"/>
            <a:lstStyle/>
            <a:p>
              <a:endParaRPr sz="1400">
                <a:solidFill>
                  <a:srgbClr val="0A236D"/>
                </a:solidFill>
              </a:endParaRPr>
            </a:p>
          </p:txBody>
        </p:sp>
        <p:sp>
          <p:nvSpPr>
            <p:cNvPr id="29" name="object 24">
              <a:extLst>
                <a:ext uri="{FF2B5EF4-FFF2-40B4-BE49-F238E27FC236}">
                  <a16:creationId xmlns:a16="http://schemas.microsoft.com/office/drawing/2014/main" id="{B67363B6-5A4E-90C8-0009-6706B4FC4674}"/>
                </a:ext>
              </a:extLst>
            </p:cNvPr>
            <p:cNvSpPr/>
            <p:nvPr/>
          </p:nvSpPr>
          <p:spPr>
            <a:xfrm>
              <a:off x="14121601" y="138239"/>
              <a:ext cx="2016125" cy="2016125"/>
            </a:xfrm>
            <a:custGeom>
              <a:avLst/>
              <a:gdLst/>
              <a:ahLst/>
              <a:cxnLst/>
              <a:rect l="l" t="t" r="r" b="b"/>
              <a:pathLst>
                <a:path w="2016125" h="2016125">
                  <a:moveTo>
                    <a:pt x="2015604" y="2015604"/>
                  </a:moveTo>
                  <a:lnTo>
                    <a:pt x="0" y="0"/>
                  </a:lnTo>
                </a:path>
              </a:pathLst>
            </a:custGeom>
            <a:ln w="113601">
              <a:solidFill>
                <a:srgbClr val="00B050"/>
              </a:solidFill>
            </a:ln>
          </p:spPr>
          <p:txBody>
            <a:bodyPr wrap="square" lIns="0" tIns="0" rIns="0" bIns="0" rtlCol="0"/>
            <a:lstStyle/>
            <a:p>
              <a:endParaRPr sz="1400">
                <a:solidFill>
                  <a:srgbClr val="0A236D"/>
                </a:solidFill>
              </a:endParaRPr>
            </a:p>
          </p:txBody>
        </p:sp>
        <p:sp>
          <p:nvSpPr>
            <p:cNvPr id="30" name="object 25">
              <a:extLst>
                <a:ext uri="{FF2B5EF4-FFF2-40B4-BE49-F238E27FC236}">
                  <a16:creationId xmlns:a16="http://schemas.microsoft.com/office/drawing/2014/main" id="{CF4C0CA4-C581-49EB-FAA4-7FA27A7BEE4C}"/>
                </a:ext>
              </a:extLst>
            </p:cNvPr>
            <p:cNvSpPr/>
            <p:nvPr/>
          </p:nvSpPr>
          <p:spPr>
            <a:xfrm>
              <a:off x="14558234" y="0"/>
              <a:ext cx="1697989" cy="1697989"/>
            </a:xfrm>
            <a:custGeom>
              <a:avLst/>
              <a:gdLst/>
              <a:ahLst/>
              <a:cxnLst/>
              <a:rect l="l" t="t" r="r" b="b"/>
              <a:pathLst>
                <a:path w="1697990" h="1697989">
                  <a:moveTo>
                    <a:pt x="1697766" y="1697766"/>
                  </a:moveTo>
                  <a:lnTo>
                    <a:pt x="0" y="0"/>
                  </a:lnTo>
                </a:path>
              </a:pathLst>
            </a:custGeom>
            <a:ln w="113601">
              <a:solidFill>
                <a:srgbClr val="00B050"/>
              </a:solidFill>
            </a:ln>
          </p:spPr>
          <p:txBody>
            <a:bodyPr wrap="square" lIns="0" tIns="0" rIns="0" bIns="0" rtlCol="0"/>
            <a:lstStyle/>
            <a:p>
              <a:endParaRPr sz="1400">
                <a:solidFill>
                  <a:srgbClr val="0A236D"/>
                </a:solidFill>
              </a:endParaRPr>
            </a:p>
          </p:txBody>
        </p:sp>
        <p:sp>
          <p:nvSpPr>
            <p:cNvPr id="31" name="object 26">
              <a:extLst>
                <a:ext uri="{FF2B5EF4-FFF2-40B4-BE49-F238E27FC236}">
                  <a16:creationId xmlns:a16="http://schemas.microsoft.com/office/drawing/2014/main" id="{E5347005-6510-F42F-183B-68FAF572D5BA}"/>
                </a:ext>
              </a:extLst>
            </p:cNvPr>
            <p:cNvSpPr/>
            <p:nvPr/>
          </p:nvSpPr>
          <p:spPr>
            <a:xfrm>
              <a:off x="15133106" y="0"/>
              <a:ext cx="1123315" cy="1123315"/>
            </a:xfrm>
            <a:custGeom>
              <a:avLst/>
              <a:gdLst/>
              <a:ahLst/>
              <a:cxnLst/>
              <a:rect l="l" t="t" r="r" b="b"/>
              <a:pathLst>
                <a:path w="1123315" h="1123315">
                  <a:moveTo>
                    <a:pt x="1122895" y="1122895"/>
                  </a:moveTo>
                  <a:lnTo>
                    <a:pt x="0" y="0"/>
                  </a:lnTo>
                </a:path>
              </a:pathLst>
            </a:custGeom>
            <a:ln w="113601">
              <a:solidFill>
                <a:srgbClr val="00B050"/>
              </a:solidFill>
            </a:ln>
          </p:spPr>
          <p:txBody>
            <a:bodyPr wrap="square" lIns="0" tIns="0" rIns="0" bIns="0" rtlCol="0"/>
            <a:lstStyle/>
            <a:p>
              <a:endParaRPr sz="1400">
                <a:solidFill>
                  <a:srgbClr val="0A236D"/>
                </a:solidFill>
              </a:endParaRPr>
            </a:p>
          </p:txBody>
        </p:sp>
        <p:sp>
          <p:nvSpPr>
            <p:cNvPr id="32" name="object 27">
              <a:extLst>
                <a:ext uri="{FF2B5EF4-FFF2-40B4-BE49-F238E27FC236}">
                  <a16:creationId xmlns:a16="http://schemas.microsoft.com/office/drawing/2014/main" id="{85773508-7197-24C4-FD69-3BBAB7D3D50F}"/>
                </a:ext>
              </a:extLst>
            </p:cNvPr>
            <p:cNvSpPr/>
            <p:nvPr/>
          </p:nvSpPr>
          <p:spPr>
            <a:xfrm>
              <a:off x="15707976" y="0"/>
              <a:ext cx="548640" cy="548640"/>
            </a:xfrm>
            <a:custGeom>
              <a:avLst/>
              <a:gdLst/>
              <a:ahLst/>
              <a:cxnLst/>
              <a:rect l="l" t="t" r="r" b="b"/>
              <a:pathLst>
                <a:path w="548640" h="548640">
                  <a:moveTo>
                    <a:pt x="548023" y="548023"/>
                  </a:moveTo>
                  <a:lnTo>
                    <a:pt x="0" y="0"/>
                  </a:lnTo>
                </a:path>
              </a:pathLst>
            </a:custGeom>
            <a:ln w="113601">
              <a:solidFill>
                <a:srgbClr val="00B050"/>
              </a:solidFill>
            </a:ln>
          </p:spPr>
          <p:txBody>
            <a:bodyPr wrap="square" lIns="0" tIns="0" rIns="0" bIns="0" rtlCol="0"/>
            <a:lstStyle/>
            <a:p>
              <a:endParaRPr sz="1400">
                <a:solidFill>
                  <a:srgbClr val="0A236D"/>
                </a:solidFill>
              </a:endParaRPr>
            </a:p>
          </p:txBody>
        </p:sp>
        <p:pic>
          <p:nvPicPr>
            <p:cNvPr id="33" name="object 28">
              <a:extLst>
                <a:ext uri="{FF2B5EF4-FFF2-40B4-BE49-F238E27FC236}">
                  <a16:creationId xmlns:a16="http://schemas.microsoft.com/office/drawing/2014/main" id="{4385C4C2-6107-82AF-5F1E-D643920D7712}"/>
                </a:ext>
              </a:extLst>
            </p:cNvPr>
            <p:cNvPicPr/>
            <p:nvPr/>
          </p:nvPicPr>
          <p:blipFill>
            <a:blip r:embed="rId5" cstate="print"/>
            <a:stretch>
              <a:fillRect/>
            </a:stretch>
          </p:blipFill>
          <p:spPr>
            <a:xfrm>
              <a:off x="13309600" y="0"/>
              <a:ext cx="2971534" cy="2990963"/>
            </a:xfrm>
            <a:prstGeom prst="rect">
              <a:avLst/>
            </a:prstGeom>
          </p:spPr>
        </p:pic>
        <p:sp>
          <p:nvSpPr>
            <p:cNvPr id="34" name="object 29">
              <a:extLst>
                <a:ext uri="{FF2B5EF4-FFF2-40B4-BE49-F238E27FC236}">
                  <a16:creationId xmlns:a16="http://schemas.microsoft.com/office/drawing/2014/main" id="{00ED9A15-BB98-A39D-F38D-821C5D220119}"/>
                </a:ext>
              </a:extLst>
            </p:cNvPr>
            <p:cNvSpPr/>
            <p:nvPr/>
          </p:nvSpPr>
          <p:spPr>
            <a:xfrm>
              <a:off x="14545056" y="8384869"/>
              <a:ext cx="210185" cy="179070"/>
            </a:xfrm>
            <a:custGeom>
              <a:avLst/>
              <a:gdLst/>
              <a:ahLst/>
              <a:cxnLst/>
              <a:rect l="l" t="t" r="r" b="b"/>
              <a:pathLst>
                <a:path w="210184" h="179070">
                  <a:moveTo>
                    <a:pt x="210108" y="144119"/>
                  </a:moveTo>
                  <a:lnTo>
                    <a:pt x="0" y="144119"/>
                  </a:lnTo>
                  <a:lnTo>
                    <a:pt x="0" y="178485"/>
                  </a:lnTo>
                  <a:lnTo>
                    <a:pt x="210108" y="178485"/>
                  </a:lnTo>
                  <a:lnTo>
                    <a:pt x="210108" y="144119"/>
                  </a:lnTo>
                  <a:close/>
                </a:path>
                <a:path w="210184" h="179070">
                  <a:moveTo>
                    <a:pt x="210108" y="0"/>
                  </a:moveTo>
                  <a:lnTo>
                    <a:pt x="0" y="0"/>
                  </a:lnTo>
                  <a:lnTo>
                    <a:pt x="0" y="34366"/>
                  </a:lnTo>
                  <a:lnTo>
                    <a:pt x="210108" y="34366"/>
                  </a:lnTo>
                  <a:lnTo>
                    <a:pt x="210108" y="0"/>
                  </a:lnTo>
                  <a:close/>
                </a:path>
              </a:pathLst>
            </a:custGeom>
            <a:solidFill>
              <a:srgbClr val="FFFFFF"/>
            </a:solidFill>
          </p:spPr>
          <p:txBody>
            <a:bodyPr wrap="square" lIns="0" tIns="0" rIns="0" bIns="0" rtlCol="0"/>
            <a:lstStyle/>
            <a:p>
              <a:endParaRPr sz="1400">
                <a:solidFill>
                  <a:srgbClr val="0A236D"/>
                </a:solidFill>
              </a:endParaRPr>
            </a:p>
          </p:txBody>
        </p:sp>
        <p:pic>
          <p:nvPicPr>
            <p:cNvPr id="35" name="object 30">
              <a:extLst>
                <a:ext uri="{FF2B5EF4-FFF2-40B4-BE49-F238E27FC236}">
                  <a16:creationId xmlns:a16="http://schemas.microsoft.com/office/drawing/2014/main" id="{5C0C242F-9A11-ED03-EF78-CF9BFA837D72}"/>
                </a:ext>
              </a:extLst>
            </p:cNvPr>
            <p:cNvPicPr/>
            <p:nvPr/>
          </p:nvPicPr>
          <p:blipFill>
            <a:blip r:embed="rId6" cstate="print"/>
            <a:stretch>
              <a:fillRect/>
            </a:stretch>
          </p:blipFill>
          <p:spPr>
            <a:xfrm>
              <a:off x="14253048" y="8384716"/>
              <a:ext cx="216052" cy="179082"/>
            </a:xfrm>
            <a:prstGeom prst="rect">
              <a:avLst/>
            </a:prstGeom>
          </p:spPr>
        </p:pic>
        <p:pic>
          <p:nvPicPr>
            <p:cNvPr id="36" name="object 31">
              <a:extLst>
                <a:ext uri="{FF2B5EF4-FFF2-40B4-BE49-F238E27FC236}">
                  <a16:creationId xmlns:a16="http://schemas.microsoft.com/office/drawing/2014/main" id="{5F68A5AD-A317-868F-3C7F-1008CC35380C}"/>
                </a:ext>
              </a:extLst>
            </p:cNvPr>
            <p:cNvPicPr/>
            <p:nvPr/>
          </p:nvPicPr>
          <p:blipFill>
            <a:blip r:embed="rId7" cstate="print"/>
            <a:stretch>
              <a:fillRect/>
            </a:stretch>
          </p:blipFill>
          <p:spPr>
            <a:xfrm>
              <a:off x="14840486" y="8384714"/>
              <a:ext cx="227025" cy="179082"/>
            </a:xfrm>
            <a:prstGeom prst="rect">
              <a:avLst/>
            </a:prstGeom>
          </p:spPr>
        </p:pic>
        <p:sp>
          <p:nvSpPr>
            <p:cNvPr id="37" name="object 32">
              <a:extLst>
                <a:ext uri="{FF2B5EF4-FFF2-40B4-BE49-F238E27FC236}">
                  <a16:creationId xmlns:a16="http://schemas.microsoft.com/office/drawing/2014/main" id="{CC69E464-26EC-0A0C-EB26-5DF0976A37AC}"/>
                </a:ext>
              </a:extLst>
            </p:cNvPr>
            <p:cNvSpPr/>
            <p:nvPr/>
          </p:nvSpPr>
          <p:spPr>
            <a:xfrm>
              <a:off x="14544878" y="8384718"/>
              <a:ext cx="640080" cy="179705"/>
            </a:xfrm>
            <a:custGeom>
              <a:avLst/>
              <a:gdLst/>
              <a:ahLst/>
              <a:cxnLst/>
              <a:rect l="l" t="t" r="r" b="b"/>
              <a:pathLst>
                <a:path w="640080" h="179704">
                  <a:moveTo>
                    <a:pt x="194068" y="71996"/>
                  </a:moveTo>
                  <a:lnTo>
                    <a:pt x="0" y="71996"/>
                  </a:lnTo>
                  <a:lnTo>
                    <a:pt x="0" y="106375"/>
                  </a:lnTo>
                  <a:lnTo>
                    <a:pt x="194068" y="106375"/>
                  </a:lnTo>
                  <a:lnTo>
                    <a:pt x="194068" y="71996"/>
                  </a:lnTo>
                  <a:close/>
                </a:path>
                <a:path w="640080" h="179704">
                  <a:moveTo>
                    <a:pt x="639699" y="0"/>
                  </a:moveTo>
                  <a:lnTo>
                    <a:pt x="604494" y="0"/>
                  </a:lnTo>
                  <a:lnTo>
                    <a:pt x="604494" y="179082"/>
                  </a:lnTo>
                  <a:lnTo>
                    <a:pt x="639699" y="179082"/>
                  </a:lnTo>
                  <a:lnTo>
                    <a:pt x="639699" y="0"/>
                  </a:lnTo>
                  <a:close/>
                </a:path>
              </a:pathLst>
            </a:custGeom>
            <a:solidFill>
              <a:srgbClr val="FFFFFF"/>
            </a:solidFill>
          </p:spPr>
          <p:txBody>
            <a:bodyPr wrap="square" lIns="0" tIns="0" rIns="0" bIns="0" rtlCol="0"/>
            <a:lstStyle/>
            <a:p>
              <a:endParaRPr sz="1400">
                <a:solidFill>
                  <a:srgbClr val="0A236D"/>
                </a:solidFill>
              </a:endParaRPr>
            </a:p>
          </p:txBody>
        </p:sp>
        <p:pic>
          <p:nvPicPr>
            <p:cNvPr id="38" name="object 33">
              <a:extLst>
                <a:ext uri="{FF2B5EF4-FFF2-40B4-BE49-F238E27FC236}">
                  <a16:creationId xmlns:a16="http://schemas.microsoft.com/office/drawing/2014/main" id="{B4133349-2533-CF46-6023-3A688D8A2EA8}"/>
                </a:ext>
              </a:extLst>
            </p:cNvPr>
            <p:cNvPicPr/>
            <p:nvPr/>
          </p:nvPicPr>
          <p:blipFill>
            <a:blip r:embed="rId8" cstate="print"/>
            <a:stretch>
              <a:fillRect/>
            </a:stretch>
          </p:blipFill>
          <p:spPr>
            <a:xfrm>
              <a:off x="15254066" y="8336007"/>
              <a:ext cx="274507" cy="275664"/>
            </a:xfrm>
            <a:prstGeom prst="rect">
              <a:avLst/>
            </a:prstGeom>
          </p:spPr>
        </p:pic>
      </p:grpSp>
      <p:sp>
        <p:nvSpPr>
          <p:cNvPr id="9" name="Google Shape;194;p10">
            <a:extLst>
              <a:ext uri="{FF2B5EF4-FFF2-40B4-BE49-F238E27FC236}">
                <a16:creationId xmlns:a16="http://schemas.microsoft.com/office/drawing/2014/main" id="{E7C56F51-2A97-ED0D-EB4C-7E31852F0697}"/>
              </a:ext>
            </a:extLst>
          </p:cNvPr>
          <p:cNvSpPr txBox="1"/>
          <p:nvPr/>
        </p:nvSpPr>
        <p:spPr>
          <a:xfrm>
            <a:off x="676818" y="1045997"/>
            <a:ext cx="7437853" cy="2489683"/>
          </a:xfrm>
          <a:prstGeom prst="rect">
            <a:avLst/>
          </a:prstGeom>
          <a:noFill/>
          <a:ln>
            <a:noFill/>
          </a:ln>
        </p:spPr>
        <p:txBody>
          <a:bodyPr spcFirstLastPara="1" wrap="square" lIns="121900" tIns="60933" rIns="121900" bIns="60933" anchor="t" anchorCtr="0">
            <a:noAutofit/>
          </a:bodyPr>
          <a:lstStyle/>
          <a:p>
            <a:pPr>
              <a:lnSpc>
                <a:spcPct val="111111"/>
              </a:lnSpc>
              <a:spcBef>
                <a:spcPts val="1333"/>
              </a:spcBef>
              <a:buClr>
                <a:schemeClr val="lt1"/>
              </a:buClr>
              <a:buSzPts val="3600"/>
            </a:pPr>
            <a:endParaRPr lang="en-US" sz="4800">
              <a:solidFill>
                <a:srgbClr val="0A236D"/>
              </a:solidFill>
            </a:endParaRPr>
          </a:p>
          <a:p>
            <a:pPr>
              <a:lnSpc>
                <a:spcPct val="111111"/>
              </a:lnSpc>
              <a:spcBef>
                <a:spcPts val="1333"/>
              </a:spcBef>
              <a:buClr>
                <a:schemeClr val="lt1"/>
              </a:buClr>
              <a:buSzPts val="3600"/>
            </a:pPr>
            <a:r>
              <a:rPr lang="en-US" sz="4224">
                <a:solidFill>
                  <a:srgbClr val="0A236D"/>
                </a:solidFill>
                <a:latin typeface="Microsoft YaHei"/>
              </a:rPr>
              <a:t>无需流量监控，即可触达资产风险的真实源头</a:t>
            </a:r>
          </a:p>
        </p:txBody>
      </p:sp>
      <p:sp>
        <p:nvSpPr>
          <p:cNvPr id="10" name="object 32">
            <a:extLst>
              <a:ext uri="{FF2B5EF4-FFF2-40B4-BE49-F238E27FC236}">
                <a16:creationId xmlns:a16="http://schemas.microsoft.com/office/drawing/2014/main" id="{8EBA29E9-DA5F-1DBF-1F31-14BAB8184FAB}"/>
              </a:ext>
            </a:extLst>
          </p:cNvPr>
          <p:cNvSpPr txBox="1"/>
          <p:nvPr/>
        </p:nvSpPr>
        <p:spPr>
          <a:xfrm>
            <a:off x="797375" y="5049449"/>
            <a:ext cx="6702989" cy="2437270"/>
          </a:xfrm>
          <a:prstGeom prst="rect">
            <a:avLst/>
          </a:prstGeom>
        </p:spPr>
        <p:txBody>
          <a:bodyPr vert="horz" wrap="square" lIns="0" tIns="12700" rIns="0" bIns="0" rtlCol="0">
            <a:spAutoFit/>
          </a:bodyPr>
          <a:lstStyle/>
          <a:p>
            <a:pPr marL="355591" marR="146047" indent="-342891">
              <a:lnSpc>
                <a:spcPct val="150000"/>
              </a:lnSpc>
              <a:spcBef>
                <a:spcPts val="100"/>
              </a:spcBef>
              <a:buBlip>
                <a:blip>
                  <a:extLst>
                    <a:ext uri="{96DAC541-7B7A-43D3-8B79-37D633B846F1}">
                      <asvg:svgBlip xmlns:asvg="http://schemas.microsoft.com/office/drawing/2016/SVG/main" r:embed="rId9"/>
                    </a:ext>
                  </a:extLst>
                </a:blip>
              </a:buBlip>
            </a:pPr>
            <a:r>
              <a:rPr lang="en-US" sz="3600" spc="-20" dirty="0" err="1">
                <a:solidFill>
                  <a:srgbClr val="09226C"/>
                </a:solidFill>
                <a:latin typeface="Microsoft YaHei"/>
                <a:cs typeface="Metropolis"/>
              </a:rPr>
              <a:t>创建</a:t>
            </a:r>
            <a:r>
              <a:rPr lang="en-US" sz="3600" spc="-20" dirty="0">
                <a:solidFill>
                  <a:srgbClr val="09226C"/>
                </a:solidFill>
                <a:latin typeface="Microsoft YaHei"/>
                <a:cs typeface="Metropolis"/>
              </a:rPr>
              <a:t> AssetDNA</a:t>
            </a:r>
          </a:p>
          <a:p>
            <a:pPr marL="355591" marR="146047" indent="-342891">
              <a:lnSpc>
                <a:spcPct val="150000"/>
              </a:lnSpc>
              <a:spcBef>
                <a:spcPts val="100"/>
              </a:spcBef>
              <a:buBlip>
                <a:blip>
                  <a:extLst>
                    <a:ext uri="{96DAC541-7B7A-43D3-8B79-37D633B846F1}">
                      <asvg:svgBlip xmlns:asvg="http://schemas.microsoft.com/office/drawing/2016/SVG/main" r:embed="rId9"/>
                    </a:ext>
                  </a:extLst>
                </a:blip>
              </a:buBlip>
            </a:pPr>
            <a:r>
              <a:rPr lang="en-US" sz="3600" spc="-20" dirty="0" err="1">
                <a:solidFill>
                  <a:srgbClr val="09226C"/>
                </a:solidFill>
                <a:latin typeface="Microsoft YaHei"/>
                <a:cs typeface="Metropolis"/>
              </a:rPr>
              <a:t>风险评估</a:t>
            </a:r>
            <a:endParaRPr lang="en-US" sz="3600" spc="-20" dirty="0">
              <a:solidFill>
                <a:srgbClr val="09226C"/>
              </a:solidFill>
              <a:latin typeface="Microsoft YaHei"/>
              <a:cs typeface="Metropolis"/>
            </a:endParaRPr>
          </a:p>
          <a:p>
            <a:pPr marL="355591" marR="146047" indent="-342891">
              <a:lnSpc>
                <a:spcPct val="150000"/>
              </a:lnSpc>
              <a:spcBef>
                <a:spcPts val="100"/>
              </a:spcBef>
              <a:buBlip>
                <a:blip>
                  <a:extLst>
                    <a:ext uri="{96DAC541-7B7A-43D3-8B79-37D633B846F1}">
                      <asvg:svgBlip xmlns:asvg="http://schemas.microsoft.com/office/drawing/2016/SVG/main" r:embed="rId9"/>
                    </a:ext>
                  </a:extLst>
                </a:blip>
              </a:buBlip>
            </a:pPr>
            <a:r>
              <a:rPr lang="en-US" sz="3600" spc="-20" dirty="0" err="1">
                <a:solidFill>
                  <a:srgbClr val="09226C"/>
                </a:solidFill>
                <a:latin typeface="Microsoft YaHei"/>
                <a:cs typeface="Metropolis"/>
              </a:rPr>
              <a:t>资产映射</a:t>
            </a:r>
            <a:endParaRPr sz="3600" dirty="0">
              <a:latin typeface="Metropolis"/>
              <a:cs typeface="Metropolis"/>
            </a:endParaRPr>
          </a:p>
        </p:txBody>
      </p:sp>
    </p:spTree>
    <p:extLst>
      <p:ext uri="{BB962C8B-B14F-4D97-AF65-F5344CB8AC3E}">
        <p14:creationId xmlns:p14="http://schemas.microsoft.com/office/powerpoint/2010/main" val="16192559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95183D03-E0BB-479B-936C-9D7E558C652E}"/>
              </a:ext>
            </a:extLst>
          </p:cNvPr>
          <p:cNvSpPr>
            <a:spLocks noGrp="1"/>
          </p:cNvSpPr>
          <p:nvPr>
            <p:ph type="body" sz="quarter" idx="14"/>
          </p:nvPr>
        </p:nvSpPr>
        <p:spPr>
          <a:xfrm>
            <a:off x="695496" y="3340107"/>
            <a:ext cx="14865009" cy="1231893"/>
          </a:xfrm>
        </p:spPr>
        <p:txBody>
          <a:bodyPr wrap="square"/>
          <a:lstStyle/>
          <a:p>
            <a:pPr marL="0" indent="0" algn="ctr">
              <a:buClr>
                <a:srgbClr val="23B589"/>
              </a:buClr>
              <a:buNone/>
            </a:pPr>
            <a:r>
              <a:rPr lang="en-US" sz="12800" b="1">
                <a:solidFill>
                  <a:srgbClr val="0C385A"/>
                </a:solidFill>
                <a:latin typeface="Microsoft YaHei"/>
              </a:rPr>
              <a:t>Asset DNA</a:t>
            </a:r>
          </a:p>
        </p:txBody>
      </p:sp>
      <p:sp>
        <p:nvSpPr>
          <p:cNvPr id="2" name="Text Placeholder 5">
            <a:extLst>
              <a:ext uri="{FF2B5EF4-FFF2-40B4-BE49-F238E27FC236}">
                <a16:creationId xmlns:a16="http://schemas.microsoft.com/office/drawing/2014/main" id="{5E414053-23AB-7EC6-1B44-B85E74779F0C}"/>
              </a:ext>
            </a:extLst>
          </p:cNvPr>
          <p:cNvSpPr txBox="1">
            <a:spLocks/>
          </p:cNvSpPr>
          <p:nvPr/>
        </p:nvSpPr>
        <p:spPr>
          <a:xfrm>
            <a:off x="695494" y="836324"/>
            <a:ext cx="14865009" cy="1231893"/>
          </a:xfrm>
          <a:prstGeom prst="rect">
            <a:avLst/>
          </a:prstGeom>
        </p:spPr>
        <p:txBody>
          <a:bodyPr vert="horz" wrap="square" lIns="121920" tIns="60960" rIns="121920" bIns="60960" rtlCol="0" anchor="t">
            <a:noAutofit/>
          </a:bodyPr>
          <a:lstStyle>
            <a:lvl1pPr marL="171450" indent="-171450" algn="l" defTabSz="914400" rtl="0" eaLnBrk="1" latinLnBrk="0" hangingPunct="1">
              <a:lnSpc>
                <a:spcPct val="90000"/>
              </a:lnSpc>
              <a:spcBef>
                <a:spcPts val="1000"/>
              </a:spcBef>
              <a:buClr>
                <a:srgbClr val="29B679"/>
              </a:buClr>
              <a:buSzPct val="150000"/>
              <a:buFont typeface="Arial" panose="020B0604020202020204" pitchFamily="34" charset="0"/>
              <a:buChar char="•"/>
              <a:defRPr sz="1200" b="0" kern="1200">
                <a:solidFill>
                  <a:srgbClr val="0A236D"/>
                </a:solidFill>
                <a:latin typeface="Metropolis" panose="020B0604020202020204" charset="0"/>
                <a:ea typeface="+mn-ea"/>
                <a:cs typeface="+mn-cs"/>
              </a:defRPr>
            </a:lvl1pPr>
            <a:lvl2pPr marL="628650" indent="-171450" algn="l" defTabSz="914400" rtl="0" eaLnBrk="1" latinLnBrk="0" hangingPunct="1">
              <a:lnSpc>
                <a:spcPct val="90000"/>
              </a:lnSpc>
              <a:spcBef>
                <a:spcPts val="500"/>
              </a:spcBef>
              <a:buClr>
                <a:srgbClr val="29B679"/>
              </a:buClr>
              <a:buFont typeface="Arial" panose="020B0604020202020204" pitchFamily="34" charset="0"/>
              <a:buChar char="•"/>
              <a:defRPr sz="1200" kern="1200">
                <a:solidFill>
                  <a:srgbClr val="0A236D"/>
                </a:solidFill>
                <a:latin typeface="Metropolis" panose="020B0604020202020204" charset="0"/>
                <a:ea typeface="+mn-ea"/>
                <a:cs typeface="+mn-cs"/>
              </a:defRPr>
            </a:lvl2pPr>
            <a:lvl3pPr marL="1085850" indent="-171450" algn="l" defTabSz="914400" rtl="0" eaLnBrk="1" latinLnBrk="0" hangingPunct="1">
              <a:lnSpc>
                <a:spcPct val="90000"/>
              </a:lnSpc>
              <a:spcBef>
                <a:spcPts val="500"/>
              </a:spcBef>
              <a:buClr>
                <a:srgbClr val="29B679"/>
              </a:buClr>
              <a:buFont typeface="Arial" panose="020B0604020202020204" pitchFamily="34" charset="0"/>
              <a:buChar char="•"/>
              <a:defRPr sz="1200" kern="1200">
                <a:solidFill>
                  <a:srgbClr val="0A236D"/>
                </a:solidFill>
                <a:latin typeface="Metropolis" panose="020B0604020202020204" charset="0"/>
                <a:ea typeface="Meiryo UI" panose="020B0604030504040204" pitchFamily="34" charset="-128"/>
                <a:cs typeface="+mn-cs"/>
              </a:defRPr>
            </a:lvl3pPr>
            <a:lvl4pPr marL="1543050" indent="-171450" algn="l" defTabSz="914400" rtl="0" eaLnBrk="1" latinLnBrk="0" hangingPunct="1">
              <a:lnSpc>
                <a:spcPct val="90000"/>
              </a:lnSpc>
              <a:spcBef>
                <a:spcPts val="500"/>
              </a:spcBef>
              <a:buClr>
                <a:srgbClr val="29B679"/>
              </a:buClr>
              <a:buFont typeface="Arial" panose="020B0604020202020204" pitchFamily="34" charset="0"/>
              <a:buChar char="•"/>
              <a:defRPr sz="1200" kern="1200">
                <a:solidFill>
                  <a:srgbClr val="0A236D"/>
                </a:solidFill>
                <a:latin typeface="Metropolis" panose="020B060402020202020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rgbClr val="23B589"/>
              </a:buClr>
              <a:buNone/>
            </a:pPr>
            <a:r>
              <a:rPr lang="en-US" sz="5333" b="1">
                <a:solidFill>
                  <a:srgbClr val="0C385A"/>
                </a:solidFill>
                <a:latin typeface="Microsoft YaHei"/>
              </a:rPr>
              <a:t>我们如何实现？</a:t>
            </a:r>
          </a:p>
        </p:txBody>
      </p:sp>
      <p:pic>
        <p:nvPicPr>
          <p:cNvPr id="4" name="Picture 3">
            <a:extLst>
              <a:ext uri="{FF2B5EF4-FFF2-40B4-BE49-F238E27FC236}">
                <a16:creationId xmlns:a16="http://schemas.microsoft.com/office/drawing/2014/main" id="{2499A459-0096-6495-DF05-DCEDFB98961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7159" b="93960" l="9964" r="92437">
                        <a14:foregroundMark x1="30492" y1="80089" x2="30132" y2="77852"/>
                        <a14:foregroundMark x1="35534" y1="79195" x2="34574" y2="73826"/>
                        <a14:foregroundMark x1="43097" y1="70694" x2="42017" y2="65324"/>
                        <a14:foregroundMark x1="46459" y1="63982" x2="45618" y2="61298"/>
                        <a14:foregroundMark x1="47779" y1="51902" x2="47779" y2="54362"/>
                        <a14:foregroundMark x1="10084" y1="73378" x2="15006" y2="93960"/>
                        <a14:foregroundMark x1="18968" y1="88591" x2="16086" y2="78300"/>
                        <a14:foregroundMark x1="16086" y1="78300" x2="15966" y2="78076"/>
                        <a14:foregroundMark x1="21849" y1="81432" x2="20528" y2="77181"/>
                        <a14:foregroundMark x1="25810" y1="80089" x2="24130" y2="72483"/>
                        <a14:foregroundMark x1="52037" y1="46539" x2="51621" y2="44072"/>
                        <a14:foregroundMark x1="52488" y1="49208" x2="52272" y2="47928"/>
                        <a14:foregroundMark x1="53661" y1="56152" x2="52917" y2="51746"/>
                        <a14:foregroundMark x1="51621" y1="44072" x2="50805" y2="42931"/>
                        <a14:foregroundMark x1="55255" y1="44507" x2="53061" y2="36242"/>
                        <a14:foregroundMark x1="58703" y1="57494" x2="55266" y2="44547"/>
                        <a14:foregroundMark x1="62785" y1="56376" x2="56182" y2="29978"/>
                        <a14:foregroundMark x1="66387" y1="49664" x2="64826" y2="42517"/>
                        <a14:foregroundMark x1="61608" y1="29519" x2="59904" y2="26846"/>
                        <a14:foregroundMark x1="68788" y1="43848" x2="65666" y2="27517"/>
                        <a14:foregroundMark x1="72509" y1="34899" x2="70948" y2="30425"/>
                        <a14:foregroundMark x1="75750" y1="31991" x2="74550" y2="26846"/>
                        <a14:foregroundMark x1="81633" y1="35794" x2="75990" y2="18121"/>
                        <a14:foregroundMark x1="86194" y1="34228" x2="79592" y2="10067"/>
                        <a14:foregroundMark x1="90156" y1="30425" x2="83073" y2="8054"/>
                        <a14:foregroundMark x1="92437" y1="23490" x2="88115" y2="7159"/>
                        <a14:backgroundMark x1="12245" y1="25056" x2="12245" y2="25056"/>
                        <a14:backgroundMark x1="12245" y1="25056" x2="32773" y2="19239"/>
                        <a14:backgroundMark x1="52941" y1="83893" x2="71549" y2="70917"/>
                        <a14:backgroundMark x1="71549" y1="70917" x2="71549" y2="71141"/>
                        <a14:backgroundMark x1="52341" y1="49664" x2="53661" y2="49441"/>
                        <a14:backgroundMark x1="52341" y1="47427" x2="52101" y2="47427"/>
                        <a14:backgroundMark x1="52701" y1="51230" x2="52221" y2="46756"/>
                        <a14:backgroundMark x1="65546" y1="42729" x2="62305" y2="32886"/>
                      </a14:backgroundRemoval>
                    </a14:imgEffect>
                  </a14:imgLayer>
                </a14:imgProps>
              </a:ext>
            </a:extLst>
          </a:blip>
          <a:stretch>
            <a:fillRect/>
          </a:stretch>
        </p:blipFill>
        <p:spPr>
          <a:xfrm rot="1570883">
            <a:off x="3028947" y="3690843"/>
            <a:ext cx="10580576" cy="5677692"/>
          </a:xfrm>
          <a:prstGeom prst="rect">
            <a:avLst/>
          </a:prstGeom>
        </p:spPr>
      </p:pic>
    </p:spTree>
    <p:extLst>
      <p:ext uri="{BB962C8B-B14F-4D97-AF65-F5344CB8AC3E}">
        <p14:creationId xmlns:p14="http://schemas.microsoft.com/office/powerpoint/2010/main" val="13013099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8BF8F91-ECEF-17B6-90C8-571C1867122D}"/>
              </a:ext>
            </a:extLst>
          </p:cNvPr>
          <p:cNvPicPr>
            <a:picLocks noChangeAspect="1"/>
          </p:cNvPicPr>
          <p:nvPr/>
        </p:nvPicPr>
        <p:blipFill>
          <a:blip r:embed="rId3"/>
          <a:stretch>
            <a:fillRect/>
          </a:stretch>
        </p:blipFill>
        <p:spPr>
          <a:xfrm>
            <a:off x="0" y="1853"/>
            <a:ext cx="16256000" cy="9140294"/>
          </a:xfrm>
          <a:prstGeom prst="rect">
            <a:avLst/>
          </a:prstGeom>
        </p:spPr>
      </p:pic>
    </p:spTree>
    <p:extLst>
      <p:ext uri="{BB962C8B-B14F-4D97-AF65-F5344CB8AC3E}">
        <p14:creationId xmlns:p14="http://schemas.microsoft.com/office/powerpoint/2010/main" val="31047904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D81C1FA-D176-4E3F-B320-1B4E9B4F3F32}"/>
              </a:ext>
            </a:extLst>
          </p:cNvPr>
          <p:cNvSpPr>
            <a:spLocks noGrp="1"/>
          </p:cNvSpPr>
          <p:nvPr>
            <p:ph type="body" sz="quarter" idx="10"/>
          </p:nvPr>
        </p:nvSpPr>
        <p:spPr>
          <a:xfrm>
            <a:off x="609603" y="2636216"/>
            <a:ext cx="15172821" cy="2725531"/>
          </a:xfrm>
        </p:spPr>
        <p:txBody>
          <a:bodyPr wrap="square"/>
          <a:lstStyle/>
          <a:p>
            <a:pPr algn="l"/>
            <a:r>
              <a:rPr lang="en-US" sz="5162" b="0">
                <a:solidFill>
                  <a:srgbClr val="DD3333"/>
                </a:solidFill>
                <a:latin typeface="Microsoft YaHei" panose="020B0604020202020204" charset="0"/>
                <a:sym typeface="Arial"/>
              </a:rPr>
              <a:t>Asset DNA 提供单一事实来源，关注的是“存在”而非“活动”。</a:t>
            </a:r>
          </a:p>
          <a:p>
            <a:pPr algn="l"/>
            <a:endParaRPr lang="en-US" sz="5867" b="0">
              <a:solidFill>
                <a:srgbClr val="0A236D"/>
              </a:solidFill>
              <a:latin typeface="Metropolis" panose="020B0604020202020204" charset="0"/>
              <a:sym typeface="Arial"/>
            </a:endParaRPr>
          </a:p>
          <a:p>
            <a:pPr algn="l"/>
            <a:r>
              <a:rPr lang="en-US" sz="5162" b="0">
                <a:solidFill>
                  <a:srgbClr val="0A236D"/>
                </a:solidFill>
                <a:latin typeface="Microsoft YaHei" panose="020B0604020202020204" charset="0"/>
                <a:sym typeface="Arial"/>
              </a:rPr>
              <a:t>借助我们的专利技术，我们利用新的数据源——物理层——来准确识别和分类您的资产。</a:t>
            </a:r>
          </a:p>
        </p:txBody>
      </p:sp>
    </p:spTree>
    <p:extLst>
      <p:ext uri="{BB962C8B-B14F-4D97-AF65-F5344CB8AC3E}">
        <p14:creationId xmlns:p14="http://schemas.microsoft.com/office/powerpoint/2010/main" val="21087770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 name="Google Shape;365;p7">
            <a:extLst>
              <a:ext uri="{FF2B5EF4-FFF2-40B4-BE49-F238E27FC236}">
                <a16:creationId xmlns:a16="http://schemas.microsoft.com/office/drawing/2014/main" id="{4A1AE234-DD27-291F-30D8-08D9552EE235}"/>
              </a:ext>
            </a:extLst>
          </p:cNvPr>
          <p:cNvSpPr txBox="1"/>
          <p:nvPr/>
        </p:nvSpPr>
        <p:spPr>
          <a:xfrm>
            <a:off x="3645412" y="1925505"/>
            <a:ext cx="12484275" cy="2831490"/>
          </a:xfrm>
          <a:prstGeom prst="rect">
            <a:avLst/>
          </a:prstGeom>
          <a:noFill/>
          <a:ln>
            <a:noFill/>
          </a:ln>
        </p:spPr>
        <p:txBody>
          <a:bodyPr spcFirstLastPara="1" wrap="square" lIns="121900" tIns="60933" rIns="121900" bIns="60933" anchor="t" anchorCtr="0">
            <a:spAutoFit/>
          </a:bodyPr>
          <a:lstStyle/>
          <a:p>
            <a:r>
              <a:rPr lang="en-US" sz="8800">
                <a:solidFill>
                  <a:srgbClr val="FD6445"/>
                </a:solidFill>
                <a:latin typeface="Microsoft YaHei"/>
                <a:ea typeface="Arial"/>
                <a:cs typeface="Arial"/>
                <a:sym typeface="Arial"/>
              </a:rPr>
              <a:t>被动网络探测是 IT/OT 的噩梦</a:t>
            </a:r>
            <a:endParaRPr sz="8800">
              <a:solidFill>
                <a:srgbClr val="0A236D"/>
              </a:solidFill>
              <a:latin typeface="Arial"/>
              <a:ea typeface="Arial"/>
              <a:cs typeface="Arial"/>
              <a:sym typeface="Arial"/>
            </a:endParaRPr>
          </a:p>
        </p:txBody>
      </p:sp>
      <p:sp>
        <p:nvSpPr>
          <p:cNvPr id="13" name="Google Shape;366;p7">
            <a:extLst>
              <a:ext uri="{FF2B5EF4-FFF2-40B4-BE49-F238E27FC236}">
                <a16:creationId xmlns:a16="http://schemas.microsoft.com/office/drawing/2014/main" id="{DAA8434C-6F2F-F47E-8DAE-9602A75EAD15}"/>
              </a:ext>
            </a:extLst>
          </p:cNvPr>
          <p:cNvSpPr txBox="1"/>
          <p:nvPr/>
        </p:nvSpPr>
        <p:spPr>
          <a:xfrm>
            <a:off x="10353855" y="1723731"/>
            <a:ext cx="4935943" cy="861775"/>
          </a:xfrm>
          <a:prstGeom prst="rect">
            <a:avLst/>
          </a:prstGeom>
          <a:noFill/>
          <a:ln>
            <a:noFill/>
          </a:ln>
        </p:spPr>
        <p:txBody>
          <a:bodyPr spcFirstLastPara="1" wrap="square" lIns="121900" tIns="60933" rIns="121900" bIns="60933" anchor="t" anchorCtr="0">
            <a:noAutofit/>
          </a:bodyPr>
          <a:lstStyle/>
          <a:p>
            <a:pPr>
              <a:lnSpc>
                <a:spcPct val="166666"/>
              </a:lnSpc>
              <a:spcBef>
                <a:spcPts val="1333"/>
              </a:spcBef>
              <a:buClr>
                <a:schemeClr val="dk1"/>
              </a:buClr>
              <a:buSzPts val="1800"/>
            </a:pPr>
            <a:endParaRPr sz="2400">
              <a:solidFill>
                <a:schemeClr val="lt1"/>
              </a:solidFill>
              <a:latin typeface="Arial"/>
              <a:ea typeface="Arial"/>
              <a:cs typeface="Arial"/>
              <a:sym typeface="Arial"/>
            </a:endParaRPr>
          </a:p>
          <a:p>
            <a:pPr>
              <a:lnSpc>
                <a:spcPct val="62500"/>
              </a:lnSpc>
              <a:spcBef>
                <a:spcPts val="1333"/>
              </a:spcBef>
              <a:buClr>
                <a:schemeClr val="dk1"/>
              </a:buClr>
              <a:buSzPts val="4800"/>
            </a:pPr>
            <a:endParaRPr sz="6400">
              <a:solidFill>
                <a:schemeClr val="lt1"/>
              </a:solidFill>
              <a:latin typeface="Arial"/>
              <a:ea typeface="Arial"/>
              <a:cs typeface="Arial"/>
              <a:sym typeface="Arial"/>
            </a:endParaRPr>
          </a:p>
        </p:txBody>
      </p:sp>
      <p:pic>
        <p:nvPicPr>
          <p:cNvPr id="14" name="Google Shape;373;p7" descr="Maze outline">
            <a:extLst>
              <a:ext uri="{FF2B5EF4-FFF2-40B4-BE49-F238E27FC236}">
                <a16:creationId xmlns:a16="http://schemas.microsoft.com/office/drawing/2014/main" id="{849980D5-C953-F0C1-C5FF-6F99A2735913}"/>
              </a:ext>
            </a:extLst>
          </p:cNvPr>
          <p:cNvPicPr preferRelativeResize="0"/>
          <p:nvPr/>
        </p:nvPicPr>
        <p:blipFill rotWithShape="1">
          <a:blip r:embed="rId3">
            <a:alphaModFix/>
          </a:blip>
          <a:srcRect/>
          <a:stretch/>
        </p:blipFill>
        <p:spPr>
          <a:xfrm>
            <a:off x="1" y="1569382"/>
            <a:ext cx="3954729" cy="3954729"/>
          </a:xfrm>
          <a:prstGeom prst="rect">
            <a:avLst/>
          </a:prstGeom>
          <a:noFill/>
          <a:ln>
            <a:noFill/>
          </a:ln>
        </p:spPr>
      </p:pic>
      <p:sp>
        <p:nvSpPr>
          <p:cNvPr id="15" name="Subtitle 2">
            <a:extLst>
              <a:ext uri="{FF2B5EF4-FFF2-40B4-BE49-F238E27FC236}">
                <a16:creationId xmlns:a16="http://schemas.microsoft.com/office/drawing/2014/main" id="{1DD7CC69-5F75-5AA8-8F18-A30BFBC2D637}"/>
              </a:ext>
            </a:extLst>
          </p:cNvPr>
          <p:cNvSpPr>
            <a:spLocks noGrp="1"/>
          </p:cNvSpPr>
          <p:nvPr/>
        </p:nvSpPr>
        <p:spPr>
          <a:xfrm>
            <a:off x="618752" y="5710017"/>
            <a:ext cx="14225832" cy="2911891"/>
          </a:xfrm>
          <a:prstGeom prst="rect">
            <a:avLst/>
          </a:prstGeom>
        </p:spPr>
        <p:txBody>
          <a:bodyPr vert="horz" wrap="square" lIns="121920" tIns="60960" rIns="121920" bIns="6096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ts val="4267"/>
              </a:lnSpc>
            </a:pPr>
            <a:r>
              <a:rPr lang="en-US" sz="3754" err="1">
                <a:solidFill>
                  <a:srgbClr val="0A236D"/>
                </a:solidFill>
                <a:latin typeface="Microsoft YaHei" panose="00000500000000000000" pitchFamily="50" charset="0"/>
                <a:ea typeface="Calibri" panose="020F0502020204030204" pitchFamily="34" charset="0"/>
                <a:cs typeface="Arial" panose="020B0604020202020204" pitchFamily="34" charset="0"/>
              </a:rPr>
              <a:t>Sepio 的无流量解决方案可避免繁琐部署与隐私问题，不受垂直行业、设备类型和协议限制，可在任意规模下运行，且不影响网络性能。</a:t>
            </a:r>
          </a:p>
        </p:txBody>
      </p:sp>
    </p:spTree>
    <p:extLst>
      <p:ext uri="{BB962C8B-B14F-4D97-AF65-F5344CB8AC3E}">
        <p14:creationId xmlns:p14="http://schemas.microsoft.com/office/powerpoint/2010/main" val="35624279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Google Shape;381;p8">
            <a:extLst>
              <a:ext uri="{FF2B5EF4-FFF2-40B4-BE49-F238E27FC236}">
                <a16:creationId xmlns:a16="http://schemas.microsoft.com/office/drawing/2014/main" id="{9B5C7B3D-64E7-8FB8-93CD-ACD3A9180F17}"/>
              </a:ext>
            </a:extLst>
          </p:cNvPr>
          <p:cNvSpPr txBox="1"/>
          <p:nvPr/>
        </p:nvSpPr>
        <p:spPr>
          <a:xfrm>
            <a:off x="3602869" y="1879477"/>
            <a:ext cx="11851315" cy="4185707"/>
          </a:xfrm>
          <a:prstGeom prst="rect">
            <a:avLst/>
          </a:prstGeom>
          <a:noFill/>
          <a:ln>
            <a:noFill/>
          </a:ln>
        </p:spPr>
        <p:txBody>
          <a:bodyPr spcFirstLastPara="1" wrap="square" lIns="121900" tIns="60933" rIns="121900" bIns="60933" anchor="t" anchorCtr="0">
            <a:spAutoFit/>
          </a:bodyPr>
          <a:lstStyle/>
          <a:p>
            <a:r>
              <a:rPr lang="en-US" sz="8800">
                <a:solidFill>
                  <a:srgbClr val="FD6445"/>
                </a:solidFill>
                <a:latin typeface="Microsoft YaHei"/>
                <a:ea typeface="Arial"/>
                <a:cs typeface="Arial"/>
                <a:sym typeface="Arial"/>
              </a:rPr>
              <a:t>XDR/EDR</a:t>
            </a:r>
            <a:endParaRPr sz="2400"/>
          </a:p>
          <a:p>
            <a:r>
              <a:rPr lang="en-US" sz="8800">
                <a:solidFill>
                  <a:srgbClr val="0A236D"/>
                </a:solidFill>
                <a:latin typeface="Microsoft YaHei"/>
                <a:ea typeface="Arial"/>
                <a:cs typeface="Arial"/>
                <a:sym typeface="Arial"/>
              </a:rPr>
              <a:t>设备控制</a:t>
            </a:r>
            <a:endParaRPr sz="2400">
              <a:solidFill>
                <a:srgbClr val="0A236D"/>
              </a:solidFill>
            </a:endParaRPr>
          </a:p>
          <a:p>
            <a:r>
              <a:rPr lang="en-US" sz="8800">
                <a:solidFill>
                  <a:srgbClr val="0A236D"/>
                </a:solidFill>
                <a:latin typeface="Microsoft YaHei"/>
                <a:ea typeface="Arial"/>
                <a:cs typeface="Arial"/>
                <a:sym typeface="Arial"/>
              </a:rPr>
              <a:t>仍存在盲点</a:t>
            </a:r>
            <a:endParaRPr sz="8800">
              <a:solidFill>
                <a:srgbClr val="0A236D"/>
              </a:solidFill>
              <a:latin typeface="Arial"/>
              <a:ea typeface="Arial"/>
              <a:cs typeface="Arial"/>
              <a:sym typeface="Arial"/>
            </a:endParaRPr>
          </a:p>
        </p:txBody>
      </p:sp>
      <p:pic>
        <p:nvPicPr>
          <p:cNvPr id="6" name="Google Shape;386;p8" descr="Icon&#10;&#10;Description automatically generated">
            <a:extLst>
              <a:ext uri="{FF2B5EF4-FFF2-40B4-BE49-F238E27FC236}">
                <a16:creationId xmlns:a16="http://schemas.microsoft.com/office/drawing/2014/main" id="{D9EDF94D-149F-DAE3-DE7E-2FBE9BD41650}"/>
              </a:ext>
            </a:extLst>
          </p:cNvPr>
          <p:cNvPicPr preferRelativeResize="0"/>
          <p:nvPr/>
        </p:nvPicPr>
        <p:blipFill rotWithShape="1">
          <a:blip r:embed="rId3">
            <a:alphaModFix/>
          </a:blip>
          <a:srcRect/>
          <a:stretch/>
        </p:blipFill>
        <p:spPr>
          <a:xfrm>
            <a:off x="510629" y="2061673"/>
            <a:ext cx="3047568" cy="2517556"/>
          </a:xfrm>
          <a:prstGeom prst="rect">
            <a:avLst/>
          </a:prstGeom>
          <a:noFill/>
          <a:ln>
            <a:noFill/>
          </a:ln>
        </p:spPr>
      </p:pic>
      <p:sp>
        <p:nvSpPr>
          <p:cNvPr id="10" name="Subtitle 2">
            <a:extLst>
              <a:ext uri="{FF2B5EF4-FFF2-40B4-BE49-F238E27FC236}">
                <a16:creationId xmlns:a16="http://schemas.microsoft.com/office/drawing/2014/main" id="{F96A728D-F917-7224-5D32-CA7DA98337B5}"/>
              </a:ext>
            </a:extLst>
          </p:cNvPr>
          <p:cNvSpPr>
            <a:spLocks noGrp="1"/>
          </p:cNvSpPr>
          <p:nvPr/>
        </p:nvSpPr>
        <p:spPr>
          <a:xfrm>
            <a:off x="1047120" y="6638402"/>
            <a:ext cx="12192000" cy="1672623"/>
          </a:xfrm>
          <a:prstGeom prst="rect">
            <a:avLst/>
          </a:prstGeom>
        </p:spPr>
        <p:txBody>
          <a:bodyPr vert="horz" wrap="square" lIns="121920" tIns="60960" rIns="121920" bIns="6096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ts val="4267"/>
              </a:lnSpc>
            </a:pPr>
            <a:r>
              <a:rPr lang="en-US" sz="3754" err="1">
                <a:solidFill>
                  <a:srgbClr val="0A236D"/>
                </a:solidFill>
                <a:latin typeface="Microsoft YaHei" panose="00000500000000000000" pitchFamily="50" charset="0"/>
                <a:cs typeface="Arial" panose="020B0604020202020204" pitchFamily="34" charset="0"/>
              </a:rPr>
              <a:t>Sepio 的增强可视化可提供无可比拟的 rogue 设备风险缓解能力，并支持大规模 USB 权限管理。</a:t>
            </a:r>
            <a:endParaRPr lang="he-IL" sz="4267">
              <a:solidFill>
                <a:srgbClr val="0A236D"/>
              </a:solidFill>
              <a:latin typeface="Metropolis Thin" panose="00000500000000000000" pitchFamily="50" charset="0"/>
              <a:cs typeface="Arial" panose="020B0604020202020204" pitchFamily="34" charset="0"/>
            </a:endParaRPr>
          </a:p>
          <a:p>
            <a:pPr algn="l">
              <a:lnSpc>
                <a:spcPts val="4267"/>
              </a:lnSpc>
            </a:pPr>
            <a:r>
              <a:rPr lang="en-US" sz="2667">
                <a:solidFill>
                  <a:schemeClr val="bg1"/>
                </a:solidFill>
                <a:latin typeface="Metropolis Thin" panose="00000500000000000000" pitchFamily="50" charset="0"/>
                <a:ea typeface="Calibri" panose="020F0502020204030204" pitchFamily="34" charset="0"/>
                <a:cs typeface="Arial" panose="020B0604020202020204" pitchFamily="34" charset="0"/>
              </a:rPr>
              <a:t> </a:t>
            </a:r>
            <a:endParaRPr lang="en-US" sz="2667">
              <a:solidFill>
                <a:schemeClr val="bg1"/>
              </a:solidFill>
              <a:latin typeface="Metropolis Semi Bold" panose="00000700000000000000" pitchFamily="50"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700000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Google Shape;349;p6">
            <a:extLst>
              <a:ext uri="{FF2B5EF4-FFF2-40B4-BE49-F238E27FC236}">
                <a16:creationId xmlns:a16="http://schemas.microsoft.com/office/drawing/2014/main" id="{02FD86D1-6E62-9E13-5E28-8778E42513FE}"/>
              </a:ext>
            </a:extLst>
          </p:cNvPr>
          <p:cNvSpPr txBox="1"/>
          <p:nvPr/>
        </p:nvSpPr>
        <p:spPr>
          <a:xfrm>
            <a:off x="10772173" y="1508081"/>
            <a:ext cx="5191569" cy="861775"/>
          </a:xfrm>
          <a:prstGeom prst="rect">
            <a:avLst/>
          </a:prstGeom>
          <a:noFill/>
          <a:ln>
            <a:noFill/>
          </a:ln>
        </p:spPr>
        <p:txBody>
          <a:bodyPr spcFirstLastPara="1" wrap="square" lIns="121900" tIns="60933" rIns="121900" bIns="60933" anchor="t" anchorCtr="0">
            <a:noAutofit/>
          </a:bodyPr>
          <a:lstStyle/>
          <a:p>
            <a:pPr>
              <a:lnSpc>
                <a:spcPct val="111111"/>
              </a:lnSpc>
              <a:spcBef>
                <a:spcPts val="1333"/>
              </a:spcBef>
              <a:buClr>
                <a:schemeClr val="dk1"/>
              </a:buClr>
              <a:buSzPts val="1800"/>
            </a:pPr>
            <a:endParaRPr sz="2400">
              <a:solidFill>
                <a:schemeClr val="lt1"/>
              </a:solidFill>
              <a:latin typeface="Arial"/>
              <a:ea typeface="Arial"/>
              <a:cs typeface="Arial"/>
              <a:sym typeface="Arial"/>
            </a:endParaRPr>
          </a:p>
          <a:p>
            <a:pPr>
              <a:lnSpc>
                <a:spcPct val="138888"/>
              </a:lnSpc>
              <a:spcBef>
                <a:spcPts val="1333"/>
              </a:spcBef>
              <a:buClr>
                <a:schemeClr val="dk1"/>
              </a:buClr>
              <a:buSzPts val="1800"/>
            </a:pPr>
            <a:endParaRPr sz="2400">
              <a:solidFill>
                <a:schemeClr val="lt1"/>
              </a:solidFill>
              <a:latin typeface="Arial"/>
              <a:ea typeface="Arial"/>
              <a:cs typeface="Arial"/>
              <a:sym typeface="Arial"/>
            </a:endParaRPr>
          </a:p>
        </p:txBody>
      </p:sp>
      <p:sp>
        <p:nvSpPr>
          <p:cNvPr id="6" name="Google Shape;350;p6">
            <a:extLst>
              <a:ext uri="{FF2B5EF4-FFF2-40B4-BE49-F238E27FC236}">
                <a16:creationId xmlns:a16="http://schemas.microsoft.com/office/drawing/2014/main" id="{9B9E14E8-9BFC-2024-F457-93AE17485BD0}"/>
              </a:ext>
            </a:extLst>
          </p:cNvPr>
          <p:cNvSpPr txBox="1"/>
          <p:nvPr/>
        </p:nvSpPr>
        <p:spPr>
          <a:xfrm>
            <a:off x="3738888" y="1508081"/>
            <a:ext cx="12006483" cy="2831490"/>
          </a:xfrm>
          <a:prstGeom prst="rect">
            <a:avLst/>
          </a:prstGeom>
          <a:noFill/>
          <a:ln>
            <a:noFill/>
          </a:ln>
        </p:spPr>
        <p:txBody>
          <a:bodyPr spcFirstLastPara="1" wrap="square" lIns="121900" tIns="60933" rIns="121900" bIns="60933" anchor="t" anchorCtr="0">
            <a:spAutoFit/>
          </a:bodyPr>
          <a:lstStyle/>
          <a:p>
            <a:r>
              <a:rPr lang="en-US" sz="8800">
                <a:solidFill>
                  <a:srgbClr val="0A236D"/>
                </a:solidFill>
                <a:latin typeface="Microsoft YaHei"/>
                <a:ea typeface="Arial"/>
                <a:cs typeface="Arial"/>
                <a:sym typeface="Arial"/>
              </a:rPr>
              <a:t>超越传统</a:t>
            </a:r>
          </a:p>
          <a:p>
            <a:r>
              <a:rPr lang="en-US" sz="8800">
                <a:solidFill>
                  <a:srgbClr val="FD6445"/>
                </a:solidFill>
                <a:latin typeface="Microsoft YaHei"/>
                <a:ea typeface="Arial"/>
                <a:cs typeface="Arial"/>
                <a:sym typeface="Arial"/>
              </a:rPr>
              <a:t>NAC 解决方案</a:t>
            </a:r>
            <a:endParaRPr sz="8800">
              <a:solidFill>
                <a:srgbClr val="0A236D"/>
              </a:solidFill>
              <a:latin typeface="Arial"/>
              <a:ea typeface="Arial"/>
              <a:cs typeface="Arial"/>
              <a:sym typeface="Arial"/>
            </a:endParaRPr>
          </a:p>
        </p:txBody>
      </p:sp>
      <p:sp>
        <p:nvSpPr>
          <p:cNvPr id="11" name="Subtitle 2">
            <a:extLst>
              <a:ext uri="{FF2B5EF4-FFF2-40B4-BE49-F238E27FC236}">
                <a16:creationId xmlns:a16="http://schemas.microsoft.com/office/drawing/2014/main" id="{ABBCC7C1-1DE0-B568-3E30-79AD2084C10C}"/>
              </a:ext>
            </a:extLst>
          </p:cNvPr>
          <p:cNvSpPr>
            <a:spLocks noGrp="1"/>
          </p:cNvSpPr>
          <p:nvPr/>
        </p:nvSpPr>
        <p:spPr>
          <a:xfrm>
            <a:off x="618751" y="5710017"/>
            <a:ext cx="14819724" cy="2911891"/>
          </a:xfrm>
          <a:prstGeom prst="rect">
            <a:avLst/>
          </a:prstGeom>
        </p:spPr>
        <p:txBody>
          <a:bodyPr vert="horz" wrap="square" lIns="121920" tIns="60960" rIns="121920" bIns="6096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ts val="4267"/>
              </a:lnSpc>
            </a:pPr>
            <a:r>
              <a:rPr lang="en-US" sz="3754">
                <a:solidFill>
                  <a:srgbClr val="0A236D"/>
                </a:solidFill>
                <a:latin typeface="Microsoft YaHei" panose="00000500000000000000" pitchFamily="50" charset="0"/>
                <a:ea typeface="Calibri" panose="020F0502020204030204" pitchFamily="34" charset="0"/>
                <a:cs typeface="Arial" panose="020B0604020202020204" pitchFamily="34" charset="0"/>
              </a:rPr>
              <a:t>采用 Sepio 零信任硬件访问（ZTHA），增强覆盖 IT/IoT/OT 全部资产的 ZTNA 建设。</a:t>
            </a:r>
          </a:p>
          <a:p>
            <a:pPr algn="l">
              <a:lnSpc>
                <a:spcPts val="4267"/>
              </a:lnSpc>
            </a:pPr>
            <a:r>
              <a:rPr lang="en-US" sz="3754">
                <a:solidFill>
                  <a:srgbClr val="0A236D"/>
                </a:solidFill>
                <a:latin typeface="Microsoft YaHei" panose="00000500000000000000" pitchFamily="50" charset="0"/>
                <a:ea typeface="Calibri" panose="020F0502020204030204" pitchFamily="34" charset="0"/>
                <a:cs typeface="Arial" panose="020B0604020202020204" pitchFamily="34" charset="0"/>
              </a:rPr>
              <a:t>通过单一低 TCO 解决方案建立信任、验证资产并落实监管合规。</a:t>
            </a:r>
            <a:endParaRPr lang="en-US" sz="2667">
              <a:solidFill>
                <a:srgbClr val="0A236D"/>
              </a:solidFill>
              <a:latin typeface="Metropolis Semi Bold" panose="00000700000000000000" pitchFamily="50" charset="0"/>
              <a:ea typeface="Calibri" panose="020F0502020204030204" pitchFamily="34" charset="0"/>
              <a:cs typeface="Arial" panose="020B0604020202020204" pitchFamily="34" charset="0"/>
            </a:endParaRPr>
          </a:p>
        </p:txBody>
      </p:sp>
      <p:pic>
        <p:nvPicPr>
          <p:cNvPr id="15" name="Picture 14" descr="A red and blue line art of a telephone&#10;&#10;Description automatically generated">
            <a:extLst>
              <a:ext uri="{FF2B5EF4-FFF2-40B4-BE49-F238E27FC236}">
                <a16:creationId xmlns:a16="http://schemas.microsoft.com/office/drawing/2014/main" id="{827258E1-6A2E-3BF4-58E6-72C36D5BE10F}"/>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653" b="95753" l="7258" r="92339">
                        <a14:foregroundMark x1="39516" y1="10811" x2="39516" y2="10811"/>
                        <a14:foregroundMark x1="47984" y1="12355" x2="61694" y2="11197"/>
                        <a14:foregroundMark x1="37097" y1="11583" x2="12097" y2="14672"/>
                        <a14:foregroundMark x1="21256" y1="32975" x2="21371" y2="33205"/>
                        <a14:foregroundMark x1="19521" y1="29508" x2="19926" y2="30318"/>
                        <a14:foregroundMark x1="19052" y1="28571" x2="19437" y2="29341"/>
                        <a14:foregroundMark x1="12097" y1="14672" x2="18666" y2="27799"/>
                        <a14:foregroundMark x1="21371" y1="33205" x2="22018" y2="32679"/>
                        <a14:foregroundMark x1="92339" y1="32046" x2="91935" y2="22394"/>
                        <a14:foregroundMark x1="91129" y1="90347" x2="58597" y2="93809"/>
                        <a14:foregroundMark x1="16704" y1="93822" x2="7258" y2="93050"/>
                        <a14:foregroundMark x1="7258" y1="86100" x2="7258" y2="86100"/>
                        <a14:foregroundMark x1="49194" y1="80309" x2="74597" y2="79151"/>
                        <a14:foregroundMark x1="74597" y1="79151" x2="79839" y2="59459"/>
                        <a14:foregroundMark x1="79839" y1="59459" x2="76210" y2="51737"/>
                        <a14:foregroundMark x1="68548" y1="66795" x2="68548" y2="66795"/>
                        <a14:backgroundMark x1="30645" y1="31660" x2="31855" y2="28571"/>
                        <a14:backgroundMark x1="66935" y1="31660" x2="68952" y2="30502"/>
                        <a14:backgroundMark x1="33468" y1="24710" x2="30242" y2="27027"/>
                        <a14:backgroundMark x1="29435" y1="25483" x2="33468" y2="24710"/>
                        <a14:backgroundMark x1="28629" y1="28185" x2="28629" y2="28571"/>
                        <a14:backgroundMark x1="28629" y1="27799" x2="28629" y2="28185"/>
                        <a14:backgroundMark x1="27765" y1="28185" x2="28629" y2="30116"/>
                        <a14:backgroundMark x1="27592" y1="27799" x2="27765" y2="28185"/>
                        <a14:backgroundMark x1="27419" y1="27413" x2="27592" y2="27799"/>
                        <a14:backgroundMark x1="6048" y1="93822" x2="6048" y2="93822"/>
                        <a14:backgroundMark x1="6855" y1="93822" x2="6048" y2="91892"/>
                        <a14:backgroundMark x1="31855" y1="98069" x2="56048" y2="97683"/>
                        <a14:backgroundMark x1="56048" y1="97683" x2="56048" y2="97683"/>
                        <a14:backgroundMark x1="42742" y1="96525" x2="19355" y2="97683"/>
                        <a14:backgroundMark x1="30645" y1="26641" x2="29435" y2="31660"/>
                        <a14:backgroundMark x1="31452" y1="24324" x2="30242" y2="30888"/>
                        <a14:backgroundMark x1="30645" y1="27027" x2="29032" y2="31660"/>
                        <a14:backgroundMark x1="29032" y1="26641" x2="29032" y2="28571"/>
                      </a14:backgroundRemoval>
                    </a14:imgEffect>
                  </a14:imgLayer>
                </a14:imgProps>
              </a:ext>
            </a:extLst>
          </a:blip>
          <a:stretch>
            <a:fillRect/>
          </a:stretch>
        </p:blipFill>
        <p:spPr>
          <a:xfrm>
            <a:off x="510630" y="1508080"/>
            <a:ext cx="2940039" cy="3070443"/>
          </a:xfrm>
          <a:prstGeom prst="rect">
            <a:avLst/>
          </a:prstGeom>
        </p:spPr>
      </p:pic>
    </p:spTree>
    <p:extLst>
      <p:ext uri="{BB962C8B-B14F-4D97-AF65-F5344CB8AC3E}">
        <p14:creationId xmlns:p14="http://schemas.microsoft.com/office/powerpoint/2010/main" val="15172420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95183D03-E0BB-479B-936C-9D7E558C652E}"/>
              </a:ext>
            </a:extLst>
          </p:cNvPr>
          <p:cNvSpPr>
            <a:spLocks noGrp="1"/>
          </p:cNvSpPr>
          <p:nvPr>
            <p:ph type="body" sz="quarter" idx="14"/>
          </p:nvPr>
        </p:nvSpPr>
        <p:spPr>
          <a:xfrm>
            <a:off x="695494" y="3340107"/>
            <a:ext cx="14865009" cy="1231893"/>
          </a:xfrm>
        </p:spPr>
        <p:txBody>
          <a:bodyPr wrap="square"/>
          <a:lstStyle/>
          <a:p>
            <a:pPr marL="0" indent="0" algn="ctr">
              <a:buClr>
                <a:srgbClr val="23B589"/>
              </a:buClr>
              <a:buNone/>
            </a:pPr>
            <a:r>
              <a:rPr lang="en-US" sz="6000" dirty="0" err="1">
                <a:solidFill>
                  <a:srgbClr val="0C385A"/>
                </a:solidFill>
                <a:latin typeface="Microsoft YaHei"/>
              </a:rPr>
              <a:t>Sepio 在金融服务业的已验证价值</a:t>
            </a:r>
          </a:p>
        </p:txBody>
      </p:sp>
      <p:sp>
        <p:nvSpPr>
          <p:cNvPr id="2" name="Text Placeholder 5">
            <a:extLst>
              <a:ext uri="{FF2B5EF4-FFF2-40B4-BE49-F238E27FC236}">
                <a16:creationId xmlns:a16="http://schemas.microsoft.com/office/drawing/2014/main" id="{5E414053-23AB-7EC6-1B44-B85E74779F0C}"/>
              </a:ext>
            </a:extLst>
          </p:cNvPr>
          <p:cNvSpPr txBox="1">
            <a:spLocks/>
          </p:cNvSpPr>
          <p:nvPr/>
        </p:nvSpPr>
        <p:spPr>
          <a:xfrm>
            <a:off x="695494" y="836324"/>
            <a:ext cx="14865009" cy="1231893"/>
          </a:xfrm>
          <a:prstGeom prst="rect">
            <a:avLst/>
          </a:prstGeom>
        </p:spPr>
        <p:txBody>
          <a:bodyPr vert="horz" wrap="square" lIns="121920" tIns="60960" rIns="121920" bIns="60960" rtlCol="0" anchor="t">
            <a:noAutofit/>
          </a:bodyPr>
          <a:lstStyle>
            <a:lvl1pPr marL="171450" indent="-171450" algn="l" defTabSz="914400" rtl="0" eaLnBrk="1" latinLnBrk="0" hangingPunct="1">
              <a:lnSpc>
                <a:spcPct val="90000"/>
              </a:lnSpc>
              <a:spcBef>
                <a:spcPts val="1000"/>
              </a:spcBef>
              <a:buClr>
                <a:srgbClr val="29B679"/>
              </a:buClr>
              <a:buSzPct val="150000"/>
              <a:buFont typeface="Arial" panose="020B0604020202020204" pitchFamily="34" charset="0"/>
              <a:buChar char="•"/>
              <a:defRPr sz="1200" b="0" kern="1200">
                <a:solidFill>
                  <a:srgbClr val="0A236D"/>
                </a:solidFill>
                <a:latin typeface="Metropolis" panose="020B0604020202020204" charset="0"/>
                <a:ea typeface="+mn-ea"/>
                <a:cs typeface="+mn-cs"/>
              </a:defRPr>
            </a:lvl1pPr>
            <a:lvl2pPr marL="628650" indent="-171450" algn="l" defTabSz="914400" rtl="0" eaLnBrk="1" latinLnBrk="0" hangingPunct="1">
              <a:lnSpc>
                <a:spcPct val="90000"/>
              </a:lnSpc>
              <a:spcBef>
                <a:spcPts val="500"/>
              </a:spcBef>
              <a:buClr>
                <a:srgbClr val="29B679"/>
              </a:buClr>
              <a:buFont typeface="Arial" panose="020B0604020202020204" pitchFamily="34" charset="0"/>
              <a:buChar char="•"/>
              <a:defRPr sz="1200" kern="1200">
                <a:solidFill>
                  <a:srgbClr val="0A236D"/>
                </a:solidFill>
                <a:latin typeface="Metropolis" panose="020B0604020202020204" charset="0"/>
                <a:ea typeface="+mn-ea"/>
                <a:cs typeface="+mn-cs"/>
              </a:defRPr>
            </a:lvl2pPr>
            <a:lvl3pPr marL="1085850" indent="-171450" algn="l" defTabSz="914400" rtl="0" eaLnBrk="1" latinLnBrk="0" hangingPunct="1">
              <a:lnSpc>
                <a:spcPct val="90000"/>
              </a:lnSpc>
              <a:spcBef>
                <a:spcPts val="500"/>
              </a:spcBef>
              <a:buClr>
                <a:srgbClr val="29B679"/>
              </a:buClr>
              <a:buFont typeface="Arial" panose="020B0604020202020204" pitchFamily="34" charset="0"/>
              <a:buChar char="•"/>
              <a:defRPr sz="1200" kern="1200">
                <a:solidFill>
                  <a:srgbClr val="0A236D"/>
                </a:solidFill>
                <a:latin typeface="Metropolis" panose="020B0604020202020204" charset="0"/>
                <a:ea typeface="Meiryo UI" panose="020B0604030504040204" pitchFamily="34" charset="-128"/>
                <a:cs typeface="+mn-cs"/>
              </a:defRPr>
            </a:lvl3pPr>
            <a:lvl4pPr marL="1543050" indent="-171450" algn="l" defTabSz="914400" rtl="0" eaLnBrk="1" latinLnBrk="0" hangingPunct="1">
              <a:lnSpc>
                <a:spcPct val="90000"/>
              </a:lnSpc>
              <a:spcBef>
                <a:spcPts val="500"/>
              </a:spcBef>
              <a:buClr>
                <a:srgbClr val="29B679"/>
              </a:buClr>
              <a:buFont typeface="Arial" panose="020B0604020202020204" pitchFamily="34" charset="0"/>
              <a:buChar char="•"/>
              <a:defRPr sz="1200" kern="1200">
                <a:solidFill>
                  <a:srgbClr val="0A236D"/>
                </a:solidFill>
                <a:latin typeface="Metropolis" panose="020B060402020202020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rgbClr val="23B589"/>
              </a:buClr>
              <a:buNone/>
            </a:pPr>
            <a:endParaRPr lang="en-US" sz="5333" b="1" dirty="0">
              <a:solidFill>
                <a:srgbClr val="0C385A"/>
              </a:solidFill>
              <a:latin typeface="Metropolis Semi Bold"/>
            </a:endParaRPr>
          </a:p>
        </p:txBody>
      </p:sp>
    </p:spTree>
    <p:extLst>
      <p:ext uri="{BB962C8B-B14F-4D97-AF65-F5344CB8AC3E}">
        <p14:creationId xmlns:p14="http://schemas.microsoft.com/office/powerpoint/2010/main" val="38798381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oogle Shape;293;p15">
            <a:extLst>
              <a:ext uri="{FF2B5EF4-FFF2-40B4-BE49-F238E27FC236}">
                <a16:creationId xmlns:a16="http://schemas.microsoft.com/office/drawing/2014/main" id="{5E39BA48-E070-8A12-7594-D78C46B109B7}"/>
              </a:ext>
            </a:extLst>
          </p:cNvPr>
          <p:cNvSpPr txBox="1"/>
          <p:nvPr/>
        </p:nvSpPr>
        <p:spPr>
          <a:xfrm>
            <a:off x="3041924" y="1033532"/>
            <a:ext cx="5027552" cy="2587962"/>
          </a:xfrm>
          <a:prstGeom prst="rect">
            <a:avLst/>
          </a:prstGeom>
          <a:noFill/>
          <a:ln>
            <a:noFill/>
          </a:ln>
        </p:spPr>
        <p:txBody>
          <a:bodyPr spcFirstLastPara="1" wrap="square" lIns="121900" tIns="60933" rIns="121900" bIns="60933" anchor="t" anchorCtr="0">
            <a:spAutoFit/>
          </a:bodyPr>
          <a:lstStyle/>
          <a:p>
            <a:pPr>
              <a:lnSpc>
                <a:spcPct val="90909"/>
              </a:lnSpc>
            </a:pPr>
            <a:r>
              <a:rPr lang="en-US" sz="5867" dirty="0">
                <a:solidFill>
                  <a:srgbClr val="0A236D"/>
                </a:solidFill>
                <a:latin typeface="Microsoft YaHei"/>
                <a:ea typeface="Arial"/>
                <a:cs typeface="Arial"/>
                <a:sym typeface="Arial"/>
              </a:rPr>
              <a:t>金融</a:t>
            </a:r>
            <a:endParaRPr sz="2400" dirty="0">
              <a:solidFill>
                <a:srgbClr val="0A236D"/>
              </a:solidFill>
            </a:endParaRPr>
          </a:p>
          <a:p>
            <a:pPr>
              <a:lnSpc>
                <a:spcPct val="90909"/>
              </a:lnSpc>
            </a:pPr>
            <a:r>
              <a:rPr lang="en-US" sz="5867" dirty="0">
                <a:solidFill>
                  <a:srgbClr val="0A236D"/>
                </a:solidFill>
                <a:latin typeface="Microsoft YaHei"/>
                <a:ea typeface="Arial"/>
                <a:cs typeface="Arial"/>
                <a:sym typeface="Arial"/>
              </a:rPr>
              <a:t>业务</a:t>
            </a:r>
            <a:endParaRPr sz="2400" dirty="0">
              <a:solidFill>
                <a:srgbClr val="0A236D"/>
              </a:solidFill>
            </a:endParaRPr>
          </a:p>
          <a:p>
            <a:pPr>
              <a:lnSpc>
                <a:spcPct val="90909"/>
              </a:lnSpc>
            </a:pPr>
            <a:r>
              <a:rPr lang="en-US" sz="5867" dirty="0">
                <a:solidFill>
                  <a:srgbClr val="0A236D"/>
                </a:solidFill>
                <a:latin typeface="Microsoft YaHei"/>
                <a:ea typeface="Arial"/>
                <a:cs typeface="Arial"/>
                <a:sym typeface="Arial"/>
              </a:rPr>
              <a:t>收益</a:t>
            </a:r>
            <a:endParaRPr sz="5867" dirty="0">
              <a:solidFill>
                <a:srgbClr val="0A236D"/>
              </a:solidFill>
              <a:latin typeface="Arial"/>
              <a:ea typeface="Arial"/>
              <a:cs typeface="Arial"/>
              <a:sym typeface="Arial"/>
            </a:endParaRPr>
          </a:p>
        </p:txBody>
      </p:sp>
      <p:sp>
        <p:nvSpPr>
          <p:cNvPr id="8" name="Google Shape;294;p15">
            <a:extLst>
              <a:ext uri="{FF2B5EF4-FFF2-40B4-BE49-F238E27FC236}">
                <a16:creationId xmlns:a16="http://schemas.microsoft.com/office/drawing/2014/main" id="{E8C23882-AC67-65A8-9710-B590FC19B744}"/>
              </a:ext>
            </a:extLst>
          </p:cNvPr>
          <p:cNvSpPr txBox="1"/>
          <p:nvPr/>
        </p:nvSpPr>
        <p:spPr>
          <a:xfrm>
            <a:off x="8909524" y="1033532"/>
            <a:ext cx="7706700" cy="7511232"/>
          </a:xfrm>
          <a:prstGeom prst="rect">
            <a:avLst/>
          </a:prstGeom>
          <a:noFill/>
          <a:ln>
            <a:noFill/>
          </a:ln>
        </p:spPr>
        <p:txBody>
          <a:bodyPr spcFirstLastPara="1" wrap="square" lIns="121900" tIns="60933" rIns="121900" bIns="60933" anchor="t" anchorCtr="0">
            <a:spAutoFit/>
          </a:bodyPr>
          <a:lstStyle/>
          <a:p>
            <a:pPr>
              <a:lnSpc>
                <a:spcPct val="150000"/>
              </a:lnSpc>
            </a:pPr>
            <a:r>
              <a:rPr lang="en-US" sz="2667" dirty="0">
                <a:solidFill>
                  <a:srgbClr val="0A236D"/>
                </a:solidFill>
                <a:latin typeface="Microsoft YaHei"/>
                <a:ea typeface="Arial"/>
                <a:cs typeface="Arial"/>
                <a:sym typeface="Arial"/>
              </a:rPr>
              <a:t>完整资产可视化</a:t>
            </a:r>
            <a:endParaRPr sz="2400" dirty="0">
              <a:solidFill>
                <a:srgbClr val="0A236D"/>
              </a:solidFill>
            </a:endParaRPr>
          </a:p>
          <a:p>
            <a:pPr>
              <a:lnSpc>
                <a:spcPct val="150000"/>
              </a:lnSpc>
            </a:pPr>
            <a:endParaRPr sz="2667" dirty="0">
              <a:solidFill>
                <a:srgbClr val="0A236D"/>
              </a:solidFill>
              <a:latin typeface="Arial"/>
              <a:ea typeface="Arial"/>
              <a:cs typeface="Arial"/>
              <a:sym typeface="Arial"/>
            </a:endParaRPr>
          </a:p>
          <a:p>
            <a:pPr>
              <a:lnSpc>
                <a:spcPct val="150000"/>
              </a:lnSpc>
            </a:pPr>
            <a:r>
              <a:rPr lang="en-US" sz="2667" dirty="0">
                <a:solidFill>
                  <a:srgbClr val="0A236D"/>
                </a:solidFill>
                <a:latin typeface="Microsoft YaHei"/>
                <a:ea typeface="Arial"/>
                <a:cs typeface="Arial"/>
                <a:sym typeface="Arial"/>
              </a:rPr>
              <a:t>缓解 rogue 设备与供应链风险。</a:t>
            </a:r>
            <a:endParaRPr lang="en-US" sz="2400" dirty="0">
              <a:solidFill>
                <a:srgbClr val="0A236D"/>
              </a:solidFill>
            </a:endParaRPr>
          </a:p>
          <a:p>
            <a:pPr>
              <a:lnSpc>
                <a:spcPct val="150000"/>
              </a:lnSpc>
            </a:pPr>
            <a:endParaRPr sz="2667" dirty="0">
              <a:solidFill>
                <a:srgbClr val="0A236D"/>
              </a:solidFill>
              <a:latin typeface="Arial"/>
              <a:ea typeface="Arial"/>
              <a:cs typeface="Arial"/>
              <a:sym typeface="Arial"/>
            </a:endParaRPr>
          </a:p>
          <a:p>
            <a:pPr>
              <a:lnSpc>
                <a:spcPct val="150000"/>
              </a:lnSpc>
            </a:pPr>
            <a:r>
              <a:rPr lang="en-US" sz="2667" dirty="0">
                <a:solidFill>
                  <a:srgbClr val="0A236D"/>
                </a:solidFill>
                <a:latin typeface="Microsoft YaHei"/>
                <a:ea typeface="Arial"/>
                <a:cs typeface="Arial"/>
                <a:sym typeface="Arial"/>
              </a:rPr>
              <a:t>弥补 NAC 缺口并强化微分段</a:t>
            </a:r>
          </a:p>
          <a:p>
            <a:pPr>
              <a:lnSpc>
                <a:spcPct val="150000"/>
              </a:lnSpc>
            </a:pPr>
            <a:endParaRPr sz="2667" dirty="0">
              <a:solidFill>
                <a:srgbClr val="0A236D"/>
              </a:solidFill>
              <a:latin typeface="Arial"/>
              <a:ea typeface="Arial"/>
              <a:cs typeface="Arial"/>
              <a:sym typeface="Arial"/>
            </a:endParaRPr>
          </a:p>
          <a:p>
            <a:pPr>
              <a:lnSpc>
                <a:spcPct val="150000"/>
              </a:lnSpc>
            </a:pPr>
            <a:r>
              <a:rPr lang="en-US" sz="2667" dirty="0">
                <a:solidFill>
                  <a:srgbClr val="0A236D"/>
                </a:solidFill>
                <a:latin typeface="Microsoft YaHei"/>
                <a:ea typeface="Arial"/>
                <a:cs typeface="Arial"/>
                <a:sym typeface="Arial"/>
              </a:rPr>
              <a:t>支持监管合规</a:t>
            </a:r>
          </a:p>
          <a:p>
            <a:pPr>
              <a:lnSpc>
                <a:spcPct val="150000"/>
              </a:lnSpc>
            </a:pPr>
            <a:endParaRPr sz="2667" dirty="0">
              <a:solidFill>
                <a:srgbClr val="0A236D"/>
              </a:solidFill>
              <a:latin typeface="Arial"/>
              <a:ea typeface="Arial"/>
              <a:cs typeface="Arial"/>
              <a:sym typeface="Arial"/>
            </a:endParaRPr>
          </a:p>
          <a:p>
            <a:pPr>
              <a:lnSpc>
                <a:spcPct val="150000"/>
              </a:lnSpc>
            </a:pPr>
            <a:r>
              <a:rPr lang="en-US" sz="2667" dirty="0">
                <a:solidFill>
                  <a:srgbClr val="0A236D"/>
                </a:solidFill>
                <a:latin typeface="Microsoft YaHei"/>
                <a:ea typeface="Arial"/>
                <a:cs typeface="Arial"/>
                <a:sym typeface="Arial"/>
              </a:rPr>
              <a:t>预算与资源规划</a:t>
            </a:r>
            <a:endParaRPr lang="en-US" sz="2400" dirty="0">
              <a:solidFill>
                <a:srgbClr val="0A236D"/>
              </a:solidFill>
            </a:endParaRPr>
          </a:p>
          <a:p>
            <a:pPr>
              <a:lnSpc>
                <a:spcPct val="150000"/>
              </a:lnSpc>
            </a:pPr>
            <a:endParaRPr lang="en-US" sz="2667" dirty="0">
              <a:solidFill>
                <a:srgbClr val="0A236D"/>
              </a:solidFill>
              <a:latin typeface="Arial"/>
              <a:cs typeface="Arial"/>
              <a:sym typeface="Arial"/>
            </a:endParaRPr>
          </a:p>
          <a:p>
            <a:pPr>
              <a:lnSpc>
                <a:spcPct val="150000"/>
              </a:lnSpc>
            </a:pPr>
            <a:r>
              <a:rPr lang="en-US" sz="2667" dirty="0">
                <a:solidFill>
                  <a:srgbClr val="0A236D"/>
                </a:solidFill>
                <a:latin typeface="Microsoft YaHei"/>
                <a:cs typeface="Arial"/>
                <a:sym typeface="Arial"/>
              </a:rPr>
              <a:t>大规模执行资产使用策略与授权。</a:t>
            </a:r>
            <a:endParaRPr lang="en-US" sz="2400" dirty="0">
              <a:solidFill>
                <a:srgbClr val="0A236D"/>
              </a:solidFill>
            </a:endParaRPr>
          </a:p>
          <a:p>
            <a:pPr>
              <a:lnSpc>
                <a:spcPct val="150000"/>
              </a:lnSpc>
            </a:pPr>
            <a:endParaRPr sz="2667" dirty="0">
              <a:solidFill>
                <a:srgbClr val="0A236D"/>
              </a:solidFill>
              <a:latin typeface="Arial"/>
              <a:ea typeface="Arial"/>
              <a:cs typeface="Arial"/>
              <a:sym typeface="Arial"/>
            </a:endParaRPr>
          </a:p>
        </p:txBody>
      </p:sp>
      <p:sp>
        <p:nvSpPr>
          <p:cNvPr id="9" name="Google Shape;295;p15">
            <a:extLst>
              <a:ext uri="{FF2B5EF4-FFF2-40B4-BE49-F238E27FC236}">
                <a16:creationId xmlns:a16="http://schemas.microsoft.com/office/drawing/2014/main" id="{7877C155-3522-7D6B-1D3F-746247513F0B}"/>
              </a:ext>
            </a:extLst>
          </p:cNvPr>
          <p:cNvSpPr txBox="1"/>
          <p:nvPr/>
        </p:nvSpPr>
        <p:spPr>
          <a:xfrm>
            <a:off x="801689" y="4572000"/>
            <a:ext cx="6090000" cy="3077711"/>
          </a:xfrm>
          <a:prstGeom prst="rect">
            <a:avLst/>
          </a:prstGeom>
          <a:noFill/>
          <a:ln>
            <a:noFill/>
          </a:ln>
        </p:spPr>
        <p:txBody>
          <a:bodyPr spcFirstLastPara="1" wrap="square" lIns="121900" tIns="60933" rIns="121900" bIns="60933" anchor="t" anchorCtr="0">
            <a:spAutoFit/>
          </a:bodyPr>
          <a:lstStyle/>
          <a:p>
            <a:r>
              <a:rPr lang="en-US" sz="2816" i="1" dirty="0">
                <a:solidFill>
                  <a:srgbClr val="0A236D"/>
                </a:solidFill>
                <a:latin typeface="Microsoft YaHei"/>
                <a:ea typeface="Arial"/>
                <a:cs typeface="Arial"/>
                <a:sym typeface="Arial"/>
              </a:rPr>
              <a:t>Sepio 让我看清了过去无法识别的资产，现在我能做出更好的决策；对于原本不可见的设备，我也能获得其上下文。</a:t>
            </a:r>
          </a:p>
        </p:txBody>
      </p:sp>
      <p:pic>
        <p:nvPicPr>
          <p:cNvPr id="13" name="Google Shape;299;p15">
            <a:extLst>
              <a:ext uri="{FF2B5EF4-FFF2-40B4-BE49-F238E27FC236}">
                <a16:creationId xmlns:a16="http://schemas.microsoft.com/office/drawing/2014/main" id="{8594B404-D9E5-9761-79B7-067D80D4F380}"/>
              </a:ext>
            </a:extLst>
          </p:cNvPr>
          <p:cNvPicPr preferRelativeResize="0"/>
          <p:nvPr/>
        </p:nvPicPr>
        <p:blipFill rotWithShape="1">
          <a:blip r:embed="rId3">
            <a:alphaModFix/>
          </a:blip>
          <a:srcRect/>
          <a:stretch/>
        </p:blipFill>
        <p:spPr>
          <a:xfrm>
            <a:off x="8450440" y="5048544"/>
            <a:ext cx="145909" cy="145909"/>
          </a:xfrm>
          <a:prstGeom prst="rect">
            <a:avLst/>
          </a:prstGeom>
          <a:noFill/>
          <a:ln>
            <a:noFill/>
          </a:ln>
        </p:spPr>
      </p:pic>
      <p:pic>
        <p:nvPicPr>
          <p:cNvPr id="14" name="Google Shape;300;p15">
            <a:extLst>
              <a:ext uri="{FF2B5EF4-FFF2-40B4-BE49-F238E27FC236}">
                <a16:creationId xmlns:a16="http://schemas.microsoft.com/office/drawing/2014/main" id="{1C94D162-DB8D-ECB5-3490-AE0B7E034F23}"/>
              </a:ext>
            </a:extLst>
          </p:cNvPr>
          <p:cNvPicPr preferRelativeResize="0"/>
          <p:nvPr/>
        </p:nvPicPr>
        <p:blipFill rotWithShape="1">
          <a:blip r:embed="rId3">
            <a:alphaModFix/>
          </a:blip>
          <a:srcRect/>
          <a:stretch/>
        </p:blipFill>
        <p:spPr>
          <a:xfrm>
            <a:off x="8450440" y="3815352"/>
            <a:ext cx="145909" cy="145909"/>
          </a:xfrm>
          <a:prstGeom prst="rect">
            <a:avLst/>
          </a:prstGeom>
          <a:noFill/>
          <a:ln>
            <a:noFill/>
          </a:ln>
        </p:spPr>
      </p:pic>
      <p:pic>
        <p:nvPicPr>
          <p:cNvPr id="15" name="Google Shape;301;p15">
            <a:extLst>
              <a:ext uri="{FF2B5EF4-FFF2-40B4-BE49-F238E27FC236}">
                <a16:creationId xmlns:a16="http://schemas.microsoft.com/office/drawing/2014/main" id="{C0553F97-35DF-3111-D3FA-01242F437CC7}"/>
              </a:ext>
            </a:extLst>
          </p:cNvPr>
          <p:cNvPicPr preferRelativeResize="0"/>
          <p:nvPr/>
        </p:nvPicPr>
        <p:blipFill rotWithShape="1">
          <a:blip r:embed="rId3">
            <a:alphaModFix/>
          </a:blip>
          <a:srcRect/>
          <a:stretch/>
        </p:blipFill>
        <p:spPr>
          <a:xfrm>
            <a:off x="8450440" y="2582160"/>
            <a:ext cx="145909" cy="145909"/>
          </a:xfrm>
          <a:prstGeom prst="rect">
            <a:avLst/>
          </a:prstGeom>
          <a:noFill/>
          <a:ln>
            <a:noFill/>
          </a:ln>
        </p:spPr>
      </p:pic>
      <p:pic>
        <p:nvPicPr>
          <p:cNvPr id="16" name="Google Shape;302;p15">
            <a:extLst>
              <a:ext uri="{FF2B5EF4-FFF2-40B4-BE49-F238E27FC236}">
                <a16:creationId xmlns:a16="http://schemas.microsoft.com/office/drawing/2014/main" id="{057479AD-39F6-1528-E7E8-0513BF29A181}"/>
              </a:ext>
            </a:extLst>
          </p:cNvPr>
          <p:cNvPicPr preferRelativeResize="0"/>
          <p:nvPr/>
        </p:nvPicPr>
        <p:blipFill rotWithShape="1">
          <a:blip r:embed="rId3">
            <a:alphaModFix/>
          </a:blip>
          <a:srcRect/>
          <a:stretch/>
        </p:blipFill>
        <p:spPr>
          <a:xfrm>
            <a:off x="8450440" y="1348968"/>
            <a:ext cx="145909" cy="145909"/>
          </a:xfrm>
          <a:prstGeom prst="rect">
            <a:avLst/>
          </a:prstGeom>
          <a:noFill/>
          <a:ln>
            <a:noFill/>
          </a:ln>
        </p:spPr>
      </p:pic>
      <p:pic>
        <p:nvPicPr>
          <p:cNvPr id="18" name="Google Shape;304;p15">
            <a:extLst>
              <a:ext uri="{FF2B5EF4-FFF2-40B4-BE49-F238E27FC236}">
                <a16:creationId xmlns:a16="http://schemas.microsoft.com/office/drawing/2014/main" id="{C28FA689-D8F7-4719-8466-187D4FEFDAC4}"/>
              </a:ext>
            </a:extLst>
          </p:cNvPr>
          <p:cNvPicPr preferRelativeResize="0"/>
          <p:nvPr/>
        </p:nvPicPr>
        <p:blipFill rotWithShape="1">
          <a:blip r:embed="rId3">
            <a:alphaModFix/>
          </a:blip>
          <a:srcRect/>
          <a:stretch/>
        </p:blipFill>
        <p:spPr>
          <a:xfrm>
            <a:off x="8446109" y="6247560"/>
            <a:ext cx="145909" cy="145909"/>
          </a:xfrm>
          <a:prstGeom prst="rect">
            <a:avLst/>
          </a:prstGeom>
          <a:noFill/>
          <a:ln>
            <a:noFill/>
          </a:ln>
        </p:spPr>
      </p:pic>
      <p:pic>
        <p:nvPicPr>
          <p:cNvPr id="20" name="Graphic 19" descr="Open quotation mark outline">
            <a:extLst>
              <a:ext uri="{FF2B5EF4-FFF2-40B4-BE49-F238E27FC236}">
                <a16:creationId xmlns:a16="http://schemas.microsoft.com/office/drawing/2014/main" id="{A47227F5-D218-8B01-531F-9FE6A6D2355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0901" y="4078520"/>
            <a:ext cx="1219200" cy="1219200"/>
          </a:xfrm>
          <a:prstGeom prst="rect">
            <a:avLst/>
          </a:prstGeom>
        </p:spPr>
      </p:pic>
      <p:pic>
        <p:nvPicPr>
          <p:cNvPr id="21" name="Graphic 20" descr="Open quotation mark outline">
            <a:extLst>
              <a:ext uri="{FF2B5EF4-FFF2-40B4-BE49-F238E27FC236}">
                <a16:creationId xmlns:a16="http://schemas.microsoft.com/office/drawing/2014/main" id="{8F75D69E-8FC4-3E93-7EC3-CDF77348716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0800000">
            <a:off x="4076563" y="6781800"/>
            <a:ext cx="1219200" cy="1219200"/>
          </a:xfrm>
          <a:prstGeom prst="rect">
            <a:avLst/>
          </a:prstGeom>
        </p:spPr>
      </p:pic>
      <p:pic>
        <p:nvPicPr>
          <p:cNvPr id="2" name="Google Shape;259;p13" descr="Money outline">
            <a:extLst>
              <a:ext uri="{FF2B5EF4-FFF2-40B4-BE49-F238E27FC236}">
                <a16:creationId xmlns:a16="http://schemas.microsoft.com/office/drawing/2014/main" id="{839BEF05-1246-44F1-B20B-271991A37144}"/>
              </a:ext>
            </a:extLst>
          </p:cNvPr>
          <p:cNvPicPr preferRelativeResize="0"/>
          <p:nvPr/>
        </p:nvPicPr>
        <p:blipFill rotWithShape="1">
          <a:blip r:embed="rId5">
            <a:alphaModFix/>
          </a:blip>
          <a:srcRect/>
          <a:stretch/>
        </p:blipFill>
        <p:spPr>
          <a:xfrm>
            <a:off x="516799" y="1496681"/>
            <a:ext cx="2186240" cy="2186240"/>
          </a:xfrm>
          <a:prstGeom prst="rect">
            <a:avLst/>
          </a:prstGeom>
          <a:noFill/>
          <a:ln>
            <a:noFill/>
          </a:ln>
        </p:spPr>
      </p:pic>
      <p:sp>
        <p:nvSpPr>
          <p:cNvPr id="3" name="Google Shape;256;p13">
            <a:extLst>
              <a:ext uri="{FF2B5EF4-FFF2-40B4-BE49-F238E27FC236}">
                <a16:creationId xmlns:a16="http://schemas.microsoft.com/office/drawing/2014/main" id="{44D218D2-CAF3-3D69-59EF-4F171FA2C5E1}"/>
              </a:ext>
            </a:extLst>
          </p:cNvPr>
          <p:cNvSpPr txBox="1"/>
          <p:nvPr/>
        </p:nvSpPr>
        <p:spPr>
          <a:xfrm>
            <a:off x="801688" y="7848600"/>
            <a:ext cx="7768951" cy="943024"/>
          </a:xfrm>
          <a:prstGeom prst="rect">
            <a:avLst/>
          </a:prstGeom>
          <a:noFill/>
          <a:ln>
            <a:noFill/>
          </a:ln>
        </p:spPr>
        <p:txBody>
          <a:bodyPr spcFirstLastPara="1" wrap="square" lIns="121900" tIns="60933" rIns="121900" bIns="60933" anchor="t" anchorCtr="0">
            <a:spAutoFit/>
          </a:bodyPr>
          <a:lstStyle/>
          <a:p>
            <a:pPr>
              <a:lnSpc>
                <a:spcPct val="111111"/>
              </a:lnSpc>
            </a:pPr>
            <a:r>
              <a:rPr lang="en-US" sz="2400" dirty="0">
                <a:solidFill>
                  <a:srgbClr val="0A236D"/>
                </a:solidFill>
                <a:latin typeface="Microsoft YaHei"/>
                <a:ea typeface="Arial"/>
                <a:cs typeface="Arial"/>
                <a:sym typeface="Arial"/>
              </a:rPr>
              <a:t>网络架构与工程总监，</a:t>
            </a:r>
            <a:endParaRPr sz="2400" dirty="0">
              <a:solidFill>
                <a:srgbClr val="0A236D"/>
              </a:solidFill>
            </a:endParaRPr>
          </a:p>
          <a:p>
            <a:pPr>
              <a:lnSpc>
                <a:spcPct val="111111"/>
              </a:lnSpc>
            </a:pPr>
            <a:r>
              <a:rPr lang="en-US" sz="2400" b="1" dirty="0">
                <a:solidFill>
                  <a:srgbClr val="0A236D"/>
                </a:solidFill>
                <a:latin typeface="Microsoft YaHei"/>
                <a:ea typeface="Arial"/>
                <a:cs typeface="Arial"/>
                <a:sym typeface="Arial"/>
              </a:rPr>
              <a:t>一级金融机构</a:t>
            </a:r>
            <a:endParaRPr sz="2400" dirty="0">
              <a:solidFill>
                <a:srgbClr val="0A236D"/>
              </a:solidFill>
            </a:endParaRPr>
          </a:p>
        </p:txBody>
      </p:sp>
      <p:pic>
        <p:nvPicPr>
          <p:cNvPr id="4" name="Google Shape;304;p15">
            <a:extLst>
              <a:ext uri="{FF2B5EF4-FFF2-40B4-BE49-F238E27FC236}">
                <a16:creationId xmlns:a16="http://schemas.microsoft.com/office/drawing/2014/main" id="{610E4C26-2BA8-A0AB-DAD8-0427E0EFC459}"/>
              </a:ext>
            </a:extLst>
          </p:cNvPr>
          <p:cNvPicPr preferRelativeResize="0"/>
          <p:nvPr/>
        </p:nvPicPr>
        <p:blipFill rotWithShape="1">
          <a:blip r:embed="rId3">
            <a:alphaModFix/>
          </a:blip>
          <a:srcRect/>
          <a:stretch/>
        </p:blipFill>
        <p:spPr>
          <a:xfrm>
            <a:off x="8446109" y="7446576"/>
            <a:ext cx="145909" cy="145909"/>
          </a:xfrm>
          <a:prstGeom prst="rect">
            <a:avLst/>
          </a:prstGeom>
          <a:noFill/>
          <a:ln>
            <a:noFill/>
          </a:ln>
        </p:spPr>
      </p:pic>
    </p:spTree>
    <p:extLst>
      <p:ext uri="{BB962C8B-B14F-4D97-AF65-F5344CB8AC3E}">
        <p14:creationId xmlns:p14="http://schemas.microsoft.com/office/powerpoint/2010/main" val="40857209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203;p11">
            <a:extLst>
              <a:ext uri="{FF2B5EF4-FFF2-40B4-BE49-F238E27FC236}">
                <a16:creationId xmlns:a16="http://schemas.microsoft.com/office/drawing/2014/main" id="{2C02AC33-8D82-AE7E-C2A2-C2BDF29F2712}"/>
              </a:ext>
            </a:extLst>
          </p:cNvPr>
          <p:cNvSpPr txBox="1"/>
          <p:nvPr/>
        </p:nvSpPr>
        <p:spPr>
          <a:xfrm>
            <a:off x="1116721" y="1836080"/>
            <a:ext cx="5347311" cy="697509"/>
          </a:xfrm>
          <a:prstGeom prst="rect">
            <a:avLst/>
          </a:prstGeom>
          <a:noFill/>
          <a:ln>
            <a:noFill/>
          </a:ln>
        </p:spPr>
        <p:txBody>
          <a:bodyPr spcFirstLastPara="1" wrap="square" lIns="121900" tIns="60933" rIns="121900" bIns="60933" anchor="t" anchorCtr="0">
            <a:spAutoFit/>
          </a:bodyPr>
          <a:lstStyle/>
          <a:p>
            <a:r>
              <a:rPr lang="en-US" sz="3733" b="1" dirty="0">
                <a:solidFill>
                  <a:srgbClr val="002060"/>
                </a:solidFill>
                <a:latin typeface="Microsoft YaHei" panose="020B0604020202020204"/>
              </a:rPr>
              <a:t>SIEM/SOAR</a:t>
            </a:r>
            <a:endParaRPr sz="2400" b="1" dirty="0">
              <a:solidFill>
                <a:srgbClr val="002060"/>
              </a:solidFill>
              <a:latin typeface="Metropolis" panose="020B0604020202020204"/>
            </a:endParaRPr>
          </a:p>
        </p:txBody>
      </p:sp>
      <p:sp>
        <p:nvSpPr>
          <p:cNvPr id="7" name="Google Shape;204;p11">
            <a:extLst>
              <a:ext uri="{FF2B5EF4-FFF2-40B4-BE49-F238E27FC236}">
                <a16:creationId xmlns:a16="http://schemas.microsoft.com/office/drawing/2014/main" id="{D18CC642-98CD-CFD9-F474-3586A288ADE9}"/>
              </a:ext>
            </a:extLst>
          </p:cNvPr>
          <p:cNvSpPr txBox="1"/>
          <p:nvPr/>
        </p:nvSpPr>
        <p:spPr>
          <a:xfrm>
            <a:off x="9036579" y="1808409"/>
            <a:ext cx="4882621" cy="697509"/>
          </a:xfrm>
          <a:prstGeom prst="rect">
            <a:avLst/>
          </a:prstGeom>
          <a:noFill/>
          <a:ln>
            <a:noFill/>
          </a:ln>
        </p:spPr>
        <p:txBody>
          <a:bodyPr spcFirstLastPara="1" wrap="square" lIns="121900" tIns="60933" rIns="121900" bIns="60933" anchor="t" anchorCtr="0">
            <a:spAutoFit/>
          </a:bodyPr>
          <a:lstStyle/>
          <a:p>
            <a:r>
              <a:rPr lang="en-US" sz="3733" b="1" dirty="0">
                <a:solidFill>
                  <a:srgbClr val="002060"/>
                </a:solidFill>
                <a:latin typeface="Microsoft YaHei" panose="020B0604020202020204"/>
              </a:rPr>
              <a:t>ITAM &amp; CMDB</a:t>
            </a:r>
            <a:endParaRPr sz="2400" b="1" dirty="0">
              <a:solidFill>
                <a:srgbClr val="002060"/>
              </a:solidFill>
              <a:latin typeface="Metropolis" panose="020B0604020202020204"/>
            </a:endParaRPr>
          </a:p>
        </p:txBody>
      </p:sp>
      <p:sp>
        <p:nvSpPr>
          <p:cNvPr id="8" name="Google Shape;205;p11">
            <a:extLst>
              <a:ext uri="{FF2B5EF4-FFF2-40B4-BE49-F238E27FC236}">
                <a16:creationId xmlns:a16="http://schemas.microsoft.com/office/drawing/2014/main" id="{44773382-3949-273D-CA86-E4DF714DAA70}"/>
              </a:ext>
            </a:extLst>
          </p:cNvPr>
          <p:cNvSpPr txBox="1"/>
          <p:nvPr/>
        </p:nvSpPr>
        <p:spPr>
          <a:xfrm>
            <a:off x="991519" y="5462262"/>
            <a:ext cx="4669200" cy="697509"/>
          </a:xfrm>
          <a:prstGeom prst="rect">
            <a:avLst/>
          </a:prstGeom>
          <a:noFill/>
          <a:ln>
            <a:noFill/>
          </a:ln>
        </p:spPr>
        <p:txBody>
          <a:bodyPr spcFirstLastPara="1" wrap="square" lIns="121900" tIns="60933" rIns="121900" bIns="60933" anchor="t" anchorCtr="0">
            <a:spAutoFit/>
          </a:bodyPr>
          <a:lstStyle/>
          <a:p>
            <a:r>
              <a:rPr lang="en-US" sz="3733" b="1" dirty="0">
                <a:solidFill>
                  <a:srgbClr val="002060"/>
                </a:solidFill>
                <a:latin typeface="Microsoft YaHei" panose="020B0604020202020204"/>
              </a:rPr>
              <a:t>安全团队</a:t>
            </a:r>
            <a:endParaRPr sz="2400" b="1" dirty="0">
              <a:solidFill>
                <a:srgbClr val="002060"/>
              </a:solidFill>
              <a:latin typeface="Metropolis" panose="020B0604020202020204"/>
            </a:endParaRPr>
          </a:p>
        </p:txBody>
      </p:sp>
      <p:sp>
        <p:nvSpPr>
          <p:cNvPr id="9" name="Google Shape;206;p11">
            <a:extLst>
              <a:ext uri="{FF2B5EF4-FFF2-40B4-BE49-F238E27FC236}">
                <a16:creationId xmlns:a16="http://schemas.microsoft.com/office/drawing/2014/main" id="{69F0D44C-4C2D-310F-9C02-8E61781ABB8F}"/>
              </a:ext>
            </a:extLst>
          </p:cNvPr>
          <p:cNvSpPr txBox="1"/>
          <p:nvPr/>
        </p:nvSpPr>
        <p:spPr>
          <a:xfrm>
            <a:off x="9036579" y="5462262"/>
            <a:ext cx="5337807" cy="697509"/>
          </a:xfrm>
          <a:prstGeom prst="rect">
            <a:avLst/>
          </a:prstGeom>
          <a:noFill/>
          <a:ln>
            <a:noFill/>
          </a:ln>
        </p:spPr>
        <p:txBody>
          <a:bodyPr spcFirstLastPara="1" wrap="square" lIns="121900" tIns="60933" rIns="121900" bIns="60933" anchor="t" anchorCtr="0">
            <a:spAutoFit/>
          </a:bodyPr>
          <a:lstStyle/>
          <a:p>
            <a:r>
              <a:rPr lang="en-US" sz="3733" b="1" dirty="0">
                <a:solidFill>
                  <a:srgbClr val="002060"/>
                </a:solidFill>
                <a:latin typeface="Microsoft YaHei" panose="020B0604020202020204"/>
              </a:rPr>
              <a:t>CAASM</a:t>
            </a:r>
            <a:endParaRPr sz="2400" b="1" dirty="0">
              <a:solidFill>
                <a:srgbClr val="002060"/>
              </a:solidFill>
              <a:latin typeface="Metropolis" panose="020B0604020202020204"/>
            </a:endParaRPr>
          </a:p>
        </p:txBody>
      </p:sp>
      <p:sp>
        <p:nvSpPr>
          <p:cNvPr id="10" name="Google Shape;207;p11">
            <a:extLst>
              <a:ext uri="{FF2B5EF4-FFF2-40B4-BE49-F238E27FC236}">
                <a16:creationId xmlns:a16="http://schemas.microsoft.com/office/drawing/2014/main" id="{240A6CB4-C350-45ED-1911-936C68425457}"/>
              </a:ext>
            </a:extLst>
          </p:cNvPr>
          <p:cNvSpPr txBox="1"/>
          <p:nvPr/>
        </p:nvSpPr>
        <p:spPr>
          <a:xfrm>
            <a:off x="1170200" y="2608452"/>
            <a:ext cx="6535200" cy="2743261"/>
          </a:xfrm>
          <a:prstGeom prst="rect">
            <a:avLst/>
          </a:prstGeom>
          <a:noFill/>
          <a:ln>
            <a:noFill/>
          </a:ln>
        </p:spPr>
        <p:txBody>
          <a:bodyPr spcFirstLastPara="1" wrap="square" lIns="121900" tIns="60933" rIns="121900" bIns="60933" anchor="t" anchorCtr="0">
            <a:spAutoFit/>
          </a:bodyPr>
          <a:lstStyle/>
          <a:p>
            <a:pPr>
              <a:lnSpc>
                <a:spcPct val="114285"/>
              </a:lnSpc>
            </a:pPr>
            <a:r>
              <a:rPr lang="en-US" sz="1642" dirty="0">
                <a:solidFill>
                  <a:srgbClr val="002060"/>
                </a:solidFill>
                <a:latin typeface="Microsoft YaHei" panose="020B0604020202020204"/>
                <a:sym typeface="Arial"/>
              </a:rPr>
              <a:t>在不需要或 rogue 设备接入时即时告警，消除不必要噪声</a:t>
            </a:r>
            <a:endParaRPr sz="2400" dirty="0">
              <a:solidFill>
                <a:srgbClr val="002060"/>
              </a:solidFill>
              <a:latin typeface="Metropolis" panose="020B0604020202020204"/>
            </a:endParaRPr>
          </a:p>
          <a:p>
            <a:pPr>
              <a:lnSpc>
                <a:spcPct val="114285"/>
              </a:lnSpc>
            </a:pPr>
            <a:endParaRPr sz="1867" dirty="0">
              <a:solidFill>
                <a:srgbClr val="002060"/>
              </a:solidFill>
              <a:latin typeface="Metropolis" panose="020B0604020202020204"/>
              <a:sym typeface="Arial"/>
            </a:endParaRPr>
          </a:p>
          <a:p>
            <a:pPr>
              <a:lnSpc>
                <a:spcPct val="114285"/>
              </a:lnSpc>
            </a:pPr>
            <a:r>
              <a:rPr lang="en-US" sz="1642" dirty="0">
                <a:solidFill>
                  <a:srgbClr val="002060"/>
                </a:solidFill>
                <a:latin typeface="Microsoft YaHei" panose="020B0604020202020204"/>
                <a:sym typeface="Arial"/>
              </a:rPr>
              <a:t>资产位置等上下文信息可加快响应速度，防止危机发生</a:t>
            </a:r>
            <a:endParaRPr sz="1867" dirty="0">
              <a:solidFill>
                <a:srgbClr val="002060"/>
              </a:solidFill>
              <a:latin typeface="Metropolis" panose="020B0604020202020204"/>
            </a:endParaRPr>
          </a:p>
          <a:p>
            <a:pPr>
              <a:lnSpc>
                <a:spcPct val="114285"/>
              </a:lnSpc>
            </a:pPr>
            <a:endParaRPr sz="1867" dirty="0">
              <a:solidFill>
                <a:srgbClr val="002060"/>
              </a:solidFill>
              <a:latin typeface="Metropolis" panose="020B0604020202020204"/>
              <a:sym typeface="Arial"/>
            </a:endParaRPr>
          </a:p>
          <a:p>
            <a:pPr>
              <a:lnSpc>
                <a:spcPct val="114285"/>
              </a:lnSpc>
            </a:pPr>
            <a:r>
              <a:rPr lang="en-US" sz="1642" dirty="0">
                <a:solidFill>
                  <a:srgbClr val="002060"/>
                </a:solidFill>
                <a:latin typeface="Microsoft YaHei" panose="020B0604020202020204"/>
                <a:sym typeface="Arial"/>
              </a:rPr>
              <a:t>公开认可的资产漏洞模块（OSINT 与专有数据）支持即时缓解</a:t>
            </a:r>
            <a:endParaRPr sz="1867" dirty="0">
              <a:solidFill>
                <a:srgbClr val="002060"/>
              </a:solidFill>
              <a:latin typeface="Metropolis" panose="020B0604020202020204"/>
            </a:endParaRPr>
          </a:p>
        </p:txBody>
      </p:sp>
      <p:sp>
        <p:nvSpPr>
          <p:cNvPr id="11" name="Google Shape;208;p11">
            <a:extLst>
              <a:ext uri="{FF2B5EF4-FFF2-40B4-BE49-F238E27FC236}">
                <a16:creationId xmlns:a16="http://schemas.microsoft.com/office/drawing/2014/main" id="{1971C4C1-2095-A584-A52A-FC5FF4829E71}"/>
              </a:ext>
            </a:extLst>
          </p:cNvPr>
          <p:cNvSpPr txBox="1"/>
          <p:nvPr/>
        </p:nvSpPr>
        <p:spPr>
          <a:xfrm>
            <a:off x="1222279" y="6243741"/>
            <a:ext cx="7388592" cy="3164273"/>
          </a:xfrm>
          <a:prstGeom prst="rect">
            <a:avLst/>
          </a:prstGeom>
          <a:noFill/>
          <a:ln>
            <a:noFill/>
          </a:ln>
        </p:spPr>
        <p:txBody>
          <a:bodyPr spcFirstLastPara="1" wrap="square" lIns="121900" tIns="60933" rIns="121900" bIns="60933" anchor="t" anchorCtr="0">
            <a:spAutoFit/>
          </a:bodyPr>
          <a:lstStyle/>
          <a:p>
            <a:pPr>
              <a:lnSpc>
                <a:spcPct val="114285"/>
              </a:lnSpc>
            </a:pPr>
            <a:r>
              <a:rPr lang="en-US" sz="1867" dirty="0">
                <a:solidFill>
                  <a:srgbClr val="002060"/>
                </a:solidFill>
                <a:latin typeface="Microsoft YaHei" panose="020B0604020202020204"/>
                <a:sym typeface="Arial"/>
              </a:rPr>
              <a:t>通过可执行数据明确需要关注的事项</a:t>
            </a:r>
            <a:endParaRPr sz="2400" dirty="0">
              <a:solidFill>
                <a:srgbClr val="002060"/>
              </a:solidFill>
              <a:latin typeface="Metropolis" panose="020B0604020202020204"/>
            </a:endParaRPr>
          </a:p>
          <a:p>
            <a:pPr>
              <a:lnSpc>
                <a:spcPct val="114285"/>
              </a:lnSpc>
            </a:pPr>
            <a:endParaRPr sz="1867" dirty="0">
              <a:solidFill>
                <a:srgbClr val="002060"/>
              </a:solidFill>
              <a:latin typeface="Metropolis" panose="020B0604020202020204"/>
              <a:sym typeface="Arial"/>
            </a:endParaRPr>
          </a:p>
          <a:p>
            <a:pPr>
              <a:lnSpc>
                <a:spcPct val="114285"/>
              </a:lnSpc>
            </a:pPr>
            <a:r>
              <a:rPr lang="en-US" sz="1867" dirty="0">
                <a:solidFill>
                  <a:srgbClr val="002060"/>
                </a:solidFill>
                <a:latin typeface="Microsoft YaHei" panose="020B0604020202020204"/>
                <a:sym typeface="Arial"/>
              </a:rPr>
              <a:t>在资产层面执行组织策略并建立信任</a:t>
            </a:r>
            <a:endParaRPr sz="1867" dirty="0">
              <a:solidFill>
                <a:srgbClr val="002060"/>
              </a:solidFill>
              <a:latin typeface="Metropolis" panose="020B0604020202020204"/>
            </a:endParaRPr>
          </a:p>
          <a:p>
            <a:pPr>
              <a:lnSpc>
                <a:spcPct val="114285"/>
              </a:lnSpc>
            </a:pPr>
            <a:endParaRPr sz="1867" dirty="0">
              <a:solidFill>
                <a:srgbClr val="002060"/>
              </a:solidFill>
              <a:latin typeface="Metropolis" panose="020B0604020202020204"/>
              <a:sym typeface="Arial"/>
            </a:endParaRPr>
          </a:p>
          <a:p>
            <a:pPr>
              <a:lnSpc>
                <a:spcPct val="114285"/>
              </a:lnSpc>
            </a:pPr>
            <a:r>
              <a:rPr lang="en-US" sz="1642" dirty="0">
                <a:solidFill>
                  <a:srgbClr val="002060"/>
                </a:solidFill>
                <a:latin typeface="Microsoft YaHei" panose="020B0604020202020204"/>
                <a:sym typeface="Arial"/>
              </a:rPr>
              <a:t>显著提升现有工具效能，实现更高 ROI</a:t>
            </a:r>
            <a:endParaRPr sz="1867" dirty="0">
              <a:solidFill>
                <a:srgbClr val="002060"/>
              </a:solidFill>
              <a:latin typeface="Metropolis" panose="020B0604020202020204"/>
              <a:sym typeface="Arial"/>
            </a:endParaRPr>
          </a:p>
          <a:p>
            <a:pPr>
              <a:lnSpc>
                <a:spcPct val="114285"/>
              </a:lnSpc>
            </a:pPr>
            <a:endParaRPr sz="1867" dirty="0">
              <a:solidFill>
                <a:srgbClr val="002060"/>
              </a:solidFill>
              <a:latin typeface="Metropolis" panose="020B0604020202020204"/>
              <a:sym typeface="Arial"/>
            </a:endParaRPr>
          </a:p>
          <a:p>
            <a:pPr>
              <a:lnSpc>
                <a:spcPct val="114285"/>
              </a:lnSpc>
            </a:pPr>
            <a:endParaRPr sz="1867" dirty="0">
              <a:solidFill>
                <a:srgbClr val="002060"/>
              </a:solidFill>
              <a:latin typeface="Metropolis" panose="020B0604020202020204"/>
              <a:sym typeface="Arial"/>
            </a:endParaRPr>
          </a:p>
        </p:txBody>
      </p:sp>
      <p:sp>
        <p:nvSpPr>
          <p:cNvPr id="12" name="Google Shape;209;p11">
            <a:extLst>
              <a:ext uri="{FF2B5EF4-FFF2-40B4-BE49-F238E27FC236}">
                <a16:creationId xmlns:a16="http://schemas.microsoft.com/office/drawing/2014/main" id="{208F8D43-B01D-BAA1-F9B8-B0D1177E9C98}"/>
              </a:ext>
            </a:extLst>
          </p:cNvPr>
          <p:cNvSpPr txBox="1"/>
          <p:nvPr/>
        </p:nvSpPr>
        <p:spPr>
          <a:xfrm>
            <a:off x="961392" y="880010"/>
            <a:ext cx="10883475" cy="520344"/>
          </a:xfrm>
          <a:prstGeom prst="rect">
            <a:avLst/>
          </a:prstGeom>
          <a:noFill/>
          <a:ln>
            <a:noFill/>
          </a:ln>
        </p:spPr>
        <p:txBody>
          <a:bodyPr spcFirstLastPara="1" wrap="square" lIns="121900" tIns="60933" rIns="121900" bIns="60933" anchor="t" anchorCtr="0">
            <a:spAutoFit/>
          </a:bodyPr>
          <a:lstStyle/>
          <a:p>
            <a:pPr>
              <a:lnSpc>
                <a:spcPct val="44444"/>
              </a:lnSpc>
            </a:pPr>
            <a:r>
              <a:rPr lang="en-US" sz="5867" b="1" dirty="0">
                <a:solidFill>
                  <a:srgbClr val="0A236D"/>
                </a:solidFill>
                <a:latin typeface="Microsoft YaHei" panose="00000500000000000000" charset="0"/>
                <a:cs typeface="Calibri"/>
              </a:rPr>
              <a:t>谁能从我们的数据中受益？</a:t>
            </a:r>
            <a:endParaRPr sz="5867" b="1" dirty="0">
              <a:solidFill>
                <a:srgbClr val="0A236D"/>
              </a:solidFill>
              <a:latin typeface="Metropolis Extra Light" panose="00000500000000000000" charset="0"/>
              <a:cs typeface="Calibri"/>
            </a:endParaRPr>
          </a:p>
        </p:txBody>
      </p:sp>
      <p:sp>
        <p:nvSpPr>
          <p:cNvPr id="13" name="Google Shape;210;p11">
            <a:extLst>
              <a:ext uri="{FF2B5EF4-FFF2-40B4-BE49-F238E27FC236}">
                <a16:creationId xmlns:a16="http://schemas.microsoft.com/office/drawing/2014/main" id="{DFCDB902-6568-68A7-CF7A-9E770B370F36}"/>
              </a:ext>
            </a:extLst>
          </p:cNvPr>
          <p:cNvSpPr txBox="1"/>
          <p:nvPr/>
        </p:nvSpPr>
        <p:spPr>
          <a:xfrm>
            <a:off x="9265177" y="6324948"/>
            <a:ext cx="6952712" cy="2415735"/>
          </a:xfrm>
          <a:prstGeom prst="rect">
            <a:avLst/>
          </a:prstGeom>
          <a:noFill/>
          <a:ln>
            <a:noFill/>
          </a:ln>
        </p:spPr>
        <p:txBody>
          <a:bodyPr spcFirstLastPara="1" wrap="square" lIns="121900" tIns="60933" rIns="121900" bIns="60933" anchor="t" anchorCtr="0">
            <a:spAutoFit/>
          </a:bodyPr>
          <a:lstStyle/>
          <a:p>
            <a:pPr>
              <a:lnSpc>
                <a:spcPct val="114285"/>
              </a:lnSpc>
            </a:pPr>
            <a:r>
              <a:rPr lang="en-US" sz="1867" dirty="0">
                <a:solidFill>
                  <a:srgbClr val="002060"/>
                </a:solidFill>
                <a:latin typeface="Microsoft YaHei" panose="020B0604020202020204"/>
                <a:sym typeface="Arial"/>
              </a:rPr>
              <a:t>增强现有数据源</a:t>
            </a:r>
            <a:endParaRPr sz="2400" dirty="0">
              <a:solidFill>
                <a:srgbClr val="002060"/>
              </a:solidFill>
              <a:latin typeface="Metropolis" panose="020B0604020202020204"/>
            </a:endParaRPr>
          </a:p>
          <a:p>
            <a:pPr>
              <a:lnSpc>
                <a:spcPct val="114285"/>
              </a:lnSpc>
            </a:pPr>
            <a:endParaRPr sz="1867" dirty="0">
              <a:solidFill>
                <a:srgbClr val="002060"/>
              </a:solidFill>
              <a:latin typeface="Metropolis" panose="020B0604020202020204"/>
              <a:sym typeface="Arial"/>
            </a:endParaRPr>
          </a:p>
          <a:p>
            <a:pPr>
              <a:lnSpc>
                <a:spcPct val="114285"/>
              </a:lnSpc>
            </a:pPr>
            <a:r>
              <a:rPr lang="en-US" sz="1867" dirty="0">
                <a:solidFill>
                  <a:srgbClr val="002060"/>
                </a:solidFill>
                <a:latin typeface="Microsoft YaHei" panose="020B0604020202020204"/>
                <a:sym typeface="Arial"/>
              </a:rPr>
              <a:t>验证安全控制</a:t>
            </a:r>
            <a:endParaRPr sz="2400" dirty="0">
              <a:solidFill>
                <a:srgbClr val="002060"/>
              </a:solidFill>
              <a:latin typeface="Metropolis" panose="020B0604020202020204"/>
            </a:endParaRPr>
          </a:p>
          <a:p>
            <a:pPr>
              <a:lnSpc>
                <a:spcPct val="114285"/>
              </a:lnSpc>
            </a:pPr>
            <a:endParaRPr sz="1867" dirty="0">
              <a:solidFill>
                <a:srgbClr val="002060"/>
              </a:solidFill>
              <a:latin typeface="Metropolis" panose="020B0604020202020204"/>
              <a:sym typeface="Arial"/>
            </a:endParaRPr>
          </a:p>
          <a:p>
            <a:pPr>
              <a:lnSpc>
                <a:spcPct val="114285"/>
              </a:lnSpc>
            </a:pPr>
            <a:r>
              <a:rPr lang="en-US" sz="1867" dirty="0">
                <a:solidFill>
                  <a:srgbClr val="002060"/>
                </a:solidFill>
                <a:latin typeface="Microsoft YaHei" panose="020B0604020202020204"/>
                <a:sym typeface="Arial"/>
              </a:rPr>
              <a:t>修复问题</a:t>
            </a:r>
            <a:endParaRPr sz="2400" dirty="0">
              <a:solidFill>
                <a:srgbClr val="002060"/>
              </a:solidFill>
              <a:latin typeface="Metropolis" panose="020B0604020202020204"/>
            </a:endParaRPr>
          </a:p>
          <a:p>
            <a:pPr>
              <a:lnSpc>
                <a:spcPct val="114285"/>
              </a:lnSpc>
            </a:pPr>
            <a:endParaRPr sz="1867" dirty="0">
              <a:solidFill>
                <a:srgbClr val="002060"/>
              </a:solidFill>
              <a:latin typeface="Metropolis" panose="020B0604020202020204"/>
              <a:sym typeface="Arial"/>
            </a:endParaRPr>
          </a:p>
          <a:p>
            <a:pPr>
              <a:lnSpc>
                <a:spcPct val="114285"/>
              </a:lnSpc>
            </a:pPr>
            <a:endParaRPr sz="1867" dirty="0">
              <a:solidFill>
                <a:srgbClr val="002060"/>
              </a:solidFill>
              <a:latin typeface="Metropolis" panose="020B0604020202020204"/>
              <a:sym typeface="Arial"/>
            </a:endParaRPr>
          </a:p>
        </p:txBody>
      </p:sp>
      <p:pic>
        <p:nvPicPr>
          <p:cNvPr id="14" name="Google Shape;211;p11">
            <a:extLst>
              <a:ext uri="{FF2B5EF4-FFF2-40B4-BE49-F238E27FC236}">
                <a16:creationId xmlns:a16="http://schemas.microsoft.com/office/drawing/2014/main" id="{A086CBDB-1616-6B4E-EFF1-509F36A0CC63}"/>
              </a:ext>
            </a:extLst>
          </p:cNvPr>
          <p:cNvPicPr preferRelativeResize="0"/>
          <p:nvPr/>
        </p:nvPicPr>
        <p:blipFill rotWithShape="1">
          <a:blip r:embed="rId3">
            <a:alphaModFix/>
          </a:blip>
          <a:srcRect/>
          <a:stretch/>
        </p:blipFill>
        <p:spPr>
          <a:xfrm>
            <a:off x="9161018" y="2777189"/>
            <a:ext cx="104161" cy="104161"/>
          </a:xfrm>
          <a:prstGeom prst="rect">
            <a:avLst/>
          </a:prstGeom>
          <a:noFill/>
          <a:ln>
            <a:noFill/>
          </a:ln>
        </p:spPr>
      </p:pic>
      <p:pic>
        <p:nvPicPr>
          <p:cNvPr id="15" name="Google Shape;212;p11">
            <a:extLst>
              <a:ext uri="{FF2B5EF4-FFF2-40B4-BE49-F238E27FC236}">
                <a16:creationId xmlns:a16="http://schemas.microsoft.com/office/drawing/2014/main" id="{E475BED0-4E0B-3D68-2736-82C5F32D80C6}"/>
              </a:ext>
            </a:extLst>
          </p:cNvPr>
          <p:cNvPicPr preferRelativeResize="0"/>
          <p:nvPr/>
        </p:nvPicPr>
        <p:blipFill rotWithShape="1">
          <a:blip r:embed="rId3">
            <a:alphaModFix/>
          </a:blip>
          <a:srcRect/>
          <a:stretch/>
        </p:blipFill>
        <p:spPr>
          <a:xfrm>
            <a:off x="9164054" y="3762396"/>
            <a:ext cx="104161" cy="104161"/>
          </a:xfrm>
          <a:prstGeom prst="rect">
            <a:avLst/>
          </a:prstGeom>
          <a:noFill/>
          <a:ln>
            <a:noFill/>
          </a:ln>
        </p:spPr>
      </p:pic>
      <p:pic>
        <p:nvPicPr>
          <p:cNvPr id="16" name="Google Shape;213;p11">
            <a:extLst>
              <a:ext uri="{FF2B5EF4-FFF2-40B4-BE49-F238E27FC236}">
                <a16:creationId xmlns:a16="http://schemas.microsoft.com/office/drawing/2014/main" id="{71766809-4280-F9DE-FEBC-7C0048C96086}"/>
              </a:ext>
            </a:extLst>
          </p:cNvPr>
          <p:cNvPicPr preferRelativeResize="0"/>
          <p:nvPr/>
        </p:nvPicPr>
        <p:blipFill rotWithShape="1">
          <a:blip r:embed="rId3">
            <a:alphaModFix/>
          </a:blip>
          <a:srcRect/>
          <a:stretch/>
        </p:blipFill>
        <p:spPr>
          <a:xfrm>
            <a:off x="9161017" y="4404969"/>
            <a:ext cx="104161" cy="104161"/>
          </a:xfrm>
          <a:prstGeom prst="rect">
            <a:avLst/>
          </a:prstGeom>
          <a:noFill/>
          <a:ln>
            <a:noFill/>
          </a:ln>
        </p:spPr>
      </p:pic>
      <p:grpSp>
        <p:nvGrpSpPr>
          <p:cNvPr id="2" name="Group 1">
            <a:extLst>
              <a:ext uri="{FF2B5EF4-FFF2-40B4-BE49-F238E27FC236}">
                <a16:creationId xmlns:a16="http://schemas.microsoft.com/office/drawing/2014/main" id="{988F046A-412E-0E63-E5DE-FB7419238110}"/>
              </a:ext>
            </a:extLst>
          </p:cNvPr>
          <p:cNvGrpSpPr/>
          <p:nvPr/>
        </p:nvGrpSpPr>
        <p:grpSpPr>
          <a:xfrm>
            <a:off x="9161016" y="6464093"/>
            <a:ext cx="104161" cy="1411299"/>
            <a:chOff x="9161017" y="6219984"/>
            <a:chExt cx="104161" cy="1411299"/>
          </a:xfrm>
        </p:grpSpPr>
        <p:pic>
          <p:nvPicPr>
            <p:cNvPr id="17" name="Google Shape;214;p11">
              <a:extLst>
                <a:ext uri="{FF2B5EF4-FFF2-40B4-BE49-F238E27FC236}">
                  <a16:creationId xmlns:a16="http://schemas.microsoft.com/office/drawing/2014/main" id="{A4745FBC-A641-5DF6-E724-D7AE0B224C71}"/>
                </a:ext>
              </a:extLst>
            </p:cNvPr>
            <p:cNvPicPr preferRelativeResize="0"/>
            <p:nvPr/>
          </p:nvPicPr>
          <p:blipFill rotWithShape="1">
            <a:blip r:embed="rId3">
              <a:alphaModFix/>
            </a:blip>
            <a:srcRect/>
            <a:stretch/>
          </p:blipFill>
          <p:spPr>
            <a:xfrm>
              <a:off x="9161017" y="6219984"/>
              <a:ext cx="104161" cy="104161"/>
            </a:xfrm>
            <a:prstGeom prst="rect">
              <a:avLst/>
            </a:prstGeom>
            <a:noFill/>
            <a:ln>
              <a:noFill/>
            </a:ln>
          </p:spPr>
        </p:pic>
        <p:pic>
          <p:nvPicPr>
            <p:cNvPr id="18" name="Google Shape;215;p11">
              <a:extLst>
                <a:ext uri="{FF2B5EF4-FFF2-40B4-BE49-F238E27FC236}">
                  <a16:creationId xmlns:a16="http://schemas.microsoft.com/office/drawing/2014/main" id="{DCC45FF2-938C-A2C2-9364-30D72EDBBB86}"/>
                </a:ext>
              </a:extLst>
            </p:cNvPr>
            <p:cNvPicPr preferRelativeResize="0"/>
            <p:nvPr/>
          </p:nvPicPr>
          <p:blipFill rotWithShape="1">
            <a:blip r:embed="rId3">
              <a:alphaModFix/>
            </a:blip>
            <a:srcRect/>
            <a:stretch/>
          </p:blipFill>
          <p:spPr>
            <a:xfrm>
              <a:off x="9161017" y="6873553"/>
              <a:ext cx="104161" cy="104161"/>
            </a:xfrm>
            <a:prstGeom prst="rect">
              <a:avLst/>
            </a:prstGeom>
            <a:noFill/>
            <a:ln>
              <a:noFill/>
            </a:ln>
          </p:spPr>
        </p:pic>
        <p:pic>
          <p:nvPicPr>
            <p:cNvPr id="19" name="Google Shape;216;p11">
              <a:extLst>
                <a:ext uri="{FF2B5EF4-FFF2-40B4-BE49-F238E27FC236}">
                  <a16:creationId xmlns:a16="http://schemas.microsoft.com/office/drawing/2014/main" id="{D54F471F-4EA4-F34A-8AF4-DCC92796A454}"/>
                </a:ext>
              </a:extLst>
            </p:cNvPr>
            <p:cNvPicPr preferRelativeResize="0"/>
            <p:nvPr/>
          </p:nvPicPr>
          <p:blipFill rotWithShape="1">
            <a:blip r:embed="rId3">
              <a:alphaModFix/>
            </a:blip>
            <a:srcRect/>
            <a:stretch/>
          </p:blipFill>
          <p:spPr>
            <a:xfrm>
              <a:off x="9161017" y="7527122"/>
              <a:ext cx="104161" cy="104161"/>
            </a:xfrm>
            <a:prstGeom prst="rect">
              <a:avLst/>
            </a:prstGeom>
            <a:noFill/>
            <a:ln>
              <a:noFill/>
            </a:ln>
          </p:spPr>
        </p:pic>
      </p:grpSp>
      <p:pic>
        <p:nvPicPr>
          <p:cNvPr id="20" name="Google Shape;217;p11">
            <a:extLst>
              <a:ext uri="{FF2B5EF4-FFF2-40B4-BE49-F238E27FC236}">
                <a16:creationId xmlns:a16="http://schemas.microsoft.com/office/drawing/2014/main" id="{A4A6F559-5EF1-2171-8985-D718E96016D4}"/>
              </a:ext>
            </a:extLst>
          </p:cNvPr>
          <p:cNvPicPr preferRelativeResize="0"/>
          <p:nvPr/>
        </p:nvPicPr>
        <p:blipFill rotWithShape="1">
          <a:blip r:embed="rId3">
            <a:alphaModFix/>
          </a:blip>
          <a:srcRect/>
          <a:stretch/>
        </p:blipFill>
        <p:spPr>
          <a:xfrm>
            <a:off x="1118120" y="2761253"/>
            <a:ext cx="104161" cy="104161"/>
          </a:xfrm>
          <a:prstGeom prst="rect">
            <a:avLst/>
          </a:prstGeom>
          <a:noFill/>
          <a:ln>
            <a:noFill/>
          </a:ln>
        </p:spPr>
      </p:pic>
      <p:pic>
        <p:nvPicPr>
          <p:cNvPr id="21" name="Google Shape;218;p11">
            <a:extLst>
              <a:ext uri="{FF2B5EF4-FFF2-40B4-BE49-F238E27FC236}">
                <a16:creationId xmlns:a16="http://schemas.microsoft.com/office/drawing/2014/main" id="{A1F1C3EA-4F21-8C62-9C7C-4604FD47C15E}"/>
              </a:ext>
            </a:extLst>
          </p:cNvPr>
          <p:cNvPicPr preferRelativeResize="0"/>
          <p:nvPr/>
        </p:nvPicPr>
        <p:blipFill rotWithShape="1">
          <a:blip r:embed="rId3">
            <a:alphaModFix/>
          </a:blip>
          <a:srcRect/>
          <a:stretch/>
        </p:blipFill>
        <p:spPr>
          <a:xfrm>
            <a:off x="1118116" y="3752036"/>
            <a:ext cx="104161" cy="104161"/>
          </a:xfrm>
          <a:prstGeom prst="rect">
            <a:avLst/>
          </a:prstGeom>
          <a:noFill/>
          <a:ln>
            <a:noFill/>
          </a:ln>
        </p:spPr>
      </p:pic>
      <p:pic>
        <p:nvPicPr>
          <p:cNvPr id="22" name="Google Shape;219;p11">
            <a:extLst>
              <a:ext uri="{FF2B5EF4-FFF2-40B4-BE49-F238E27FC236}">
                <a16:creationId xmlns:a16="http://schemas.microsoft.com/office/drawing/2014/main" id="{A5EB4D16-1F36-23BB-606F-5C482F0F8901}"/>
              </a:ext>
            </a:extLst>
          </p:cNvPr>
          <p:cNvPicPr preferRelativeResize="0"/>
          <p:nvPr/>
        </p:nvPicPr>
        <p:blipFill rotWithShape="1">
          <a:blip r:embed="rId3">
            <a:alphaModFix/>
          </a:blip>
          <a:srcRect/>
          <a:stretch/>
        </p:blipFill>
        <p:spPr>
          <a:xfrm>
            <a:off x="1118116" y="4723120"/>
            <a:ext cx="104161" cy="104161"/>
          </a:xfrm>
          <a:prstGeom prst="rect">
            <a:avLst/>
          </a:prstGeom>
          <a:noFill/>
          <a:ln>
            <a:noFill/>
          </a:ln>
        </p:spPr>
      </p:pic>
      <p:pic>
        <p:nvPicPr>
          <p:cNvPr id="23" name="Google Shape;220;p11">
            <a:extLst>
              <a:ext uri="{FF2B5EF4-FFF2-40B4-BE49-F238E27FC236}">
                <a16:creationId xmlns:a16="http://schemas.microsoft.com/office/drawing/2014/main" id="{D12E989C-9F28-888B-5E16-1528F5DADC27}"/>
              </a:ext>
            </a:extLst>
          </p:cNvPr>
          <p:cNvPicPr preferRelativeResize="0"/>
          <p:nvPr/>
        </p:nvPicPr>
        <p:blipFill rotWithShape="1">
          <a:blip r:embed="rId3">
            <a:alphaModFix/>
          </a:blip>
          <a:srcRect/>
          <a:stretch/>
        </p:blipFill>
        <p:spPr>
          <a:xfrm>
            <a:off x="1118116" y="6412013"/>
            <a:ext cx="104161" cy="104161"/>
          </a:xfrm>
          <a:prstGeom prst="rect">
            <a:avLst/>
          </a:prstGeom>
          <a:noFill/>
          <a:ln>
            <a:noFill/>
          </a:ln>
        </p:spPr>
      </p:pic>
      <p:pic>
        <p:nvPicPr>
          <p:cNvPr id="24" name="Google Shape;221;p11">
            <a:extLst>
              <a:ext uri="{FF2B5EF4-FFF2-40B4-BE49-F238E27FC236}">
                <a16:creationId xmlns:a16="http://schemas.microsoft.com/office/drawing/2014/main" id="{9B32312B-601F-4E37-16C4-05D81F4C1447}"/>
              </a:ext>
            </a:extLst>
          </p:cNvPr>
          <p:cNvPicPr preferRelativeResize="0"/>
          <p:nvPr/>
        </p:nvPicPr>
        <p:blipFill rotWithShape="1">
          <a:blip r:embed="rId3">
            <a:alphaModFix/>
          </a:blip>
          <a:srcRect/>
          <a:stretch/>
        </p:blipFill>
        <p:spPr>
          <a:xfrm>
            <a:off x="1116721" y="7059624"/>
            <a:ext cx="104161" cy="104161"/>
          </a:xfrm>
          <a:prstGeom prst="rect">
            <a:avLst/>
          </a:prstGeom>
          <a:noFill/>
          <a:ln>
            <a:noFill/>
          </a:ln>
        </p:spPr>
      </p:pic>
      <p:pic>
        <p:nvPicPr>
          <p:cNvPr id="25" name="Google Shape;222;p11">
            <a:extLst>
              <a:ext uri="{FF2B5EF4-FFF2-40B4-BE49-F238E27FC236}">
                <a16:creationId xmlns:a16="http://schemas.microsoft.com/office/drawing/2014/main" id="{672E9AF4-1289-519D-BDFB-07E2FEE15E1F}"/>
              </a:ext>
            </a:extLst>
          </p:cNvPr>
          <p:cNvPicPr preferRelativeResize="0"/>
          <p:nvPr/>
        </p:nvPicPr>
        <p:blipFill rotWithShape="1">
          <a:blip r:embed="rId3">
            <a:alphaModFix/>
          </a:blip>
          <a:srcRect/>
          <a:stretch/>
        </p:blipFill>
        <p:spPr>
          <a:xfrm>
            <a:off x="1116721" y="7729056"/>
            <a:ext cx="104161" cy="104161"/>
          </a:xfrm>
          <a:prstGeom prst="rect">
            <a:avLst/>
          </a:prstGeom>
          <a:noFill/>
          <a:ln>
            <a:noFill/>
          </a:ln>
        </p:spPr>
      </p:pic>
      <p:sp>
        <p:nvSpPr>
          <p:cNvPr id="27" name="Google Shape;224;p11">
            <a:extLst>
              <a:ext uri="{FF2B5EF4-FFF2-40B4-BE49-F238E27FC236}">
                <a16:creationId xmlns:a16="http://schemas.microsoft.com/office/drawing/2014/main" id="{D5937CE3-CAA3-BAD2-75E6-0A017CA4CEF8}"/>
              </a:ext>
            </a:extLst>
          </p:cNvPr>
          <p:cNvSpPr txBox="1"/>
          <p:nvPr/>
        </p:nvSpPr>
        <p:spPr>
          <a:xfrm>
            <a:off x="9265179" y="2615993"/>
            <a:ext cx="5680000" cy="2415735"/>
          </a:xfrm>
          <a:prstGeom prst="rect">
            <a:avLst/>
          </a:prstGeom>
          <a:noFill/>
          <a:ln>
            <a:noFill/>
          </a:ln>
        </p:spPr>
        <p:txBody>
          <a:bodyPr spcFirstLastPara="1" wrap="square" lIns="121900" tIns="60933" rIns="121900" bIns="60933" anchor="t" anchorCtr="0">
            <a:spAutoFit/>
          </a:bodyPr>
          <a:lstStyle/>
          <a:p>
            <a:pPr>
              <a:lnSpc>
                <a:spcPct val="114285"/>
              </a:lnSpc>
            </a:pPr>
            <a:r>
              <a:rPr lang="en-US" sz="1642" dirty="0">
                <a:solidFill>
                  <a:srgbClr val="002060"/>
                </a:solidFill>
                <a:latin typeface="Microsoft YaHei" panose="020B0604020202020204"/>
                <a:sym typeface="Arial"/>
              </a:rPr>
              <a:t>通过统一的资产可视化来源降低所有环境中的复杂性</a:t>
            </a:r>
            <a:endParaRPr sz="2400" dirty="0">
              <a:solidFill>
                <a:srgbClr val="002060"/>
              </a:solidFill>
              <a:latin typeface="Metropolis" panose="020B0604020202020204"/>
            </a:endParaRPr>
          </a:p>
          <a:p>
            <a:pPr>
              <a:lnSpc>
                <a:spcPct val="114285"/>
              </a:lnSpc>
            </a:pPr>
            <a:endParaRPr sz="1867" dirty="0">
              <a:solidFill>
                <a:srgbClr val="002060"/>
              </a:solidFill>
              <a:latin typeface="Metropolis" panose="020B0604020202020204"/>
              <a:sym typeface="Arial"/>
            </a:endParaRPr>
          </a:p>
          <a:p>
            <a:pPr>
              <a:lnSpc>
                <a:spcPct val="114285"/>
              </a:lnSpc>
            </a:pPr>
            <a:r>
              <a:rPr lang="en-US" sz="1867" dirty="0">
                <a:solidFill>
                  <a:srgbClr val="002060"/>
                </a:solidFill>
                <a:latin typeface="Microsoft YaHei" panose="020B0604020202020204"/>
                <a:sym typeface="Arial"/>
              </a:rPr>
              <a:t>减少硬件杂乱</a:t>
            </a:r>
            <a:endParaRPr sz="2400" dirty="0">
              <a:solidFill>
                <a:srgbClr val="002060"/>
              </a:solidFill>
              <a:latin typeface="Metropolis" panose="020B0604020202020204"/>
            </a:endParaRPr>
          </a:p>
          <a:p>
            <a:pPr>
              <a:lnSpc>
                <a:spcPct val="114285"/>
              </a:lnSpc>
            </a:pPr>
            <a:r>
              <a:rPr lang="en-US" sz="1867" dirty="0">
                <a:solidFill>
                  <a:srgbClr val="002060"/>
                </a:solidFill>
                <a:latin typeface="Metropolis" panose="020B0604020202020204"/>
                <a:sym typeface="Arial"/>
              </a:rPr>
              <a:t> </a:t>
            </a:r>
            <a:endParaRPr sz="2400" dirty="0">
              <a:solidFill>
                <a:srgbClr val="002060"/>
              </a:solidFill>
              <a:latin typeface="Metropolis" panose="020B0604020202020204"/>
            </a:endParaRPr>
          </a:p>
          <a:p>
            <a:pPr>
              <a:lnSpc>
                <a:spcPct val="114285"/>
              </a:lnSpc>
            </a:pPr>
            <a:r>
              <a:rPr lang="en-US" sz="1867" dirty="0">
                <a:solidFill>
                  <a:srgbClr val="002060"/>
                </a:solidFill>
                <a:latin typeface="Microsoft YaHei" panose="020B0604020202020204"/>
                <a:sym typeface="Arial"/>
              </a:rPr>
              <a:t>确保资产运营效率</a:t>
            </a:r>
            <a:endParaRPr sz="2400" dirty="0">
              <a:solidFill>
                <a:srgbClr val="002060"/>
              </a:solidFill>
              <a:latin typeface="Metropolis" panose="020B0604020202020204"/>
            </a:endParaRPr>
          </a:p>
          <a:p>
            <a:pPr>
              <a:lnSpc>
                <a:spcPct val="114285"/>
              </a:lnSpc>
            </a:pPr>
            <a:endParaRPr sz="1867" dirty="0">
              <a:solidFill>
                <a:srgbClr val="002060"/>
              </a:solidFill>
              <a:latin typeface="Metropolis" panose="020B0604020202020204"/>
              <a:sym typeface="Arial"/>
            </a:endParaRPr>
          </a:p>
        </p:txBody>
      </p:sp>
    </p:spTree>
    <p:extLst>
      <p:ext uri="{BB962C8B-B14F-4D97-AF65-F5344CB8AC3E}">
        <p14:creationId xmlns:p14="http://schemas.microsoft.com/office/powerpoint/2010/main" val="35033060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95183D03-E0BB-479B-936C-9D7E558C652E}"/>
              </a:ext>
            </a:extLst>
          </p:cNvPr>
          <p:cNvSpPr>
            <a:spLocks noGrp="1"/>
          </p:cNvSpPr>
          <p:nvPr>
            <p:ph type="body" sz="quarter" idx="14"/>
          </p:nvPr>
        </p:nvSpPr>
        <p:spPr>
          <a:xfrm>
            <a:off x="695494" y="3340107"/>
            <a:ext cx="14865009" cy="1231893"/>
          </a:xfrm>
        </p:spPr>
        <p:txBody>
          <a:bodyPr wrap="square"/>
          <a:lstStyle/>
          <a:p>
            <a:pPr marL="0" indent="0" algn="ctr">
              <a:buClr>
                <a:srgbClr val="23B589"/>
              </a:buClr>
              <a:buNone/>
            </a:pPr>
            <a:r>
              <a:rPr lang="en-US" sz="6000" dirty="0">
                <a:solidFill>
                  <a:srgbClr val="0C385A"/>
                </a:solidFill>
                <a:latin typeface="Microsoft YaHei"/>
              </a:rPr>
              <a:t>架构与部署方面</a:t>
            </a:r>
          </a:p>
        </p:txBody>
      </p:sp>
      <p:sp>
        <p:nvSpPr>
          <p:cNvPr id="2" name="Text Placeholder 5">
            <a:extLst>
              <a:ext uri="{FF2B5EF4-FFF2-40B4-BE49-F238E27FC236}">
                <a16:creationId xmlns:a16="http://schemas.microsoft.com/office/drawing/2014/main" id="{5E414053-23AB-7EC6-1B44-B85E74779F0C}"/>
              </a:ext>
            </a:extLst>
          </p:cNvPr>
          <p:cNvSpPr txBox="1">
            <a:spLocks/>
          </p:cNvSpPr>
          <p:nvPr/>
        </p:nvSpPr>
        <p:spPr>
          <a:xfrm>
            <a:off x="695494" y="836324"/>
            <a:ext cx="14865009" cy="1231893"/>
          </a:xfrm>
          <a:prstGeom prst="rect">
            <a:avLst/>
          </a:prstGeom>
        </p:spPr>
        <p:txBody>
          <a:bodyPr vert="horz" wrap="square" lIns="121920" tIns="60960" rIns="121920" bIns="60960" rtlCol="0" anchor="t">
            <a:noAutofit/>
          </a:bodyPr>
          <a:lstStyle>
            <a:lvl1pPr marL="171450" indent="-171450" algn="l" defTabSz="914400" rtl="0" eaLnBrk="1" latinLnBrk="0" hangingPunct="1">
              <a:lnSpc>
                <a:spcPct val="90000"/>
              </a:lnSpc>
              <a:spcBef>
                <a:spcPts val="1000"/>
              </a:spcBef>
              <a:buClr>
                <a:srgbClr val="29B679"/>
              </a:buClr>
              <a:buSzPct val="150000"/>
              <a:buFont typeface="Arial" panose="020B0604020202020204" pitchFamily="34" charset="0"/>
              <a:buChar char="•"/>
              <a:defRPr sz="1200" b="0" kern="1200">
                <a:solidFill>
                  <a:srgbClr val="0A236D"/>
                </a:solidFill>
                <a:latin typeface="Metropolis" panose="020B0604020202020204" charset="0"/>
                <a:ea typeface="+mn-ea"/>
                <a:cs typeface="+mn-cs"/>
              </a:defRPr>
            </a:lvl1pPr>
            <a:lvl2pPr marL="628650" indent="-171450" algn="l" defTabSz="914400" rtl="0" eaLnBrk="1" latinLnBrk="0" hangingPunct="1">
              <a:lnSpc>
                <a:spcPct val="90000"/>
              </a:lnSpc>
              <a:spcBef>
                <a:spcPts val="500"/>
              </a:spcBef>
              <a:buClr>
                <a:srgbClr val="29B679"/>
              </a:buClr>
              <a:buFont typeface="Arial" panose="020B0604020202020204" pitchFamily="34" charset="0"/>
              <a:buChar char="•"/>
              <a:defRPr sz="1200" kern="1200">
                <a:solidFill>
                  <a:srgbClr val="0A236D"/>
                </a:solidFill>
                <a:latin typeface="Metropolis" panose="020B0604020202020204" charset="0"/>
                <a:ea typeface="+mn-ea"/>
                <a:cs typeface="+mn-cs"/>
              </a:defRPr>
            </a:lvl2pPr>
            <a:lvl3pPr marL="1085850" indent="-171450" algn="l" defTabSz="914400" rtl="0" eaLnBrk="1" latinLnBrk="0" hangingPunct="1">
              <a:lnSpc>
                <a:spcPct val="90000"/>
              </a:lnSpc>
              <a:spcBef>
                <a:spcPts val="500"/>
              </a:spcBef>
              <a:buClr>
                <a:srgbClr val="29B679"/>
              </a:buClr>
              <a:buFont typeface="Arial" panose="020B0604020202020204" pitchFamily="34" charset="0"/>
              <a:buChar char="•"/>
              <a:defRPr sz="1200" kern="1200">
                <a:solidFill>
                  <a:srgbClr val="0A236D"/>
                </a:solidFill>
                <a:latin typeface="Metropolis" panose="020B0604020202020204" charset="0"/>
                <a:ea typeface="Meiryo UI" panose="020B0604030504040204" pitchFamily="34" charset="-128"/>
                <a:cs typeface="+mn-cs"/>
              </a:defRPr>
            </a:lvl3pPr>
            <a:lvl4pPr marL="1543050" indent="-171450" algn="l" defTabSz="914400" rtl="0" eaLnBrk="1" latinLnBrk="0" hangingPunct="1">
              <a:lnSpc>
                <a:spcPct val="90000"/>
              </a:lnSpc>
              <a:spcBef>
                <a:spcPts val="500"/>
              </a:spcBef>
              <a:buClr>
                <a:srgbClr val="29B679"/>
              </a:buClr>
              <a:buFont typeface="Arial" panose="020B0604020202020204" pitchFamily="34" charset="0"/>
              <a:buChar char="•"/>
              <a:defRPr sz="1200" kern="1200">
                <a:solidFill>
                  <a:srgbClr val="0A236D"/>
                </a:solidFill>
                <a:latin typeface="Metropolis" panose="020B060402020202020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rgbClr val="23B589"/>
              </a:buClr>
              <a:buNone/>
            </a:pPr>
            <a:endParaRPr lang="en-US" sz="5333" b="1" dirty="0">
              <a:solidFill>
                <a:srgbClr val="0C385A"/>
              </a:solidFill>
              <a:latin typeface="Metropolis Semi Bold"/>
            </a:endParaRPr>
          </a:p>
        </p:txBody>
      </p:sp>
    </p:spTree>
    <p:extLst>
      <p:ext uri="{BB962C8B-B14F-4D97-AF65-F5344CB8AC3E}">
        <p14:creationId xmlns:p14="http://schemas.microsoft.com/office/powerpoint/2010/main" val="12182553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0" name="Rectangle: Rounded Corners 149">
            <a:extLst>
              <a:ext uri="{FF2B5EF4-FFF2-40B4-BE49-F238E27FC236}">
                <a16:creationId xmlns:a16="http://schemas.microsoft.com/office/drawing/2014/main" id="{FA70A9F2-FEA7-EFF3-3D93-B7B063155CD4}"/>
              </a:ext>
            </a:extLst>
          </p:cNvPr>
          <p:cNvSpPr/>
          <p:nvPr/>
        </p:nvSpPr>
        <p:spPr>
          <a:xfrm>
            <a:off x="2247902" y="5882884"/>
            <a:ext cx="3441700" cy="2423691"/>
          </a:xfrm>
          <a:prstGeom prst="roundRect">
            <a:avLst/>
          </a:prstGeom>
          <a:solidFill>
            <a:srgbClr val="F35335"/>
          </a:solidFill>
        </p:spPr>
        <p:style>
          <a:lnRef idx="2">
            <a:schemeClr val="accent1">
              <a:shade val="15000"/>
            </a:schemeClr>
          </a:lnRef>
          <a:fillRef idx="1">
            <a:schemeClr val="accent1"/>
          </a:fillRef>
          <a:effectRef idx="0">
            <a:schemeClr val="accent1"/>
          </a:effectRef>
          <a:fontRef idx="minor">
            <a:schemeClr val="lt1"/>
          </a:fontRef>
        </p:style>
        <p:txBody>
          <a:bodyPr wrap="square" rtlCol="0" anchor="ctr"/>
          <a:lstStyle/>
          <a:p>
            <a:pPr algn="ctr"/>
            <a:endParaRPr lang="en-US" sz="1400"/>
          </a:p>
        </p:txBody>
      </p:sp>
      <p:grpSp>
        <p:nvGrpSpPr>
          <p:cNvPr id="11" name="Group 10">
            <a:extLst>
              <a:ext uri="{FF2B5EF4-FFF2-40B4-BE49-F238E27FC236}">
                <a16:creationId xmlns:a16="http://schemas.microsoft.com/office/drawing/2014/main" id="{4B18641F-1C44-3F9A-9477-63DD57C6CE77}"/>
              </a:ext>
            </a:extLst>
          </p:cNvPr>
          <p:cNvGrpSpPr/>
          <p:nvPr/>
        </p:nvGrpSpPr>
        <p:grpSpPr>
          <a:xfrm>
            <a:off x="1460596" y="1793579"/>
            <a:ext cx="14067976" cy="6818093"/>
            <a:chOff x="1460596" y="1793578"/>
            <a:chExt cx="14067976" cy="6818093"/>
          </a:xfrm>
        </p:grpSpPr>
        <p:sp>
          <p:nvSpPr>
            <p:cNvPr id="13" name="object 4">
              <a:extLst>
                <a:ext uri="{FF2B5EF4-FFF2-40B4-BE49-F238E27FC236}">
                  <a16:creationId xmlns:a16="http://schemas.microsoft.com/office/drawing/2014/main" id="{1BE0F62E-257D-03C5-5380-DC40C9F60EE3}"/>
                </a:ext>
              </a:extLst>
            </p:cNvPr>
            <p:cNvSpPr/>
            <p:nvPr/>
          </p:nvSpPr>
          <p:spPr>
            <a:xfrm>
              <a:off x="5101694" y="4044920"/>
              <a:ext cx="31750" cy="0"/>
            </a:xfrm>
            <a:custGeom>
              <a:avLst/>
              <a:gdLst/>
              <a:ahLst/>
              <a:cxnLst/>
              <a:rect l="l" t="t" r="r" b="b"/>
              <a:pathLst>
                <a:path w="31750">
                  <a:moveTo>
                    <a:pt x="0" y="0"/>
                  </a:moveTo>
                  <a:lnTo>
                    <a:pt x="31750" y="0"/>
                  </a:lnTo>
                </a:path>
              </a:pathLst>
            </a:custGeom>
            <a:ln w="25400">
              <a:solidFill>
                <a:srgbClr val="EF5336"/>
              </a:solidFill>
            </a:ln>
          </p:spPr>
          <p:txBody>
            <a:bodyPr wrap="square" lIns="0" tIns="0" rIns="0" bIns="0" rtlCol="0"/>
            <a:lstStyle/>
            <a:p>
              <a:endParaRPr sz="1400">
                <a:solidFill>
                  <a:srgbClr val="0A236D"/>
                </a:solidFill>
              </a:endParaRPr>
            </a:p>
          </p:txBody>
        </p:sp>
        <p:sp>
          <p:nvSpPr>
            <p:cNvPr id="14" name="object 5">
              <a:extLst>
                <a:ext uri="{FF2B5EF4-FFF2-40B4-BE49-F238E27FC236}">
                  <a16:creationId xmlns:a16="http://schemas.microsoft.com/office/drawing/2014/main" id="{90F8E18E-6F15-DBCB-848D-26759A284522}"/>
                </a:ext>
              </a:extLst>
            </p:cNvPr>
            <p:cNvSpPr/>
            <p:nvPr/>
          </p:nvSpPr>
          <p:spPr>
            <a:xfrm>
              <a:off x="5197533" y="3150281"/>
              <a:ext cx="5765800" cy="894715"/>
            </a:xfrm>
            <a:custGeom>
              <a:avLst/>
              <a:gdLst/>
              <a:ahLst/>
              <a:cxnLst/>
              <a:rect l="l" t="t" r="r" b="b"/>
              <a:pathLst>
                <a:path w="5765800" h="894714">
                  <a:moveTo>
                    <a:pt x="0" y="894638"/>
                  </a:moveTo>
                  <a:lnTo>
                    <a:pt x="1687677" y="894638"/>
                  </a:lnTo>
                  <a:lnTo>
                    <a:pt x="1735782" y="888174"/>
                  </a:lnTo>
                  <a:lnTo>
                    <a:pt x="1779009" y="869930"/>
                  </a:lnTo>
                  <a:lnTo>
                    <a:pt x="1815634" y="841632"/>
                  </a:lnTo>
                  <a:lnTo>
                    <a:pt x="1843931" y="805005"/>
                  </a:lnTo>
                  <a:lnTo>
                    <a:pt x="1862175" y="761773"/>
                  </a:lnTo>
                  <a:lnTo>
                    <a:pt x="1868639" y="713663"/>
                  </a:lnTo>
                  <a:lnTo>
                    <a:pt x="1868639" y="180975"/>
                  </a:lnTo>
                  <a:lnTo>
                    <a:pt x="1875104" y="132864"/>
                  </a:lnTo>
                  <a:lnTo>
                    <a:pt x="1893347" y="89633"/>
                  </a:lnTo>
                  <a:lnTo>
                    <a:pt x="1921644" y="53006"/>
                  </a:lnTo>
                  <a:lnTo>
                    <a:pt x="1958269" y="24708"/>
                  </a:lnTo>
                  <a:lnTo>
                    <a:pt x="2001497" y="6464"/>
                  </a:lnTo>
                  <a:lnTo>
                    <a:pt x="2049602" y="0"/>
                  </a:lnTo>
                  <a:lnTo>
                    <a:pt x="5765647" y="0"/>
                  </a:lnTo>
                </a:path>
              </a:pathLst>
            </a:custGeom>
            <a:ln w="25399">
              <a:solidFill>
                <a:srgbClr val="EF5336"/>
              </a:solidFill>
              <a:prstDash val="dash"/>
            </a:ln>
          </p:spPr>
          <p:txBody>
            <a:bodyPr wrap="square" lIns="0" tIns="0" rIns="0" bIns="0" rtlCol="0"/>
            <a:lstStyle/>
            <a:p>
              <a:endParaRPr sz="1400">
                <a:solidFill>
                  <a:srgbClr val="0A236D"/>
                </a:solidFill>
              </a:endParaRPr>
            </a:p>
          </p:txBody>
        </p:sp>
        <p:sp>
          <p:nvSpPr>
            <p:cNvPr id="15" name="object 6">
              <a:extLst>
                <a:ext uri="{FF2B5EF4-FFF2-40B4-BE49-F238E27FC236}">
                  <a16:creationId xmlns:a16="http://schemas.microsoft.com/office/drawing/2014/main" id="{5B1B647A-100E-06C5-5B3F-B79BA9385DD5}"/>
                </a:ext>
              </a:extLst>
            </p:cNvPr>
            <p:cNvSpPr/>
            <p:nvPr/>
          </p:nvSpPr>
          <p:spPr>
            <a:xfrm>
              <a:off x="10995225" y="3150283"/>
              <a:ext cx="31750" cy="0"/>
            </a:xfrm>
            <a:custGeom>
              <a:avLst/>
              <a:gdLst/>
              <a:ahLst/>
              <a:cxnLst/>
              <a:rect l="l" t="t" r="r" b="b"/>
              <a:pathLst>
                <a:path w="31750">
                  <a:moveTo>
                    <a:pt x="0" y="0"/>
                  </a:moveTo>
                  <a:lnTo>
                    <a:pt x="31750" y="0"/>
                  </a:lnTo>
                </a:path>
              </a:pathLst>
            </a:custGeom>
            <a:ln w="25400">
              <a:solidFill>
                <a:srgbClr val="EF5336"/>
              </a:solidFill>
            </a:ln>
          </p:spPr>
          <p:txBody>
            <a:bodyPr wrap="square" lIns="0" tIns="0" rIns="0" bIns="0" rtlCol="0"/>
            <a:lstStyle/>
            <a:p>
              <a:endParaRPr sz="1400">
                <a:solidFill>
                  <a:srgbClr val="0A236D"/>
                </a:solidFill>
              </a:endParaRPr>
            </a:p>
          </p:txBody>
        </p:sp>
        <p:sp>
          <p:nvSpPr>
            <p:cNvPr id="16" name="object 7">
              <a:extLst>
                <a:ext uri="{FF2B5EF4-FFF2-40B4-BE49-F238E27FC236}">
                  <a16:creationId xmlns:a16="http://schemas.microsoft.com/office/drawing/2014/main" id="{DDB716CA-E6E1-BA88-716B-720DB1F696FE}"/>
                </a:ext>
              </a:extLst>
            </p:cNvPr>
            <p:cNvSpPr/>
            <p:nvPr/>
          </p:nvSpPr>
          <p:spPr>
            <a:xfrm>
              <a:off x="5101694" y="4766166"/>
              <a:ext cx="31750" cy="0"/>
            </a:xfrm>
            <a:custGeom>
              <a:avLst/>
              <a:gdLst/>
              <a:ahLst/>
              <a:cxnLst/>
              <a:rect l="l" t="t" r="r" b="b"/>
              <a:pathLst>
                <a:path w="31750">
                  <a:moveTo>
                    <a:pt x="0" y="0"/>
                  </a:moveTo>
                  <a:lnTo>
                    <a:pt x="31750" y="0"/>
                  </a:lnTo>
                </a:path>
              </a:pathLst>
            </a:custGeom>
            <a:ln w="25400">
              <a:solidFill>
                <a:srgbClr val="EF5336"/>
              </a:solidFill>
            </a:ln>
          </p:spPr>
          <p:txBody>
            <a:bodyPr wrap="square" lIns="0" tIns="0" rIns="0" bIns="0" rtlCol="0"/>
            <a:lstStyle/>
            <a:p>
              <a:endParaRPr sz="1400">
                <a:solidFill>
                  <a:srgbClr val="0A236D"/>
                </a:solidFill>
              </a:endParaRPr>
            </a:p>
          </p:txBody>
        </p:sp>
        <p:sp>
          <p:nvSpPr>
            <p:cNvPr id="17" name="object 8">
              <a:extLst>
                <a:ext uri="{FF2B5EF4-FFF2-40B4-BE49-F238E27FC236}">
                  <a16:creationId xmlns:a16="http://schemas.microsoft.com/office/drawing/2014/main" id="{BB13F359-82FD-3082-0322-D0881869602D}"/>
                </a:ext>
              </a:extLst>
            </p:cNvPr>
            <p:cNvSpPr/>
            <p:nvPr/>
          </p:nvSpPr>
          <p:spPr>
            <a:xfrm>
              <a:off x="5197533" y="4766166"/>
              <a:ext cx="5765800" cy="894715"/>
            </a:xfrm>
            <a:custGeom>
              <a:avLst/>
              <a:gdLst/>
              <a:ahLst/>
              <a:cxnLst/>
              <a:rect l="l" t="t" r="r" b="b"/>
              <a:pathLst>
                <a:path w="5765800" h="894714">
                  <a:moveTo>
                    <a:pt x="0" y="0"/>
                  </a:moveTo>
                  <a:lnTo>
                    <a:pt x="1687677" y="0"/>
                  </a:lnTo>
                  <a:lnTo>
                    <a:pt x="1735782" y="6464"/>
                  </a:lnTo>
                  <a:lnTo>
                    <a:pt x="1779009" y="24708"/>
                  </a:lnTo>
                  <a:lnTo>
                    <a:pt x="1815634" y="53006"/>
                  </a:lnTo>
                  <a:lnTo>
                    <a:pt x="1843931" y="89633"/>
                  </a:lnTo>
                  <a:lnTo>
                    <a:pt x="1862175" y="132864"/>
                  </a:lnTo>
                  <a:lnTo>
                    <a:pt x="1868639" y="180975"/>
                  </a:lnTo>
                  <a:lnTo>
                    <a:pt x="1868639" y="713663"/>
                  </a:lnTo>
                  <a:lnTo>
                    <a:pt x="1875104" y="761773"/>
                  </a:lnTo>
                  <a:lnTo>
                    <a:pt x="1893347" y="805005"/>
                  </a:lnTo>
                  <a:lnTo>
                    <a:pt x="1921644" y="841632"/>
                  </a:lnTo>
                  <a:lnTo>
                    <a:pt x="1958269" y="869930"/>
                  </a:lnTo>
                  <a:lnTo>
                    <a:pt x="2001497" y="888174"/>
                  </a:lnTo>
                  <a:lnTo>
                    <a:pt x="2049602" y="894638"/>
                  </a:lnTo>
                  <a:lnTo>
                    <a:pt x="5765647" y="894638"/>
                  </a:lnTo>
                </a:path>
              </a:pathLst>
            </a:custGeom>
            <a:ln w="25399">
              <a:solidFill>
                <a:srgbClr val="EF5336"/>
              </a:solidFill>
              <a:prstDash val="dash"/>
            </a:ln>
          </p:spPr>
          <p:txBody>
            <a:bodyPr wrap="square" lIns="0" tIns="0" rIns="0" bIns="0" rtlCol="0"/>
            <a:lstStyle/>
            <a:p>
              <a:endParaRPr sz="1400">
                <a:solidFill>
                  <a:srgbClr val="0A236D"/>
                </a:solidFill>
              </a:endParaRPr>
            </a:p>
          </p:txBody>
        </p:sp>
        <p:sp>
          <p:nvSpPr>
            <p:cNvPr id="18" name="object 9">
              <a:extLst>
                <a:ext uri="{FF2B5EF4-FFF2-40B4-BE49-F238E27FC236}">
                  <a16:creationId xmlns:a16="http://schemas.microsoft.com/office/drawing/2014/main" id="{F9402752-4500-F8A2-44A6-377E8F952166}"/>
                </a:ext>
              </a:extLst>
            </p:cNvPr>
            <p:cNvSpPr/>
            <p:nvPr/>
          </p:nvSpPr>
          <p:spPr>
            <a:xfrm>
              <a:off x="10995225" y="5660802"/>
              <a:ext cx="31750" cy="0"/>
            </a:xfrm>
            <a:custGeom>
              <a:avLst/>
              <a:gdLst/>
              <a:ahLst/>
              <a:cxnLst/>
              <a:rect l="l" t="t" r="r" b="b"/>
              <a:pathLst>
                <a:path w="31750">
                  <a:moveTo>
                    <a:pt x="0" y="0"/>
                  </a:moveTo>
                  <a:lnTo>
                    <a:pt x="31750" y="0"/>
                  </a:lnTo>
                </a:path>
              </a:pathLst>
            </a:custGeom>
            <a:ln w="25400">
              <a:solidFill>
                <a:srgbClr val="EF5336"/>
              </a:solidFill>
            </a:ln>
          </p:spPr>
          <p:txBody>
            <a:bodyPr wrap="square" lIns="0" tIns="0" rIns="0" bIns="0" rtlCol="0"/>
            <a:lstStyle/>
            <a:p>
              <a:endParaRPr sz="1400">
                <a:solidFill>
                  <a:srgbClr val="0A236D"/>
                </a:solidFill>
              </a:endParaRPr>
            </a:p>
          </p:txBody>
        </p:sp>
        <p:sp>
          <p:nvSpPr>
            <p:cNvPr id="19" name="object 11">
              <a:extLst>
                <a:ext uri="{FF2B5EF4-FFF2-40B4-BE49-F238E27FC236}">
                  <a16:creationId xmlns:a16="http://schemas.microsoft.com/office/drawing/2014/main" id="{244B6B46-5E5F-89B5-8874-49BDDA31B69D}"/>
                </a:ext>
              </a:extLst>
            </p:cNvPr>
            <p:cNvSpPr txBox="1"/>
            <p:nvPr/>
          </p:nvSpPr>
          <p:spPr>
            <a:xfrm>
              <a:off x="11714219" y="3382613"/>
              <a:ext cx="2251075" cy="2005101"/>
            </a:xfrm>
            <a:prstGeom prst="rect">
              <a:avLst/>
            </a:prstGeom>
          </p:spPr>
          <p:txBody>
            <a:bodyPr vert="horz" wrap="square" lIns="0" tIns="12700" rIns="0" bIns="0" rtlCol="0">
              <a:spAutoFit/>
            </a:bodyPr>
            <a:lstStyle/>
            <a:p>
              <a:pPr marL="12700">
                <a:spcBef>
                  <a:spcPts val="100"/>
                </a:spcBef>
              </a:pPr>
              <a:r>
                <a:rPr sz="1600" b="1" spc="-31">
                  <a:solidFill>
                    <a:srgbClr val="0A236D"/>
                  </a:solidFill>
                  <a:latin typeface="Microsoft YaHei"/>
                  <a:cs typeface="Metropolis Semi Bold"/>
                </a:rPr>
                <a:t>发现并缓解</a:t>
              </a:r>
              <a:endParaRPr sz="1600">
                <a:solidFill>
                  <a:srgbClr val="0A236D"/>
                </a:solidFill>
                <a:latin typeface="Metropolis Semi Bold"/>
                <a:cs typeface="Metropolis Semi Bold"/>
              </a:endParaRPr>
            </a:p>
            <a:p>
              <a:pPr marL="266693" marR="5080">
                <a:lnSpc>
                  <a:spcPct val="177100"/>
                </a:lnSpc>
              </a:pPr>
              <a:r>
                <a:rPr sz="1600" spc="-15">
                  <a:solidFill>
                    <a:srgbClr val="0A236D"/>
                  </a:solidFill>
                  <a:latin typeface="Microsoft YaHei"/>
                  <a:cs typeface="Metropolis"/>
                </a:rPr>
                <a:t>所有连接资产、资产漏洞、影子 IT</a:t>
              </a:r>
              <a:endParaRPr sz="1600">
                <a:solidFill>
                  <a:srgbClr val="0A236D"/>
                </a:solidFill>
                <a:latin typeface="Metropolis"/>
                <a:cs typeface="Metropolis"/>
              </a:endParaRPr>
            </a:p>
            <a:p>
              <a:pPr marL="266693">
                <a:spcBef>
                  <a:spcPts val="1480"/>
                </a:spcBef>
              </a:pPr>
              <a:r>
                <a:rPr sz="1600" spc="-20">
                  <a:solidFill>
                    <a:srgbClr val="0A236D"/>
                  </a:solidFill>
                  <a:latin typeface="Microsoft YaHei"/>
                  <a:cs typeface="Metropolis"/>
                </a:rPr>
                <a:t>伪装资产</a:t>
              </a:r>
              <a:endParaRPr sz="1600">
                <a:solidFill>
                  <a:srgbClr val="0A236D"/>
                </a:solidFill>
                <a:latin typeface="Metropolis"/>
                <a:cs typeface="Metropolis"/>
              </a:endParaRPr>
            </a:p>
          </p:txBody>
        </p:sp>
        <p:grpSp>
          <p:nvGrpSpPr>
            <p:cNvPr id="20" name="object 12">
              <a:extLst>
                <a:ext uri="{FF2B5EF4-FFF2-40B4-BE49-F238E27FC236}">
                  <a16:creationId xmlns:a16="http://schemas.microsoft.com/office/drawing/2014/main" id="{34CF5104-79D6-4D56-8ED3-39917D040C4F}"/>
                </a:ext>
              </a:extLst>
            </p:cNvPr>
            <p:cNvGrpSpPr/>
            <p:nvPr/>
          </p:nvGrpSpPr>
          <p:grpSpPr>
            <a:xfrm>
              <a:off x="3621697" y="2339558"/>
              <a:ext cx="768350" cy="166370"/>
              <a:chOff x="3621697" y="2339558"/>
              <a:chExt cx="768350" cy="166370"/>
            </a:xfrm>
          </p:grpSpPr>
          <p:sp>
            <p:nvSpPr>
              <p:cNvPr id="142" name="object 13">
                <a:extLst>
                  <a:ext uri="{FF2B5EF4-FFF2-40B4-BE49-F238E27FC236}">
                    <a16:creationId xmlns:a16="http://schemas.microsoft.com/office/drawing/2014/main" id="{EB192320-07F5-2A2A-6721-68323D690797}"/>
                  </a:ext>
                </a:extLst>
              </p:cNvPr>
              <p:cNvSpPr/>
              <p:nvPr/>
            </p:nvSpPr>
            <p:spPr>
              <a:xfrm>
                <a:off x="3797579" y="2368994"/>
                <a:ext cx="127000" cy="107950"/>
              </a:xfrm>
              <a:custGeom>
                <a:avLst/>
                <a:gdLst/>
                <a:ahLst/>
                <a:cxnLst/>
                <a:rect l="l" t="t" r="r" b="b"/>
                <a:pathLst>
                  <a:path w="127000" h="107950">
                    <a:moveTo>
                      <a:pt x="126542" y="86817"/>
                    </a:moveTo>
                    <a:lnTo>
                      <a:pt x="0" y="86817"/>
                    </a:lnTo>
                    <a:lnTo>
                      <a:pt x="0" y="107518"/>
                    </a:lnTo>
                    <a:lnTo>
                      <a:pt x="126542" y="107518"/>
                    </a:lnTo>
                    <a:lnTo>
                      <a:pt x="126542" y="86817"/>
                    </a:lnTo>
                    <a:close/>
                  </a:path>
                  <a:path w="127000" h="107950">
                    <a:moveTo>
                      <a:pt x="126542" y="0"/>
                    </a:moveTo>
                    <a:lnTo>
                      <a:pt x="0" y="0"/>
                    </a:lnTo>
                    <a:lnTo>
                      <a:pt x="0" y="20701"/>
                    </a:lnTo>
                    <a:lnTo>
                      <a:pt x="126542" y="20701"/>
                    </a:lnTo>
                    <a:lnTo>
                      <a:pt x="126542" y="0"/>
                    </a:lnTo>
                    <a:close/>
                  </a:path>
                </a:pathLst>
              </a:custGeom>
              <a:solidFill>
                <a:srgbClr val="FFFFFF"/>
              </a:solidFill>
            </p:spPr>
            <p:txBody>
              <a:bodyPr wrap="square" lIns="0" tIns="0" rIns="0" bIns="0" rtlCol="0"/>
              <a:lstStyle/>
              <a:p>
                <a:endParaRPr sz="1400">
                  <a:solidFill>
                    <a:srgbClr val="0A236D"/>
                  </a:solidFill>
                </a:endParaRPr>
              </a:p>
            </p:txBody>
          </p:sp>
          <p:pic>
            <p:nvPicPr>
              <p:cNvPr id="143" name="object 14">
                <a:extLst>
                  <a:ext uri="{FF2B5EF4-FFF2-40B4-BE49-F238E27FC236}">
                    <a16:creationId xmlns:a16="http://schemas.microsoft.com/office/drawing/2014/main" id="{2D0E6014-9C0A-E457-8A0C-0C6E438C5EAA}"/>
                  </a:ext>
                </a:extLst>
              </p:cNvPr>
              <p:cNvPicPr/>
              <p:nvPr/>
            </p:nvPicPr>
            <p:blipFill>
              <a:blip r:embed="rId3" cstate="print"/>
              <a:stretch>
                <a:fillRect/>
              </a:stretch>
            </p:blipFill>
            <p:spPr>
              <a:xfrm>
                <a:off x="3621697" y="2368905"/>
                <a:ext cx="130136" cy="107861"/>
              </a:xfrm>
              <a:prstGeom prst="rect">
                <a:avLst/>
              </a:prstGeom>
            </p:spPr>
          </p:pic>
          <p:pic>
            <p:nvPicPr>
              <p:cNvPr id="144" name="object 15">
                <a:extLst>
                  <a:ext uri="{FF2B5EF4-FFF2-40B4-BE49-F238E27FC236}">
                    <a16:creationId xmlns:a16="http://schemas.microsoft.com/office/drawing/2014/main" id="{45D96180-AFE4-2F90-CD62-8FC6E7DC3730}"/>
                  </a:ext>
                </a:extLst>
              </p:cNvPr>
              <p:cNvPicPr/>
              <p:nvPr/>
            </p:nvPicPr>
            <p:blipFill>
              <a:blip r:embed="rId4" cstate="print"/>
              <a:stretch>
                <a:fillRect/>
              </a:stretch>
            </p:blipFill>
            <p:spPr>
              <a:xfrm>
                <a:off x="3975524" y="2368908"/>
                <a:ext cx="136753" cy="107861"/>
              </a:xfrm>
              <a:prstGeom prst="rect">
                <a:avLst/>
              </a:prstGeom>
            </p:spPr>
          </p:pic>
          <p:sp>
            <p:nvSpPr>
              <p:cNvPr id="145" name="object 16">
                <a:extLst>
                  <a:ext uri="{FF2B5EF4-FFF2-40B4-BE49-F238E27FC236}">
                    <a16:creationId xmlns:a16="http://schemas.microsoft.com/office/drawing/2014/main" id="{FCC72685-C58E-431C-08A8-3C5F09C2CCCF}"/>
                  </a:ext>
                </a:extLst>
              </p:cNvPr>
              <p:cNvSpPr/>
              <p:nvPr/>
            </p:nvSpPr>
            <p:spPr>
              <a:xfrm>
                <a:off x="3797465" y="2368905"/>
                <a:ext cx="385445" cy="107950"/>
              </a:xfrm>
              <a:custGeom>
                <a:avLst/>
                <a:gdLst/>
                <a:ahLst/>
                <a:cxnLst/>
                <a:rect l="l" t="t" r="r" b="b"/>
                <a:pathLst>
                  <a:path w="385445" h="107950">
                    <a:moveTo>
                      <a:pt x="116890" y="43370"/>
                    </a:moveTo>
                    <a:lnTo>
                      <a:pt x="0" y="43370"/>
                    </a:lnTo>
                    <a:lnTo>
                      <a:pt x="0" y="64071"/>
                    </a:lnTo>
                    <a:lnTo>
                      <a:pt x="116890" y="64071"/>
                    </a:lnTo>
                    <a:lnTo>
                      <a:pt x="116890" y="43370"/>
                    </a:lnTo>
                    <a:close/>
                  </a:path>
                  <a:path w="385445" h="107950">
                    <a:moveTo>
                      <a:pt x="385305" y="0"/>
                    </a:moveTo>
                    <a:lnTo>
                      <a:pt x="364109" y="0"/>
                    </a:lnTo>
                    <a:lnTo>
                      <a:pt x="364109" y="107873"/>
                    </a:lnTo>
                    <a:lnTo>
                      <a:pt x="385305" y="107873"/>
                    </a:lnTo>
                    <a:lnTo>
                      <a:pt x="385305" y="0"/>
                    </a:lnTo>
                    <a:close/>
                  </a:path>
                </a:pathLst>
              </a:custGeom>
              <a:solidFill>
                <a:srgbClr val="FFFFFF"/>
              </a:solidFill>
            </p:spPr>
            <p:txBody>
              <a:bodyPr wrap="square" lIns="0" tIns="0" rIns="0" bIns="0" rtlCol="0"/>
              <a:lstStyle/>
              <a:p>
                <a:endParaRPr sz="1400">
                  <a:solidFill>
                    <a:srgbClr val="0A236D"/>
                  </a:solidFill>
                </a:endParaRPr>
              </a:p>
            </p:txBody>
          </p:sp>
          <p:pic>
            <p:nvPicPr>
              <p:cNvPr id="146" name="object 17">
                <a:extLst>
                  <a:ext uri="{FF2B5EF4-FFF2-40B4-BE49-F238E27FC236}">
                    <a16:creationId xmlns:a16="http://schemas.microsoft.com/office/drawing/2014/main" id="{863C3301-AFC5-5FD6-A169-1BED629CDF12}"/>
                  </a:ext>
                </a:extLst>
              </p:cNvPr>
              <p:cNvPicPr/>
              <p:nvPr/>
            </p:nvPicPr>
            <p:blipFill>
              <a:blip r:embed="rId5" cstate="print"/>
              <a:stretch>
                <a:fillRect/>
              </a:stretch>
            </p:blipFill>
            <p:spPr>
              <a:xfrm>
                <a:off x="4224638" y="2339558"/>
                <a:ext cx="165339" cy="166053"/>
              </a:xfrm>
              <a:prstGeom prst="rect">
                <a:avLst/>
              </a:prstGeom>
            </p:spPr>
          </p:pic>
        </p:grpSp>
        <p:sp>
          <p:nvSpPr>
            <p:cNvPr id="21" name="object 18">
              <a:extLst>
                <a:ext uri="{FF2B5EF4-FFF2-40B4-BE49-F238E27FC236}">
                  <a16:creationId xmlns:a16="http://schemas.microsoft.com/office/drawing/2014/main" id="{BC6B2CBF-FF71-D501-A4DB-966DF280C5A2}"/>
                </a:ext>
              </a:extLst>
            </p:cNvPr>
            <p:cNvSpPr txBox="1"/>
            <p:nvPr/>
          </p:nvSpPr>
          <p:spPr>
            <a:xfrm>
              <a:off x="3641961" y="2500119"/>
              <a:ext cx="723265" cy="248786"/>
            </a:xfrm>
            <a:prstGeom prst="rect">
              <a:avLst/>
            </a:prstGeom>
          </p:spPr>
          <p:txBody>
            <a:bodyPr vert="horz" wrap="square" lIns="0" tIns="17780" rIns="0" bIns="0" rtlCol="0">
              <a:spAutoFit/>
            </a:bodyPr>
            <a:lstStyle/>
            <a:p>
              <a:pPr marL="12700">
                <a:spcBef>
                  <a:spcPts val="140"/>
                </a:spcBef>
              </a:pPr>
              <a:r>
                <a:rPr sz="1500" spc="25">
                  <a:solidFill>
                    <a:srgbClr val="0A236D"/>
                  </a:solidFill>
                  <a:latin typeface="Microsoft YaHei"/>
                  <a:cs typeface="Metropolis Medium"/>
                </a:rPr>
                <a:t>云</a:t>
              </a:r>
              <a:endParaRPr sz="1500">
                <a:solidFill>
                  <a:srgbClr val="0A236D"/>
                </a:solidFill>
                <a:latin typeface="Metropolis Medium"/>
                <a:cs typeface="Metropolis Medium"/>
              </a:endParaRPr>
            </a:p>
          </p:txBody>
        </p:sp>
        <p:grpSp>
          <p:nvGrpSpPr>
            <p:cNvPr id="22" name="object 19">
              <a:extLst>
                <a:ext uri="{FF2B5EF4-FFF2-40B4-BE49-F238E27FC236}">
                  <a16:creationId xmlns:a16="http://schemas.microsoft.com/office/drawing/2014/main" id="{23E27580-BDE3-6D12-5F4E-F768E5B69F20}"/>
                </a:ext>
              </a:extLst>
            </p:cNvPr>
            <p:cNvGrpSpPr/>
            <p:nvPr/>
          </p:nvGrpSpPr>
          <p:grpSpPr>
            <a:xfrm>
              <a:off x="3180562" y="1847151"/>
              <a:ext cx="7988934" cy="4881880"/>
              <a:chOff x="3180562" y="1847151"/>
              <a:chExt cx="7988934" cy="4881880"/>
            </a:xfrm>
          </p:grpSpPr>
          <p:pic>
            <p:nvPicPr>
              <p:cNvPr id="61" name="object 20">
                <a:extLst>
                  <a:ext uri="{FF2B5EF4-FFF2-40B4-BE49-F238E27FC236}">
                    <a16:creationId xmlns:a16="http://schemas.microsoft.com/office/drawing/2014/main" id="{C8E89243-3416-7182-4D61-040B8ABAC016}"/>
                  </a:ext>
                </a:extLst>
              </p:cNvPr>
              <p:cNvPicPr/>
              <p:nvPr/>
            </p:nvPicPr>
            <p:blipFill>
              <a:blip r:embed="rId6" cstate="print"/>
              <a:stretch>
                <a:fillRect/>
              </a:stretch>
            </p:blipFill>
            <p:spPr>
              <a:xfrm>
                <a:off x="3180562" y="1847151"/>
                <a:ext cx="1582369" cy="1150810"/>
              </a:xfrm>
              <a:prstGeom prst="rect">
                <a:avLst/>
              </a:prstGeom>
            </p:spPr>
          </p:pic>
          <p:pic>
            <p:nvPicPr>
              <p:cNvPr id="62" name="object 21">
                <a:extLst>
                  <a:ext uri="{FF2B5EF4-FFF2-40B4-BE49-F238E27FC236}">
                    <a16:creationId xmlns:a16="http://schemas.microsoft.com/office/drawing/2014/main" id="{5E9AE566-4D21-7A57-0FE9-9F1890AB48AD}"/>
                  </a:ext>
                </a:extLst>
              </p:cNvPr>
              <p:cNvPicPr/>
              <p:nvPr/>
            </p:nvPicPr>
            <p:blipFill>
              <a:blip r:embed="rId7" cstate="print"/>
              <a:stretch>
                <a:fillRect/>
              </a:stretch>
            </p:blipFill>
            <p:spPr>
              <a:xfrm>
                <a:off x="3409804" y="3875938"/>
                <a:ext cx="1123892" cy="1054100"/>
              </a:xfrm>
              <a:prstGeom prst="rect">
                <a:avLst/>
              </a:prstGeom>
            </p:spPr>
          </p:pic>
          <p:sp>
            <p:nvSpPr>
              <p:cNvPr id="63" name="object 22">
                <a:extLst>
                  <a:ext uri="{FF2B5EF4-FFF2-40B4-BE49-F238E27FC236}">
                    <a16:creationId xmlns:a16="http://schemas.microsoft.com/office/drawing/2014/main" id="{E423882C-555C-3DC1-7AC3-CEB7B69C1199}"/>
                  </a:ext>
                </a:extLst>
              </p:cNvPr>
              <p:cNvSpPr/>
              <p:nvPr/>
            </p:nvSpPr>
            <p:spPr>
              <a:xfrm>
                <a:off x="4945223" y="3965679"/>
                <a:ext cx="127635" cy="147320"/>
              </a:xfrm>
              <a:custGeom>
                <a:avLst/>
                <a:gdLst/>
                <a:ahLst/>
                <a:cxnLst/>
                <a:rect l="l" t="t" r="r" b="b"/>
                <a:pathLst>
                  <a:path w="127635" h="147320">
                    <a:moveTo>
                      <a:pt x="0" y="73621"/>
                    </a:moveTo>
                    <a:lnTo>
                      <a:pt x="127520" y="147243"/>
                    </a:lnTo>
                    <a:lnTo>
                      <a:pt x="127520" y="0"/>
                    </a:lnTo>
                    <a:lnTo>
                      <a:pt x="0" y="73621"/>
                    </a:lnTo>
                    <a:close/>
                  </a:path>
                </a:pathLst>
              </a:custGeom>
              <a:ln w="12700">
                <a:solidFill>
                  <a:srgbClr val="00B050"/>
                </a:solidFill>
              </a:ln>
            </p:spPr>
            <p:txBody>
              <a:bodyPr wrap="square" lIns="0" tIns="0" rIns="0" bIns="0" rtlCol="0"/>
              <a:lstStyle/>
              <a:p>
                <a:endParaRPr sz="1400">
                  <a:solidFill>
                    <a:srgbClr val="0A236D"/>
                  </a:solidFill>
                </a:endParaRPr>
              </a:p>
            </p:txBody>
          </p:sp>
          <p:sp>
            <p:nvSpPr>
              <p:cNvPr id="64" name="object 23">
                <a:extLst>
                  <a:ext uri="{FF2B5EF4-FFF2-40B4-BE49-F238E27FC236}">
                    <a16:creationId xmlns:a16="http://schemas.microsoft.com/office/drawing/2014/main" id="{2C8FE0EA-AE87-9E0D-8939-5432E0A9E1CC}"/>
                  </a:ext>
                </a:extLst>
              </p:cNvPr>
              <p:cNvSpPr/>
              <p:nvPr/>
            </p:nvSpPr>
            <p:spPr>
              <a:xfrm>
                <a:off x="11035372" y="3078827"/>
                <a:ext cx="127635" cy="147320"/>
              </a:xfrm>
              <a:custGeom>
                <a:avLst/>
                <a:gdLst/>
                <a:ahLst/>
                <a:cxnLst/>
                <a:rect l="l" t="t" r="r" b="b"/>
                <a:pathLst>
                  <a:path w="127634" h="147319">
                    <a:moveTo>
                      <a:pt x="127520" y="73621"/>
                    </a:moveTo>
                    <a:lnTo>
                      <a:pt x="0" y="0"/>
                    </a:lnTo>
                    <a:lnTo>
                      <a:pt x="0" y="147243"/>
                    </a:lnTo>
                    <a:lnTo>
                      <a:pt x="127520" y="73621"/>
                    </a:lnTo>
                    <a:close/>
                  </a:path>
                </a:pathLst>
              </a:custGeom>
              <a:ln w="12700">
                <a:solidFill>
                  <a:srgbClr val="000000"/>
                </a:solidFill>
              </a:ln>
            </p:spPr>
            <p:txBody>
              <a:bodyPr wrap="square" lIns="0" tIns="0" rIns="0" bIns="0" rtlCol="0"/>
              <a:lstStyle/>
              <a:p>
                <a:endParaRPr sz="1400">
                  <a:solidFill>
                    <a:srgbClr val="0A236D"/>
                  </a:solidFill>
                </a:endParaRPr>
              </a:p>
            </p:txBody>
          </p:sp>
          <p:sp>
            <p:nvSpPr>
              <p:cNvPr id="65" name="object 24">
                <a:extLst>
                  <a:ext uri="{FF2B5EF4-FFF2-40B4-BE49-F238E27FC236}">
                    <a16:creationId xmlns:a16="http://schemas.microsoft.com/office/drawing/2014/main" id="{C74B090D-2A0E-13B7-F6D9-741F35A912BA}"/>
                  </a:ext>
                </a:extLst>
              </p:cNvPr>
              <p:cNvSpPr/>
              <p:nvPr/>
            </p:nvSpPr>
            <p:spPr>
              <a:xfrm>
                <a:off x="11035372" y="5581834"/>
                <a:ext cx="127635" cy="147320"/>
              </a:xfrm>
              <a:custGeom>
                <a:avLst/>
                <a:gdLst/>
                <a:ahLst/>
                <a:cxnLst/>
                <a:rect l="l" t="t" r="r" b="b"/>
                <a:pathLst>
                  <a:path w="127634" h="147320">
                    <a:moveTo>
                      <a:pt x="127520" y="73621"/>
                    </a:moveTo>
                    <a:lnTo>
                      <a:pt x="0" y="0"/>
                    </a:lnTo>
                    <a:lnTo>
                      <a:pt x="0" y="147243"/>
                    </a:lnTo>
                    <a:lnTo>
                      <a:pt x="127520" y="73621"/>
                    </a:lnTo>
                    <a:close/>
                  </a:path>
                </a:pathLst>
              </a:custGeom>
              <a:ln w="12700">
                <a:solidFill>
                  <a:srgbClr val="000000"/>
                </a:solidFill>
              </a:ln>
            </p:spPr>
            <p:txBody>
              <a:bodyPr wrap="square" lIns="0" tIns="0" rIns="0" bIns="0" rtlCol="0"/>
              <a:lstStyle/>
              <a:p>
                <a:endParaRPr sz="1400">
                  <a:solidFill>
                    <a:srgbClr val="0A236D"/>
                  </a:solidFill>
                </a:endParaRPr>
              </a:p>
            </p:txBody>
          </p:sp>
          <p:sp>
            <p:nvSpPr>
              <p:cNvPr id="66" name="object 25">
                <a:extLst>
                  <a:ext uri="{FF2B5EF4-FFF2-40B4-BE49-F238E27FC236}">
                    <a16:creationId xmlns:a16="http://schemas.microsoft.com/office/drawing/2014/main" id="{13BC37BF-AC94-E837-A5CD-20F51A932314}"/>
                  </a:ext>
                </a:extLst>
              </p:cNvPr>
              <p:cNvSpPr/>
              <p:nvPr/>
            </p:nvSpPr>
            <p:spPr>
              <a:xfrm>
                <a:off x="4945223" y="4697285"/>
                <a:ext cx="127635" cy="147320"/>
              </a:xfrm>
              <a:custGeom>
                <a:avLst/>
                <a:gdLst/>
                <a:ahLst/>
                <a:cxnLst/>
                <a:rect l="l" t="t" r="r" b="b"/>
                <a:pathLst>
                  <a:path w="127635" h="147320">
                    <a:moveTo>
                      <a:pt x="0" y="73621"/>
                    </a:moveTo>
                    <a:lnTo>
                      <a:pt x="127520" y="147243"/>
                    </a:lnTo>
                    <a:lnTo>
                      <a:pt x="127520" y="0"/>
                    </a:lnTo>
                    <a:lnTo>
                      <a:pt x="0" y="73621"/>
                    </a:lnTo>
                    <a:close/>
                  </a:path>
                </a:pathLst>
              </a:custGeom>
              <a:ln w="12700">
                <a:solidFill>
                  <a:srgbClr val="00B050"/>
                </a:solidFill>
              </a:ln>
            </p:spPr>
            <p:txBody>
              <a:bodyPr wrap="square" lIns="0" tIns="0" rIns="0" bIns="0" rtlCol="0"/>
              <a:lstStyle/>
              <a:p>
                <a:endParaRPr sz="1400">
                  <a:solidFill>
                    <a:srgbClr val="0A236D"/>
                  </a:solidFill>
                </a:endParaRPr>
              </a:p>
            </p:txBody>
          </p:sp>
          <p:sp>
            <p:nvSpPr>
              <p:cNvPr id="67" name="object 26">
                <a:extLst>
                  <a:ext uri="{FF2B5EF4-FFF2-40B4-BE49-F238E27FC236}">
                    <a16:creationId xmlns:a16="http://schemas.microsoft.com/office/drawing/2014/main" id="{03EA035F-5336-661F-EAAE-D7945AE37CBB}"/>
                  </a:ext>
                </a:extLst>
              </p:cNvPr>
              <p:cNvSpPr/>
              <p:nvPr/>
            </p:nvSpPr>
            <p:spPr>
              <a:xfrm>
                <a:off x="3971752" y="5222010"/>
                <a:ext cx="0" cy="275590"/>
              </a:xfrm>
              <a:custGeom>
                <a:avLst/>
                <a:gdLst/>
                <a:ahLst/>
                <a:cxnLst/>
                <a:rect l="l" t="t" r="r" b="b"/>
                <a:pathLst>
                  <a:path h="275589">
                    <a:moveTo>
                      <a:pt x="0" y="0"/>
                    </a:moveTo>
                    <a:lnTo>
                      <a:pt x="0" y="275297"/>
                    </a:lnTo>
                  </a:path>
                </a:pathLst>
              </a:custGeom>
              <a:ln w="12700">
                <a:solidFill>
                  <a:srgbClr val="00B050"/>
                </a:solidFill>
              </a:ln>
            </p:spPr>
            <p:txBody>
              <a:bodyPr wrap="square" lIns="0" tIns="0" rIns="0" bIns="0" rtlCol="0"/>
              <a:lstStyle/>
              <a:p>
                <a:endParaRPr sz="1400">
                  <a:solidFill>
                    <a:srgbClr val="0A236D"/>
                  </a:solidFill>
                </a:endParaRPr>
              </a:p>
            </p:txBody>
          </p:sp>
          <p:sp>
            <p:nvSpPr>
              <p:cNvPr id="68" name="object 27">
                <a:extLst>
                  <a:ext uri="{FF2B5EF4-FFF2-40B4-BE49-F238E27FC236}">
                    <a16:creationId xmlns:a16="http://schemas.microsoft.com/office/drawing/2014/main" id="{2E283342-65C9-87B6-48BF-375F986D3EC0}"/>
                  </a:ext>
                </a:extLst>
              </p:cNvPr>
              <p:cNvSpPr/>
              <p:nvPr/>
            </p:nvSpPr>
            <p:spPr>
              <a:xfrm>
                <a:off x="3898130" y="5097570"/>
                <a:ext cx="147320" cy="127635"/>
              </a:xfrm>
              <a:custGeom>
                <a:avLst/>
                <a:gdLst/>
                <a:ahLst/>
                <a:cxnLst/>
                <a:rect l="l" t="t" r="r" b="b"/>
                <a:pathLst>
                  <a:path w="147320" h="127635">
                    <a:moveTo>
                      <a:pt x="73621" y="0"/>
                    </a:moveTo>
                    <a:lnTo>
                      <a:pt x="0" y="127520"/>
                    </a:lnTo>
                    <a:lnTo>
                      <a:pt x="147243" y="127520"/>
                    </a:lnTo>
                    <a:lnTo>
                      <a:pt x="73621" y="0"/>
                    </a:lnTo>
                    <a:close/>
                  </a:path>
                </a:pathLst>
              </a:custGeom>
              <a:ln w="12700">
                <a:solidFill>
                  <a:srgbClr val="00B050"/>
                </a:solidFill>
              </a:ln>
            </p:spPr>
            <p:txBody>
              <a:bodyPr wrap="square" lIns="0" tIns="0" rIns="0" bIns="0" rtlCol="0"/>
              <a:lstStyle/>
              <a:p>
                <a:endParaRPr sz="1400">
                  <a:solidFill>
                    <a:srgbClr val="0A236D"/>
                  </a:solidFill>
                </a:endParaRPr>
              </a:p>
            </p:txBody>
          </p:sp>
          <p:sp>
            <p:nvSpPr>
              <p:cNvPr id="69" name="object 28">
                <a:extLst>
                  <a:ext uri="{FF2B5EF4-FFF2-40B4-BE49-F238E27FC236}">
                    <a16:creationId xmlns:a16="http://schemas.microsoft.com/office/drawing/2014/main" id="{2FAA854B-5483-13DF-6C17-F78BC92B12A7}"/>
                  </a:ext>
                </a:extLst>
              </p:cNvPr>
              <p:cNvSpPr/>
              <p:nvPr/>
            </p:nvSpPr>
            <p:spPr>
              <a:xfrm>
                <a:off x="3898130" y="5493800"/>
                <a:ext cx="147320" cy="127635"/>
              </a:xfrm>
              <a:custGeom>
                <a:avLst/>
                <a:gdLst/>
                <a:ahLst/>
                <a:cxnLst/>
                <a:rect l="l" t="t" r="r" b="b"/>
                <a:pathLst>
                  <a:path w="147320" h="127635">
                    <a:moveTo>
                      <a:pt x="73621" y="127520"/>
                    </a:moveTo>
                    <a:lnTo>
                      <a:pt x="147243" y="0"/>
                    </a:lnTo>
                    <a:lnTo>
                      <a:pt x="0" y="0"/>
                    </a:lnTo>
                    <a:lnTo>
                      <a:pt x="73621" y="127520"/>
                    </a:lnTo>
                    <a:close/>
                  </a:path>
                </a:pathLst>
              </a:custGeom>
              <a:ln w="12700">
                <a:solidFill>
                  <a:srgbClr val="00B050"/>
                </a:solidFill>
              </a:ln>
            </p:spPr>
            <p:txBody>
              <a:bodyPr wrap="square" lIns="0" tIns="0" rIns="0" bIns="0" rtlCol="0"/>
              <a:lstStyle/>
              <a:p>
                <a:endParaRPr sz="1400">
                  <a:solidFill>
                    <a:srgbClr val="0A236D"/>
                  </a:solidFill>
                </a:endParaRPr>
              </a:p>
            </p:txBody>
          </p:sp>
          <p:sp>
            <p:nvSpPr>
              <p:cNvPr id="70" name="object 29">
                <a:extLst>
                  <a:ext uri="{FF2B5EF4-FFF2-40B4-BE49-F238E27FC236}">
                    <a16:creationId xmlns:a16="http://schemas.microsoft.com/office/drawing/2014/main" id="{E3978DB3-1E80-5663-6908-82C00CAED25E}"/>
                  </a:ext>
                </a:extLst>
              </p:cNvPr>
              <p:cNvSpPr/>
              <p:nvPr/>
            </p:nvSpPr>
            <p:spPr>
              <a:xfrm>
                <a:off x="7871269" y="5664372"/>
                <a:ext cx="0" cy="275590"/>
              </a:xfrm>
              <a:custGeom>
                <a:avLst/>
                <a:gdLst/>
                <a:ahLst/>
                <a:cxnLst/>
                <a:rect l="l" t="t" r="r" b="b"/>
                <a:pathLst>
                  <a:path h="275589">
                    <a:moveTo>
                      <a:pt x="0" y="275297"/>
                    </a:moveTo>
                    <a:lnTo>
                      <a:pt x="0" y="0"/>
                    </a:lnTo>
                  </a:path>
                </a:pathLst>
              </a:custGeom>
              <a:ln w="12700">
                <a:solidFill>
                  <a:srgbClr val="00B050"/>
                </a:solidFill>
              </a:ln>
            </p:spPr>
            <p:txBody>
              <a:bodyPr wrap="square" lIns="0" tIns="0" rIns="0" bIns="0" rtlCol="0"/>
              <a:lstStyle/>
              <a:p>
                <a:endParaRPr sz="1400">
                  <a:solidFill>
                    <a:srgbClr val="0A236D"/>
                  </a:solidFill>
                </a:endParaRPr>
              </a:p>
            </p:txBody>
          </p:sp>
          <p:sp>
            <p:nvSpPr>
              <p:cNvPr id="71" name="object 30">
                <a:extLst>
                  <a:ext uri="{FF2B5EF4-FFF2-40B4-BE49-F238E27FC236}">
                    <a16:creationId xmlns:a16="http://schemas.microsoft.com/office/drawing/2014/main" id="{1F18E6CF-7D08-D1BE-1161-28C2774F7CAA}"/>
                  </a:ext>
                </a:extLst>
              </p:cNvPr>
              <p:cNvSpPr/>
              <p:nvPr/>
            </p:nvSpPr>
            <p:spPr>
              <a:xfrm>
                <a:off x="8532804" y="5664372"/>
                <a:ext cx="0" cy="275590"/>
              </a:xfrm>
              <a:custGeom>
                <a:avLst/>
                <a:gdLst/>
                <a:ahLst/>
                <a:cxnLst/>
                <a:rect l="l" t="t" r="r" b="b"/>
                <a:pathLst>
                  <a:path h="275589">
                    <a:moveTo>
                      <a:pt x="0" y="275297"/>
                    </a:moveTo>
                    <a:lnTo>
                      <a:pt x="0" y="0"/>
                    </a:lnTo>
                  </a:path>
                </a:pathLst>
              </a:custGeom>
              <a:ln w="12700">
                <a:solidFill>
                  <a:srgbClr val="00B050"/>
                </a:solidFill>
              </a:ln>
            </p:spPr>
            <p:txBody>
              <a:bodyPr wrap="square" lIns="0" tIns="0" rIns="0" bIns="0" rtlCol="0"/>
              <a:lstStyle/>
              <a:p>
                <a:endParaRPr sz="1400">
                  <a:solidFill>
                    <a:srgbClr val="0A236D"/>
                  </a:solidFill>
                </a:endParaRPr>
              </a:p>
            </p:txBody>
          </p:sp>
          <p:sp>
            <p:nvSpPr>
              <p:cNvPr id="72" name="object 31">
                <a:extLst>
                  <a:ext uri="{FF2B5EF4-FFF2-40B4-BE49-F238E27FC236}">
                    <a16:creationId xmlns:a16="http://schemas.microsoft.com/office/drawing/2014/main" id="{504BB2DC-825A-EDD3-80CE-4AC7C609D1CF}"/>
                  </a:ext>
                </a:extLst>
              </p:cNvPr>
              <p:cNvSpPr/>
              <p:nvPr/>
            </p:nvSpPr>
            <p:spPr>
              <a:xfrm>
                <a:off x="8491161" y="5933079"/>
                <a:ext cx="83820" cy="72390"/>
              </a:xfrm>
              <a:custGeom>
                <a:avLst/>
                <a:gdLst/>
                <a:ahLst/>
                <a:cxnLst/>
                <a:rect l="l" t="t" r="r" b="b"/>
                <a:pathLst>
                  <a:path w="83820" h="72389">
                    <a:moveTo>
                      <a:pt x="41643" y="72135"/>
                    </a:moveTo>
                    <a:lnTo>
                      <a:pt x="0" y="0"/>
                    </a:lnTo>
                    <a:lnTo>
                      <a:pt x="83286" y="0"/>
                    </a:lnTo>
                    <a:lnTo>
                      <a:pt x="41643" y="72135"/>
                    </a:lnTo>
                    <a:close/>
                  </a:path>
                </a:pathLst>
              </a:custGeom>
              <a:ln w="12700">
                <a:solidFill>
                  <a:srgbClr val="00B050"/>
                </a:solidFill>
              </a:ln>
            </p:spPr>
            <p:txBody>
              <a:bodyPr wrap="square" lIns="0" tIns="0" rIns="0" bIns="0" rtlCol="0"/>
              <a:lstStyle/>
              <a:p>
                <a:endParaRPr sz="1400">
                  <a:solidFill>
                    <a:srgbClr val="0A236D"/>
                  </a:solidFill>
                </a:endParaRPr>
              </a:p>
            </p:txBody>
          </p:sp>
          <p:sp>
            <p:nvSpPr>
              <p:cNvPr id="73" name="object 32">
                <a:extLst>
                  <a:ext uri="{FF2B5EF4-FFF2-40B4-BE49-F238E27FC236}">
                    <a16:creationId xmlns:a16="http://schemas.microsoft.com/office/drawing/2014/main" id="{35C6F147-A4A4-EC9A-F72B-9F63C2D5CE47}"/>
                  </a:ext>
                </a:extLst>
              </p:cNvPr>
              <p:cNvSpPr/>
              <p:nvPr/>
            </p:nvSpPr>
            <p:spPr>
              <a:xfrm>
                <a:off x="7829625" y="5933079"/>
                <a:ext cx="83820" cy="72390"/>
              </a:xfrm>
              <a:custGeom>
                <a:avLst/>
                <a:gdLst/>
                <a:ahLst/>
                <a:cxnLst/>
                <a:rect l="l" t="t" r="r" b="b"/>
                <a:pathLst>
                  <a:path w="83820" h="72389">
                    <a:moveTo>
                      <a:pt x="41643" y="72135"/>
                    </a:moveTo>
                    <a:lnTo>
                      <a:pt x="0" y="0"/>
                    </a:lnTo>
                    <a:lnTo>
                      <a:pt x="83286" y="0"/>
                    </a:lnTo>
                    <a:lnTo>
                      <a:pt x="41643" y="72135"/>
                    </a:lnTo>
                    <a:close/>
                  </a:path>
                </a:pathLst>
              </a:custGeom>
              <a:ln w="12700">
                <a:solidFill>
                  <a:srgbClr val="00B050"/>
                </a:solidFill>
              </a:ln>
            </p:spPr>
            <p:txBody>
              <a:bodyPr wrap="square" lIns="0" tIns="0" rIns="0" bIns="0" rtlCol="0"/>
              <a:lstStyle/>
              <a:p>
                <a:endParaRPr sz="1400">
                  <a:solidFill>
                    <a:srgbClr val="0A236D"/>
                  </a:solidFill>
                </a:endParaRPr>
              </a:p>
            </p:txBody>
          </p:sp>
          <p:sp>
            <p:nvSpPr>
              <p:cNvPr id="74" name="object 33">
                <a:extLst>
                  <a:ext uri="{FF2B5EF4-FFF2-40B4-BE49-F238E27FC236}">
                    <a16:creationId xmlns:a16="http://schemas.microsoft.com/office/drawing/2014/main" id="{CBEA9AC4-CD2B-9F63-590A-B7F59A5AFF13}"/>
                  </a:ext>
                </a:extLst>
              </p:cNvPr>
              <p:cNvSpPr/>
              <p:nvPr/>
            </p:nvSpPr>
            <p:spPr>
              <a:xfrm>
                <a:off x="9194340" y="5664372"/>
                <a:ext cx="0" cy="275590"/>
              </a:xfrm>
              <a:custGeom>
                <a:avLst/>
                <a:gdLst/>
                <a:ahLst/>
                <a:cxnLst/>
                <a:rect l="l" t="t" r="r" b="b"/>
                <a:pathLst>
                  <a:path h="275589">
                    <a:moveTo>
                      <a:pt x="0" y="275297"/>
                    </a:moveTo>
                    <a:lnTo>
                      <a:pt x="0" y="0"/>
                    </a:lnTo>
                  </a:path>
                </a:pathLst>
              </a:custGeom>
              <a:ln w="12700">
                <a:solidFill>
                  <a:srgbClr val="00B050"/>
                </a:solidFill>
              </a:ln>
            </p:spPr>
            <p:txBody>
              <a:bodyPr wrap="square" lIns="0" tIns="0" rIns="0" bIns="0" rtlCol="0"/>
              <a:lstStyle/>
              <a:p>
                <a:endParaRPr sz="1400">
                  <a:solidFill>
                    <a:srgbClr val="0A236D"/>
                  </a:solidFill>
                </a:endParaRPr>
              </a:p>
            </p:txBody>
          </p:sp>
          <p:sp>
            <p:nvSpPr>
              <p:cNvPr id="75" name="object 34">
                <a:extLst>
                  <a:ext uri="{FF2B5EF4-FFF2-40B4-BE49-F238E27FC236}">
                    <a16:creationId xmlns:a16="http://schemas.microsoft.com/office/drawing/2014/main" id="{0502FAC3-0F66-E5B9-50C6-0E486C0C5BEC}"/>
                  </a:ext>
                </a:extLst>
              </p:cNvPr>
              <p:cNvSpPr/>
              <p:nvPr/>
            </p:nvSpPr>
            <p:spPr>
              <a:xfrm>
                <a:off x="9152696" y="5933079"/>
                <a:ext cx="83820" cy="72390"/>
              </a:xfrm>
              <a:custGeom>
                <a:avLst/>
                <a:gdLst/>
                <a:ahLst/>
                <a:cxnLst/>
                <a:rect l="l" t="t" r="r" b="b"/>
                <a:pathLst>
                  <a:path w="83820" h="72389">
                    <a:moveTo>
                      <a:pt x="41643" y="72135"/>
                    </a:moveTo>
                    <a:lnTo>
                      <a:pt x="0" y="0"/>
                    </a:lnTo>
                    <a:lnTo>
                      <a:pt x="83286" y="0"/>
                    </a:lnTo>
                    <a:lnTo>
                      <a:pt x="41643" y="72135"/>
                    </a:lnTo>
                    <a:close/>
                  </a:path>
                </a:pathLst>
              </a:custGeom>
              <a:ln w="12700">
                <a:solidFill>
                  <a:srgbClr val="00B050"/>
                </a:solidFill>
              </a:ln>
            </p:spPr>
            <p:txBody>
              <a:bodyPr wrap="square" lIns="0" tIns="0" rIns="0" bIns="0" rtlCol="0"/>
              <a:lstStyle/>
              <a:p>
                <a:endParaRPr sz="1400">
                  <a:solidFill>
                    <a:srgbClr val="0A236D"/>
                  </a:solidFill>
                </a:endParaRPr>
              </a:p>
            </p:txBody>
          </p:sp>
          <p:sp>
            <p:nvSpPr>
              <p:cNvPr id="76" name="object 35">
                <a:extLst>
                  <a:ext uri="{FF2B5EF4-FFF2-40B4-BE49-F238E27FC236}">
                    <a16:creationId xmlns:a16="http://schemas.microsoft.com/office/drawing/2014/main" id="{A5F2835B-2F6C-450F-C325-8B1D6FAC5417}"/>
                  </a:ext>
                </a:extLst>
              </p:cNvPr>
              <p:cNvSpPr/>
              <p:nvPr/>
            </p:nvSpPr>
            <p:spPr>
              <a:xfrm>
                <a:off x="9814233" y="5933079"/>
                <a:ext cx="83820" cy="72390"/>
              </a:xfrm>
              <a:custGeom>
                <a:avLst/>
                <a:gdLst/>
                <a:ahLst/>
                <a:cxnLst/>
                <a:rect l="l" t="t" r="r" b="b"/>
                <a:pathLst>
                  <a:path w="83820" h="72389">
                    <a:moveTo>
                      <a:pt x="41643" y="72135"/>
                    </a:moveTo>
                    <a:lnTo>
                      <a:pt x="0" y="0"/>
                    </a:lnTo>
                    <a:lnTo>
                      <a:pt x="83286" y="0"/>
                    </a:lnTo>
                    <a:lnTo>
                      <a:pt x="41643" y="72135"/>
                    </a:lnTo>
                    <a:close/>
                  </a:path>
                </a:pathLst>
              </a:custGeom>
              <a:ln w="12700">
                <a:solidFill>
                  <a:srgbClr val="00B050"/>
                </a:solidFill>
              </a:ln>
            </p:spPr>
            <p:txBody>
              <a:bodyPr wrap="square" lIns="0" tIns="0" rIns="0" bIns="0" rtlCol="0"/>
              <a:lstStyle/>
              <a:p>
                <a:endParaRPr sz="1400">
                  <a:solidFill>
                    <a:srgbClr val="0A236D"/>
                  </a:solidFill>
                </a:endParaRPr>
              </a:p>
            </p:txBody>
          </p:sp>
          <p:sp>
            <p:nvSpPr>
              <p:cNvPr id="77" name="object 36">
                <a:extLst>
                  <a:ext uri="{FF2B5EF4-FFF2-40B4-BE49-F238E27FC236}">
                    <a16:creationId xmlns:a16="http://schemas.microsoft.com/office/drawing/2014/main" id="{379E9C57-6D43-A895-653D-342B4E27A3EF}"/>
                  </a:ext>
                </a:extLst>
              </p:cNvPr>
              <p:cNvSpPr/>
              <p:nvPr/>
            </p:nvSpPr>
            <p:spPr>
              <a:xfrm>
                <a:off x="9855877" y="5664372"/>
                <a:ext cx="0" cy="275590"/>
              </a:xfrm>
              <a:custGeom>
                <a:avLst/>
                <a:gdLst/>
                <a:ahLst/>
                <a:cxnLst/>
                <a:rect l="l" t="t" r="r" b="b"/>
                <a:pathLst>
                  <a:path h="275589">
                    <a:moveTo>
                      <a:pt x="0" y="275297"/>
                    </a:moveTo>
                    <a:lnTo>
                      <a:pt x="0" y="0"/>
                    </a:lnTo>
                  </a:path>
                </a:pathLst>
              </a:custGeom>
              <a:ln w="12700">
                <a:solidFill>
                  <a:srgbClr val="00B050"/>
                </a:solidFill>
              </a:ln>
            </p:spPr>
            <p:txBody>
              <a:bodyPr wrap="square" lIns="0" tIns="0" rIns="0" bIns="0" rtlCol="0"/>
              <a:lstStyle/>
              <a:p>
                <a:endParaRPr sz="1400">
                  <a:solidFill>
                    <a:srgbClr val="0A236D"/>
                  </a:solidFill>
                </a:endParaRPr>
              </a:p>
            </p:txBody>
          </p:sp>
          <p:pic>
            <p:nvPicPr>
              <p:cNvPr id="78" name="object 37">
                <a:extLst>
                  <a:ext uri="{FF2B5EF4-FFF2-40B4-BE49-F238E27FC236}">
                    <a16:creationId xmlns:a16="http://schemas.microsoft.com/office/drawing/2014/main" id="{B8DDBA5C-72E0-F376-5939-39BFF2DB29D9}"/>
                  </a:ext>
                </a:extLst>
              </p:cNvPr>
              <p:cNvPicPr/>
              <p:nvPr/>
            </p:nvPicPr>
            <p:blipFill>
              <a:blip r:embed="rId8" cstate="print"/>
              <a:stretch>
                <a:fillRect/>
              </a:stretch>
            </p:blipFill>
            <p:spPr>
              <a:xfrm>
                <a:off x="7847164" y="5640272"/>
                <a:ext cx="48209" cy="48196"/>
              </a:xfrm>
              <a:prstGeom prst="rect">
                <a:avLst/>
              </a:prstGeom>
            </p:spPr>
          </p:pic>
          <p:pic>
            <p:nvPicPr>
              <p:cNvPr id="79" name="object 38">
                <a:extLst>
                  <a:ext uri="{FF2B5EF4-FFF2-40B4-BE49-F238E27FC236}">
                    <a16:creationId xmlns:a16="http://schemas.microsoft.com/office/drawing/2014/main" id="{8CD4DBA1-BC50-FB48-674D-026B8B01DF3D}"/>
                  </a:ext>
                </a:extLst>
              </p:cNvPr>
              <p:cNvPicPr/>
              <p:nvPr/>
            </p:nvPicPr>
            <p:blipFill>
              <a:blip r:embed="rId9" cstate="print"/>
              <a:stretch>
                <a:fillRect/>
              </a:stretch>
            </p:blipFill>
            <p:spPr>
              <a:xfrm>
                <a:off x="8508695" y="5640272"/>
                <a:ext cx="48209" cy="48196"/>
              </a:xfrm>
              <a:prstGeom prst="rect">
                <a:avLst/>
              </a:prstGeom>
            </p:spPr>
          </p:pic>
          <p:pic>
            <p:nvPicPr>
              <p:cNvPr id="80" name="object 39">
                <a:extLst>
                  <a:ext uri="{FF2B5EF4-FFF2-40B4-BE49-F238E27FC236}">
                    <a16:creationId xmlns:a16="http://schemas.microsoft.com/office/drawing/2014/main" id="{37E33254-6588-A819-AE03-4D2E6A7FF906}"/>
                  </a:ext>
                </a:extLst>
              </p:cNvPr>
              <p:cNvPicPr/>
              <p:nvPr/>
            </p:nvPicPr>
            <p:blipFill>
              <a:blip r:embed="rId9" cstate="print"/>
              <a:stretch>
                <a:fillRect/>
              </a:stretch>
            </p:blipFill>
            <p:spPr>
              <a:xfrm>
                <a:off x="9170237" y="5640272"/>
                <a:ext cx="48209" cy="48196"/>
              </a:xfrm>
              <a:prstGeom prst="rect">
                <a:avLst/>
              </a:prstGeom>
            </p:spPr>
          </p:pic>
          <p:pic>
            <p:nvPicPr>
              <p:cNvPr id="81" name="object 40">
                <a:extLst>
                  <a:ext uri="{FF2B5EF4-FFF2-40B4-BE49-F238E27FC236}">
                    <a16:creationId xmlns:a16="http://schemas.microsoft.com/office/drawing/2014/main" id="{3A226039-3479-B42A-6BCA-CD881405D966}"/>
                  </a:ext>
                </a:extLst>
              </p:cNvPr>
              <p:cNvPicPr/>
              <p:nvPr/>
            </p:nvPicPr>
            <p:blipFill>
              <a:blip r:embed="rId10" cstate="print"/>
              <a:stretch>
                <a:fillRect/>
              </a:stretch>
            </p:blipFill>
            <p:spPr>
              <a:xfrm>
                <a:off x="9831781" y="5640272"/>
                <a:ext cx="48196" cy="48196"/>
              </a:xfrm>
              <a:prstGeom prst="rect">
                <a:avLst/>
              </a:prstGeom>
            </p:spPr>
          </p:pic>
          <p:pic>
            <p:nvPicPr>
              <p:cNvPr id="82" name="object 41">
                <a:extLst>
                  <a:ext uri="{FF2B5EF4-FFF2-40B4-BE49-F238E27FC236}">
                    <a16:creationId xmlns:a16="http://schemas.microsoft.com/office/drawing/2014/main" id="{265BE3F1-C9BB-61F1-A4D2-A7E52D696263}"/>
                  </a:ext>
                </a:extLst>
              </p:cNvPr>
              <p:cNvPicPr/>
              <p:nvPr/>
            </p:nvPicPr>
            <p:blipFill>
              <a:blip r:embed="rId11" cstate="print"/>
              <a:stretch>
                <a:fillRect/>
              </a:stretch>
            </p:blipFill>
            <p:spPr>
              <a:xfrm>
                <a:off x="9641332" y="6361976"/>
                <a:ext cx="439280" cy="50584"/>
              </a:xfrm>
              <a:prstGeom prst="rect">
                <a:avLst/>
              </a:prstGeom>
            </p:spPr>
          </p:pic>
          <p:pic>
            <p:nvPicPr>
              <p:cNvPr id="83" name="object 42">
                <a:extLst>
                  <a:ext uri="{FF2B5EF4-FFF2-40B4-BE49-F238E27FC236}">
                    <a16:creationId xmlns:a16="http://schemas.microsoft.com/office/drawing/2014/main" id="{482589DA-9C9E-2118-94FE-ABD2DF0DC405}"/>
                  </a:ext>
                </a:extLst>
              </p:cNvPr>
              <p:cNvPicPr/>
              <p:nvPr/>
            </p:nvPicPr>
            <p:blipFill>
              <a:blip r:embed="rId12" cstate="print"/>
              <a:stretch>
                <a:fillRect/>
              </a:stretch>
            </p:blipFill>
            <p:spPr>
              <a:xfrm>
                <a:off x="9641331" y="6505244"/>
                <a:ext cx="439280" cy="50584"/>
              </a:xfrm>
              <a:prstGeom prst="rect">
                <a:avLst/>
              </a:prstGeom>
            </p:spPr>
          </p:pic>
          <p:pic>
            <p:nvPicPr>
              <p:cNvPr id="84" name="object 43">
                <a:extLst>
                  <a:ext uri="{FF2B5EF4-FFF2-40B4-BE49-F238E27FC236}">
                    <a16:creationId xmlns:a16="http://schemas.microsoft.com/office/drawing/2014/main" id="{0AAD2700-2DA3-A9DD-4C11-DC72B376C473}"/>
                  </a:ext>
                </a:extLst>
              </p:cNvPr>
              <p:cNvPicPr/>
              <p:nvPr/>
            </p:nvPicPr>
            <p:blipFill>
              <a:blip r:embed="rId13" cstate="print"/>
              <a:stretch>
                <a:fillRect/>
              </a:stretch>
            </p:blipFill>
            <p:spPr>
              <a:xfrm>
                <a:off x="9641331" y="6648513"/>
                <a:ext cx="439280" cy="50584"/>
              </a:xfrm>
              <a:prstGeom prst="rect">
                <a:avLst/>
              </a:prstGeom>
            </p:spPr>
          </p:pic>
          <p:pic>
            <p:nvPicPr>
              <p:cNvPr id="85" name="object 44">
                <a:extLst>
                  <a:ext uri="{FF2B5EF4-FFF2-40B4-BE49-F238E27FC236}">
                    <a16:creationId xmlns:a16="http://schemas.microsoft.com/office/drawing/2014/main" id="{4EE960E5-A058-BDDE-2A49-D4787D76A82B}"/>
                  </a:ext>
                </a:extLst>
              </p:cNvPr>
              <p:cNvPicPr/>
              <p:nvPr/>
            </p:nvPicPr>
            <p:blipFill>
              <a:blip r:embed="rId12" cstate="print"/>
              <a:stretch>
                <a:fillRect/>
              </a:stretch>
            </p:blipFill>
            <p:spPr>
              <a:xfrm>
                <a:off x="9641332" y="6214986"/>
                <a:ext cx="439280" cy="50584"/>
              </a:xfrm>
              <a:prstGeom prst="rect">
                <a:avLst/>
              </a:prstGeom>
            </p:spPr>
          </p:pic>
          <p:sp>
            <p:nvSpPr>
              <p:cNvPr id="86" name="object 45">
                <a:extLst>
                  <a:ext uri="{FF2B5EF4-FFF2-40B4-BE49-F238E27FC236}">
                    <a16:creationId xmlns:a16="http://schemas.microsoft.com/office/drawing/2014/main" id="{066A8F51-E9AF-08BB-6863-66376E140BE9}"/>
                  </a:ext>
                </a:extLst>
              </p:cNvPr>
              <p:cNvSpPr/>
              <p:nvPr/>
            </p:nvSpPr>
            <p:spPr>
              <a:xfrm>
                <a:off x="9641323" y="6126440"/>
                <a:ext cx="439420" cy="573405"/>
              </a:xfrm>
              <a:custGeom>
                <a:avLst/>
                <a:gdLst/>
                <a:ahLst/>
                <a:cxnLst/>
                <a:rect l="l" t="t" r="r" b="b"/>
                <a:pathLst>
                  <a:path w="439420" h="573404">
                    <a:moveTo>
                      <a:pt x="439280" y="573024"/>
                    </a:moveTo>
                    <a:lnTo>
                      <a:pt x="439280" y="63411"/>
                    </a:lnTo>
                    <a:lnTo>
                      <a:pt x="434276" y="38790"/>
                    </a:lnTo>
                    <a:lnTo>
                      <a:pt x="420652" y="18627"/>
                    </a:lnTo>
                    <a:lnTo>
                      <a:pt x="400489" y="5003"/>
                    </a:lnTo>
                    <a:lnTo>
                      <a:pt x="375869" y="0"/>
                    </a:lnTo>
                    <a:lnTo>
                      <a:pt x="63411" y="0"/>
                    </a:lnTo>
                    <a:lnTo>
                      <a:pt x="38790" y="5003"/>
                    </a:lnTo>
                    <a:lnTo>
                      <a:pt x="18627" y="18627"/>
                    </a:lnTo>
                    <a:lnTo>
                      <a:pt x="5003" y="38790"/>
                    </a:lnTo>
                    <a:lnTo>
                      <a:pt x="0" y="63411"/>
                    </a:lnTo>
                    <a:lnTo>
                      <a:pt x="0" y="573024"/>
                    </a:lnTo>
                    <a:lnTo>
                      <a:pt x="439280" y="573024"/>
                    </a:lnTo>
                    <a:close/>
                  </a:path>
                </a:pathLst>
              </a:custGeom>
              <a:ln w="12700">
                <a:solidFill>
                  <a:srgbClr val="00B050"/>
                </a:solidFill>
              </a:ln>
            </p:spPr>
            <p:txBody>
              <a:bodyPr wrap="square" lIns="0" tIns="0" rIns="0" bIns="0" rtlCol="0"/>
              <a:lstStyle/>
              <a:p>
                <a:endParaRPr sz="1400">
                  <a:solidFill>
                    <a:srgbClr val="0A236D"/>
                  </a:solidFill>
                </a:endParaRPr>
              </a:p>
            </p:txBody>
          </p:sp>
          <p:pic>
            <p:nvPicPr>
              <p:cNvPr id="87" name="object 46">
                <a:extLst>
                  <a:ext uri="{FF2B5EF4-FFF2-40B4-BE49-F238E27FC236}">
                    <a16:creationId xmlns:a16="http://schemas.microsoft.com/office/drawing/2014/main" id="{9D01FBB0-DF57-A894-2B42-2486C942A0BB}"/>
                  </a:ext>
                </a:extLst>
              </p:cNvPr>
              <p:cNvPicPr/>
              <p:nvPr/>
            </p:nvPicPr>
            <p:blipFill>
              <a:blip r:embed="rId14" cstate="print"/>
              <a:stretch>
                <a:fillRect/>
              </a:stretch>
            </p:blipFill>
            <p:spPr>
              <a:xfrm>
                <a:off x="9702749" y="6149733"/>
                <a:ext cx="81166" cy="34594"/>
              </a:xfrm>
              <a:prstGeom prst="rect">
                <a:avLst/>
              </a:prstGeom>
            </p:spPr>
          </p:pic>
          <p:sp>
            <p:nvSpPr>
              <p:cNvPr id="88" name="object 47">
                <a:extLst>
                  <a:ext uri="{FF2B5EF4-FFF2-40B4-BE49-F238E27FC236}">
                    <a16:creationId xmlns:a16="http://schemas.microsoft.com/office/drawing/2014/main" id="{1D8C3A2C-D433-6526-8BB3-F22A390C1E53}"/>
                  </a:ext>
                </a:extLst>
              </p:cNvPr>
              <p:cNvSpPr/>
              <p:nvPr/>
            </p:nvSpPr>
            <p:spPr>
              <a:xfrm>
                <a:off x="9641325" y="6265572"/>
                <a:ext cx="439420" cy="0"/>
              </a:xfrm>
              <a:custGeom>
                <a:avLst/>
                <a:gdLst/>
                <a:ahLst/>
                <a:cxnLst/>
                <a:rect l="l" t="t" r="r" b="b"/>
                <a:pathLst>
                  <a:path w="439420">
                    <a:moveTo>
                      <a:pt x="0" y="0"/>
                    </a:moveTo>
                    <a:lnTo>
                      <a:pt x="439280" y="0"/>
                    </a:lnTo>
                  </a:path>
                </a:pathLst>
              </a:custGeom>
              <a:ln w="12700">
                <a:solidFill>
                  <a:srgbClr val="000000"/>
                </a:solidFill>
              </a:ln>
            </p:spPr>
            <p:txBody>
              <a:bodyPr wrap="square" lIns="0" tIns="0" rIns="0" bIns="0" rtlCol="0"/>
              <a:lstStyle/>
              <a:p>
                <a:endParaRPr sz="1400">
                  <a:solidFill>
                    <a:srgbClr val="0A236D"/>
                  </a:solidFill>
                </a:endParaRPr>
              </a:p>
            </p:txBody>
          </p:sp>
          <p:pic>
            <p:nvPicPr>
              <p:cNvPr id="89" name="object 48">
                <a:extLst>
                  <a:ext uri="{FF2B5EF4-FFF2-40B4-BE49-F238E27FC236}">
                    <a16:creationId xmlns:a16="http://schemas.microsoft.com/office/drawing/2014/main" id="{16D5B665-36DF-7CC8-4CF5-5FE5D492D2D4}"/>
                  </a:ext>
                </a:extLst>
              </p:cNvPr>
              <p:cNvPicPr/>
              <p:nvPr/>
            </p:nvPicPr>
            <p:blipFill>
              <a:blip r:embed="rId15" cstate="print"/>
              <a:stretch>
                <a:fillRect/>
              </a:stretch>
            </p:blipFill>
            <p:spPr>
              <a:xfrm>
                <a:off x="9702749" y="6296723"/>
                <a:ext cx="81166" cy="34594"/>
              </a:xfrm>
              <a:prstGeom prst="rect">
                <a:avLst/>
              </a:prstGeom>
            </p:spPr>
          </p:pic>
          <p:sp>
            <p:nvSpPr>
              <p:cNvPr id="90" name="object 49">
                <a:extLst>
                  <a:ext uri="{FF2B5EF4-FFF2-40B4-BE49-F238E27FC236}">
                    <a16:creationId xmlns:a16="http://schemas.microsoft.com/office/drawing/2014/main" id="{D667A052-3AAE-2B84-E435-1E300FB02A80}"/>
                  </a:ext>
                </a:extLst>
              </p:cNvPr>
              <p:cNvSpPr/>
              <p:nvPr/>
            </p:nvSpPr>
            <p:spPr>
              <a:xfrm>
                <a:off x="9641325" y="6412560"/>
                <a:ext cx="439420" cy="0"/>
              </a:xfrm>
              <a:custGeom>
                <a:avLst/>
                <a:gdLst/>
                <a:ahLst/>
                <a:cxnLst/>
                <a:rect l="l" t="t" r="r" b="b"/>
                <a:pathLst>
                  <a:path w="439420">
                    <a:moveTo>
                      <a:pt x="0" y="0"/>
                    </a:moveTo>
                    <a:lnTo>
                      <a:pt x="439280" y="0"/>
                    </a:lnTo>
                  </a:path>
                </a:pathLst>
              </a:custGeom>
              <a:ln w="12700">
                <a:solidFill>
                  <a:srgbClr val="000000"/>
                </a:solidFill>
              </a:ln>
            </p:spPr>
            <p:txBody>
              <a:bodyPr wrap="square" lIns="0" tIns="0" rIns="0" bIns="0" rtlCol="0"/>
              <a:lstStyle/>
              <a:p>
                <a:endParaRPr sz="1400">
                  <a:solidFill>
                    <a:srgbClr val="0A236D"/>
                  </a:solidFill>
                </a:endParaRPr>
              </a:p>
            </p:txBody>
          </p:sp>
          <p:pic>
            <p:nvPicPr>
              <p:cNvPr id="91" name="object 50">
                <a:extLst>
                  <a:ext uri="{FF2B5EF4-FFF2-40B4-BE49-F238E27FC236}">
                    <a16:creationId xmlns:a16="http://schemas.microsoft.com/office/drawing/2014/main" id="{38B68CC4-6989-E25C-B21B-D355C30735AA}"/>
                  </a:ext>
                </a:extLst>
              </p:cNvPr>
              <p:cNvPicPr/>
              <p:nvPr/>
            </p:nvPicPr>
            <p:blipFill>
              <a:blip r:embed="rId15" cstate="print"/>
              <a:stretch>
                <a:fillRect/>
              </a:stretch>
            </p:blipFill>
            <p:spPr>
              <a:xfrm>
                <a:off x="9702749" y="6439992"/>
                <a:ext cx="81166" cy="34594"/>
              </a:xfrm>
              <a:prstGeom prst="rect">
                <a:avLst/>
              </a:prstGeom>
            </p:spPr>
          </p:pic>
          <p:sp>
            <p:nvSpPr>
              <p:cNvPr id="92" name="object 51">
                <a:extLst>
                  <a:ext uri="{FF2B5EF4-FFF2-40B4-BE49-F238E27FC236}">
                    <a16:creationId xmlns:a16="http://schemas.microsoft.com/office/drawing/2014/main" id="{D8B444C0-8F9B-973C-5BE1-A0914232A4A3}"/>
                  </a:ext>
                </a:extLst>
              </p:cNvPr>
              <p:cNvSpPr/>
              <p:nvPr/>
            </p:nvSpPr>
            <p:spPr>
              <a:xfrm>
                <a:off x="9641325" y="6555830"/>
                <a:ext cx="439420" cy="0"/>
              </a:xfrm>
              <a:custGeom>
                <a:avLst/>
                <a:gdLst/>
                <a:ahLst/>
                <a:cxnLst/>
                <a:rect l="l" t="t" r="r" b="b"/>
                <a:pathLst>
                  <a:path w="439420">
                    <a:moveTo>
                      <a:pt x="0" y="0"/>
                    </a:moveTo>
                    <a:lnTo>
                      <a:pt x="439280" y="0"/>
                    </a:lnTo>
                  </a:path>
                </a:pathLst>
              </a:custGeom>
              <a:ln w="12700">
                <a:solidFill>
                  <a:srgbClr val="000000"/>
                </a:solidFill>
              </a:ln>
            </p:spPr>
            <p:txBody>
              <a:bodyPr wrap="square" lIns="0" tIns="0" rIns="0" bIns="0" rtlCol="0"/>
              <a:lstStyle/>
              <a:p>
                <a:endParaRPr sz="1400">
                  <a:solidFill>
                    <a:srgbClr val="0A236D"/>
                  </a:solidFill>
                </a:endParaRPr>
              </a:p>
            </p:txBody>
          </p:sp>
          <p:pic>
            <p:nvPicPr>
              <p:cNvPr id="93" name="object 52">
                <a:extLst>
                  <a:ext uri="{FF2B5EF4-FFF2-40B4-BE49-F238E27FC236}">
                    <a16:creationId xmlns:a16="http://schemas.microsoft.com/office/drawing/2014/main" id="{CAEE3E5E-7B7F-2E30-0EDE-BE9878E68514}"/>
                  </a:ext>
                </a:extLst>
              </p:cNvPr>
              <p:cNvPicPr/>
              <p:nvPr/>
            </p:nvPicPr>
            <p:blipFill>
              <a:blip r:embed="rId14" cstate="print"/>
              <a:stretch>
                <a:fillRect/>
              </a:stretch>
            </p:blipFill>
            <p:spPr>
              <a:xfrm>
                <a:off x="9702749" y="6583260"/>
                <a:ext cx="81166" cy="34594"/>
              </a:xfrm>
              <a:prstGeom prst="rect">
                <a:avLst/>
              </a:prstGeom>
            </p:spPr>
          </p:pic>
          <p:pic>
            <p:nvPicPr>
              <p:cNvPr id="94" name="object 53">
                <a:extLst>
                  <a:ext uri="{FF2B5EF4-FFF2-40B4-BE49-F238E27FC236}">
                    <a16:creationId xmlns:a16="http://schemas.microsoft.com/office/drawing/2014/main" id="{0C3841B1-9142-2E17-A56A-1781CD8676F8}"/>
                  </a:ext>
                </a:extLst>
              </p:cNvPr>
              <p:cNvPicPr/>
              <p:nvPr/>
            </p:nvPicPr>
            <p:blipFill>
              <a:blip r:embed="rId16" cstate="print"/>
              <a:stretch>
                <a:fillRect/>
              </a:stretch>
            </p:blipFill>
            <p:spPr>
              <a:xfrm>
                <a:off x="8988920" y="6361976"/>
                <a:ext cx="439280" cy="50584"/>
              </a:xfrm>
              <a:prstGeom prst="rect">
                <a:avLst/>
              </a:prstGeom>
            </p:spPr>
          </p:pic>
          <p:pic>
            <p:nvPicPr>
              <p:cNvPr id="95" name="object 54">
                <a:extLst>
                  <a:ext uri="{FF2B5EF4-FFF2-40B4-BE49-F238E27FC236}">
                    <a16:creationId xmlns:a16="http://schemas.microsoft.com/office/drawing/2014/main" id="{F4911F3B-6403-2DB1-8F92-D64480CB2A18}"/>
                  </a:ext>
                </a:extLst>
              </p:cNvPr>
              <p:cNvPicPr/>
              <p:nvPr/>
            </p:nvPicPr>
            <p:blipFill>
              <a:blip r:embed="rId17" cstate="print"/>
              <a:stretch>
                <a:fillRect/>
              </a:stretch>
            </p:blipFill>
            <p:spPr>
              <a:xfrm>
                <a:off x="8988920" y="6505244"/>
                <a:ext cx="439280" cy="50584"/>
              </a:xfrm>
              <a:prstGeom prst="rect">
                <a:avLst/>
              </a:prstGeom>
            </p:spPr>
          </p:pic>
          <p:pic>
            <p:nvPicPr>
              <p:cNvPr id="96" name="object 55">
                <a:extLst>
                  <a:ext uri="{FF2B5EF4-FFF2-40B4-BE49-F238E27FC236}">
                    <a16:creationId xmlns:a16="http://schemas.microsoft.com/office/drawing/2014/main" id="{936D4516-8368-4412-62F2-13564ED9E3FF}"/>
                  </a:ext>
                </a:extLst>
              </p:cNvPr>
              <p:cNvPicPr/>
              <p:nvPr/>
            </p:nvPicPr>
            <p:blipFill>
              <a:blip r:embed="rId18" cstate="print"/>
              <a:stretch>
                <a:fillRect/>
              </a:stretch>
            </p:blipFill>
            <p:spPr>
              <a:xfrm>
                <a:off x="8988920" y="6648513"/>
                <a:ext cx="439280" cy="50584"/>
              </a:xfrm>
              <a:prstGeom prst="rect">
                <a:avLst/>
              </a:prstGeom>
            </p:spPr>
          </p:pic>
          <p:pic>
            <p:nvPicPr>
              <p:cNvPr id="97" name="object 56">
                <a:extLst>
                  <a:ext uri="{FF2B5EF4-FFF2-40B4-BE49-F238E27FC236}">
                    <a16:creationId xmlns:a16="http://schemas.microsoft.com/office/drawing/2014/main" id="{BFBCF47E-A6C2-8158-F308-B6638ED92DB8}"/>
                  </a:ext>
                </a:extLst>
              </p:cNvPr>
              <p:cNvPicPr/>
              <p:nvPr/>
            </p:nvPicPr>
            <p:blipFill>
              <a:blip r:embed="rId17" cstate="print"/>
              <a:stretch>
                <a:fillRect/>
              </a:stretch>
            </p:blipFill>
            <p:spPr>
              <a:xfrm>
                <a:off x="8988920" y="6214986"/>
                <a:ext cx="439280" cy="50584"/>
              </a:xfrm>
              <a:prstGeom prst="rect">
                <a:avLst/>
              </a:prstGeom>
            </p:spPr>
          </p:pic>
          <p:sp>
            <p:nvSpPr>
              <p:cNvPr id="98" name="object 57">
                <a:extLst>
                  <a:ext uri="{FF2B5EF4-FFF2-40B4-BE49-F238E27FC236}">
                    <a16:creationId xmlns:a16="http://schemas.microsoft.com/office/drawing/2014/main" id="{5E09D771-7059-FA12-7F28-4413A1379DF3}"/>
                  </a:ext>
                </a:extLst>
              </p:cNvPr>
              <p:cNvSpPr/>
              <p:nvPr/>
            </p:nvSpPr>
            <p:spPr>
              <a:xfrm>
                <a:off x="8988910" y="6126440"/>
                <a:ext cx="439420" cy="573405"/>
              </a:xfrm>
              <a:custGeom>
                <a:avLst/>
                <a:gdLst/>
                <a:ahLst/>
                <a:cxnLst/>
                <a:rect l="l" t="t" r="r" b="b"/>
                <a:pathLst>
                  <a:path w="439420" h="573404">
                    <a:moveTo>
                      <a:pt x="439280" y="573024"/>
                    </a:moveTo>
                    <a:lnTo>
                      <a:pt x="439280" y="63411"/>
                    </a:lnTo>
                    <a:lnTo>
                      <a:pt x="434276" y="38790"/>
                    </a:lnTo>
                    <a:lnTo>
                      <a:pt x="420652" y="18627"/>
                    </a:lnTo>
                    <a:lnTo>
                      <a:pt x="400489" y="5003"/>
                    </a:lnTo>
                    <a:lnTo>
                      <a:pt x="375869" y="0"/>
                    </a:lnTo>
                    <a:lnTo>
                      <a:pt x="63411" y="0"/>
                    </a:lnTo>
                    <a:lnTo>
                      <a:pt x="38790" y="5003"/>
                    </a:lnTo>
                    <a:lnTo>
                      <a:pt x="18627" y="18627"/>
                    </a:lnTo>
                    <a:lnTo>
                      <a:pt x="5003" y="38790"/>
                    </a:lnTo>
                    <a:lnTo>
                      <a:pt x="0" y="63411"/>
                    </a:lnTo>
                    <a:lnTo>
                      <a:pt x="0" y="573024"/>
                    </a:lnTo>
                    <a:lnTo>
                      <a:pt x="439280" y="573024"/>
                    </a:lnTo>
                    <a:close/>
                  </a:path>
                </a:pathLst>
              </a:custGeom>
              <a:ln w="12700">
                <a:solidFill>
                  <a:srgbClr val="00B050"/>
                </a:solidFill>
              </a:ln>
            </p:spPr>
            <p:txBody>
              <a:bodyPr wrap="square" lIns="0" tIns="0" rIns="0" bIns="0" rtlCol="0"/>
              <a:lstStyle/>
              <a:p>
                <a:endParaRPr sz="1400">
                  <a:solidFill>
                    <a:srgbClr val="0A236D"/>
                  </a:solidFill>
                </a:endParaRPr>
              </a:p>
            </p:txBody>
          </p:sp>
          <p:pic>
            <p:nvPicPr>
              <p:cNvPr id="99" name="object 58">
                <a:extLst>
                  <a:ext uri="{FF2B5EF4-FFF2-40B4-BE49-F238E27FC236}">
                    <a16:creationId xmlns:a16="http://schemas.microsoft.com/office/drawing/2014/main" id="{4E1AF1A7-BD7B-0D88-3016-4472C4E2B934}"/>
                  </a:ext>
                </a:extLst>
              </p:cNvPr>
              <p:cNvPicPr/>
              <p:nvPr/>
            </p:nvPicPr>
            <p:blipFill>
              <a:blip r:embed="rId19" cstate="print"/>
              <a:stretch>
                <a:fillRect/>
              </a:stretch>
            </p:blipFill>
            <p:spPr>
              <a:xfrm>
                <a:off x="9050337" y="6149733"/>
                <a:ext cx="81165" cy="34594"/>
              </a:xfrm>
              <a:prstGeom prst="rect">
                <a:avLst/>
              </a:prstGeom>
            </p:spPr>
          </p:pic>
          <p:sp>
            <p:nvSpPr>
              <p:cNvPr id="100" name="object 59">
                <a:extLst>
                  <a:ext uri="{FF2B5EF4-FFF2-40B4-BE49-F238E27FC236}">
                    <a16:creationId xmlns:a16="http://schemas.microsoft.com/office/drawing/2014/main" id="{0281E13A-B5EA-B4A3-1AB2-DEA5D41422E6}"/>
                  </a:ext>
                </a:extLst>
              </p:cNvPr>
              <p:cNvSpPr/>
              <p:nvPr/>
            </p:nvSpPr>
            <p:spPr>
              <a:xfrm>
                <a:off x="8988912" y="6265572"/>
                <a:ext cx="439420" cy="0"/>
              </a:xfrm>
              <a:custGeom>
                <a:avLst/>
                <a:gdLst/>
                <a:ahLst/>
                <a:cxnLst/>
                <a:rect l="l" t="t" r="r" b="b"/>
                <a:pathLst>
                  <a:path w="439420">
                    <a:moveTo>
                      <a:pt x="0" y="0"/>
                    </a:moveTo>
                    <a:lnTo>
                      <a:pt x="439280" y="0"/>
                    </a:lnTo>
                  </a:path>
                </a:pathLst>
              </a:custGeom>
              <a:ln w="12700">
                <a:solidFill>
                  <a:srgbClr val="000000"/>
                </a:solidFill>
              </a:ln>
            </p:spPr>
            <p:txBody>
              <a:bodyPr wrap="square" lIns="0" tIns="0" rIns="0" bIns="0" rtlCol="0"/>
              <a:lstStyle/>
              <a:p>
                <a:endParaRPr sz="1400">
                  <a:solidFill>
                    <a:srgbClr val="0A236D"/>
                  </a:solidFill>
                </a:endParaRPr>
              </a:p>
            </p:txBody>
          </p:sp>
          <p:pic>
            <p:nvPicPr>
              <p:cNvPr id="101" name="object 60">
                <a:extLst>
                  <a:ext uri="{FF2B5EF4-FFF2-40B4-BE49-F238E27FC236}">
                    <a16:creationId xmlns:a16="http://schemas.microsoft.com/office/drawing/2014/main" id="{6839C959-7603-E408-037C-8AB7729C43AD}"/>
                  </a:ext>
                </a:extLst>
              </p:cNvPr>
              <p:cNvPicPr/>
              <p:nvPr/>
            </p:nvPicPr>
            <p:blipFill>
              <a:blip r:embed="rId20" cstate="print"/>
              <a:stretch>
                <a:fillRect/>
              </a:stretch>
            </p:blipFill>
            <p:spPr>
              <a:xfrm>
                <a:off x="9050337" y="6296723"/>
                <a:ext cx="81165" cy="34594"/>
              </a:xfrm>
              <a:prstGeom prst="rect">
                <a:avLst/>
              </a:prstGeom>
            </p:spPr>
          </p:pic>
          <p:sp>
            <p:nvSpPr>
              <p:cNvPr id="102" name="object 61">
                <a:extLst>
                  <a:ext uri="{FF2B5EF4-FFF2-40B4-BE49-F238E27FC236}">
                    <a16:creationId xmlns:a16="http://schemas.microsoft.com/office/drawing/2014/main" id="{8FE4EC3E-B5C8-7D27-C84D-086C6F88A751}"/>
                  </a:ext>
                </a:extLst>
              </p:cNvPr>
              <p:cNvSpPr/>
              <p:nvPr/>
            </p:nvSpPr>
            <p:spPr>
              <a:xfrm>
                <a:off x="8988912" y="6412560"/>
                <a:ext cx="439420" cy="0"/>
              </a:xfrm>
              <a:custGeom>
                <a:avLst/>
                <a:gdLst/>
                <a:ahLst/>
                <a:cxnLst/>
                <a:rect l="l" t="t" r="r" b="b"/>
                <a:pathLst>
                  <a:path w="439420">
                    <a:moveTo>
                      <a:pt x="0" y="0"/>
                    </a:moveTo>
                    <a:lnTo>
                      <a:pt x="439280" y="0"/>
                    </a:lnTo>
                  </a:path>
                </a:pathLst>
              </a:custGeom>
              <a:ln w="12700">
                <a:solidFill>
                  <a:srgbClr val="000000"/>
                </a:solidFill>
              </a:ln>
            </p:spPr>
            <p:txBody>
              <a:bodyPr wrap="square" lIns="0" tIns="0" rIns="0" bIns="0" rtlCol="0"/>
              <a:lstStyle/>
              <a:p>
                <a:endParaRPr sz="1400">
                  <a:solidFill>
                    <a:srgbClr val="0A236D"/>
                  </a:solidFill>
                </a:endParaRPr>
              </a:p>
            </p:txBody>
          </p:sp>
          <p:pic>
            <p:nvPicPr>
              <p:cNvPr id="103" name="object 62">
                <a:extLst>
                  <a:ext uri="{FF2B5EF4-FFF2-40B4-BE49-F238E27FC236}">
                    <a16:creationId xmlns:a16="http://schemas.microsoft.com/office/drawing/2014/main" id="{B4FB5E34-000E-1C65-D1F2-D3DBE6973113}"/>
                  </a:ext>
                </a:extLst>
              </p:cNvPr>
              <p:cNvPicPr/>
              <p:nvPr/>
            </p:nvPicPr>
            <p:blipFill>
              <a:blip r:embed="rId20" cstate="print"/>
              <a:stretch>
                <a:fillRect/>
              </a:stretch>
            </p:blipFill>
            <p:spPr>
              <a:xfrm>
                <a:off x="9050337" y="6439992"/>
                <a:ext cx="81165" cy="34594"/>
              </a:xfrm>
              <a:prstGeom prst="rect">
                <a:avLst/>
              </a:prstGeom>
            </p:spPr>
          </p:pic>
          <p:sp>
            <p:nvSpPr>
              <p:cNvPr id="104" name="object 63">
                <a:extLst>
                  <a:ext uri="{FF2B5EF4-FFF2-40B4-BE49-F238E27FC236}">
                    <a16:creationId xmlns:a16="http://schemas.microsoft.com/office/drawing/2014/main" id="{D81B0C5A-BFED-5E43-14F4-BF223B267EA5}"/>
                  </a:ext>
                </a:extLst>
              </p:cNvPr>
              <p:cNvSpPr/>
              <p:nvPr/>
            </p:nvSpPr>
            <p:spPr>
              <a:xfrm>
                <a:off x="8988912" y="6555830"/>
                <a:ext cx="439420" cy="0"/>
              </a:xfrm>
              <a:custGeom>
                <a:avLst/>
                <a:gdLst/>
                <a:ahLst/>
                <a:cxnLst/>
                <a:rect l="l" t="t" r="r" b="b"/>
                <a:pathLst>
                  <a:path w="439420">
                    <a:moveTo>
                      <a:pt x="0" y="0"/>
                    </a:moveTo>
                    <a:lnTo>
                      <a:pt x="439280" y="0"/>
                    </a:lnTo>
                  </a:path>
                </a:pathLst>
              </a:custGeom>
              <a:ln w="12700">
                <a:solidFill>
                  <a:srgbClr val="000000"/>
                </a:solidFill>
              </a:ln>
            </p:spPr>
            <p:txBody>
              <a:bodyPr wrap="square" lIns="0" tIns="0" rIns="0" bIns="0" rtlCol="0"/>
              <a:lstStyle/>
              <a:p>
                <a:endParaRPr sz="1400">
                  <a:solidFill>
                    <a:srgbClr val="0A236D"/>
                  </a:solidFill>
                </a:endParaRPr>
              </a:p>
            </p:txBody>
          </p:sp>
          <p:pic>
            <p:nvPicPr>
              <p:cNvPr id="105" name="object 64">
                <a:extLst>
                  <a:ext uri="{FF2B5EF4-FFF2-40B4-BE49-F238E27FC236}">
                    <a16:creationId xmlns:a16="http://schemas.microsoft.com/office/drawing/2014/main" id="{E74F08DC-1C12-4B97-4963-FD10C2D39AF0}"/>
                  </a:ext>
                </a:extLst>
              </p:cNvPr>
              <p:cNvPicPr/>
              <p:nvPr/>
            </p:nvPicPr>
            <p:blipFill>
              <a:blip r:embed="rId19" cstate="print"/>
              <a:stretch>
                <a:fillRect/>
              </a:stretch>
            </p:blipFill>
            <p:spPr>
              <a:xfrm>
                <a:off x="9050337" y="6583260"/>
                <a:ext cx="81165" cy="34594"/>
              </a:xfrm>
              <a:prstGeom prst="rect">
                <a:avLst/>
              </a:prstGeom>
            </p:spPr>
          </p:pic>
          <p:pic>
            <p:nvPicPr>
              <p:cNvPr id="106" name="object 65">
                <a:extLst>
                  <a:ext uri="{FF2B5EF4-FFF2-40B4-BE49-F238E27FC236}">
                    <a16:creationId xmlns:a16="http://schemas.microsoft.com/office/drawing/2014/main" id="{9F929F26-E8C1-A4E2-6AA7-F33F68AF998D}"/>
                  </a:ext>
                </a:extLst>
              </p:cNvPr>
              <p:cNvPicPr/>
              <p:nvPr/>
            </p:nvPicPr>
            <p:blipFill>
              <a:blip r:embed="rId21" cstate="print"/>
              <a:stretch>
                <a:fillRect/>
              </a:stretch>
            </p:blipFill>
            <p:spPr>
              <a:xfrm>
                <a:off x="8321091" y="6438023"/>
                <a:ext cx="423626" cy="290487"/>
              </a:xfrm>
              <a:prstGeom prst="rect">
                <a:avLst/>
              </a:prstGeom>
            </p:spPr>
          </p:pic>
          <p:pic>
            <p:nvPicPr>
              <p:cNvPr id="107" name="object 66">
                <a:extLst>
                  <a:ext uri="{FF2B5EF4-FFF2-40B4-BE49-F238E27FC236}">
                    <a16:creationId xmlns:a16="http://schemas.microsoft.com/office/drawing/2014/main" id="{FD115FA4-8974-EA9D-0FE3-AF2523C184DD}"/>
                  </a:ext>
                </a:extLst>
              </p:cNvPr>
              <p:cNvPicPr/>
              <p:nvPr/>
            </p:nvPicPr>
            <p:blipFill>
              <a:blip r:embed="rId22" cstate="print"/>
              <a:stretch>
                <a:fillRect/>
              </a:stretch>
            </p:blipFill>
            <p:spPr>
              <a:xfrm>
                <a:off x="7659190" y="6438023"/>
                <a:ext cx="423627" cy="290487"/>
              </a:xfrm>
              <a:prstGeom prst="rect">
                <a:avLst/>
              </a:prstGeom>
            </p:spPr>
          </p:pic>
          <p:sp>
            <p:nvSpPr>
              <p:cNvPr id="108" name="object 67">
                <a:extLst>
                  <a:ext uri="{FF2B5EF4-FFF2-40B4-BE49-F238E27FC236}">
                    <a16:creationId xmlns:a16="http://schemas.microsoft.com/office/drawing/2014/main" id="{6B00D18C-2046-5744-7863-872AAE59F250}"/>
                  </a:ext>
                </a:extLst>
              </p:cNvPr>
              <p:cNvSpPr/>
              <p:nvPr/>
            </p:nvSpPr>
            <p:spPr>
              <a:xfrm>
                <a:off x="7871269" y="2873748"/>
                <a:ext cx="0" cy="275590"/>
              </a:xfrm>
              <a:custGeom>
                <a:avLst/>
                <a:gdLst/>
                <a:ahLst/>
                <a:cxnLst/>
                <a:rect l="l" t="t" r="r" b="b"/>
                <a:pathLst>
                  <a:path h="275589">
                    <a:moveTo>
                      <a:pt x="0" y="0"/>
                    </a:moveTo>
                    <a:lnTo>
                      <a:pt x="0" y="275297"/>
                    </a:lnTo>
                  </a:path>
                </a:pathLst>
              </a:custGeom>
              <a:ln w="12700">
                <a:solidFill>
                  <a:srgbClr val="00B050"/>
                </a:solidFill>
              </a:ln>
            </p:spPr>
            <p:txBody>
              <a:bodyPr wrap="square" lIns="0" tIns="0" rIns="0" bIns="0" rtlCol="0"/>
              <a:lstStyle/>
              <a:p>
                <a:endParaRPr sz="1400">
                  <a:solidFill>
                    <a:srgbClr val="0A236D"/>
                  </a:solidFill>
                </a:endParaRPr>
              </a:p>
            </p:txBody>
          </p:sp>
          <p:sp>
            <p:nvSpPr>
              <p:cNvPr id="109" name="object 68">
                <a:extLst>
                  <a:ext uri="{FF2B5EF4-FFF2-40B4-BE49-F238E27FC236}">
                    <a16:creationId xmlns:a16="http://schemas.microsoft.com/office/drawing/2014/main" id="{829649B4-26F4-6C1A-069A-84FB33EF0F9C}"/>
                  </a:ext>
                </a:extLst>
              </p:cNvPr>
              <p:cNvSpPr/>
              <p:nvPr/>
            </p:nvSpPr>
            <p:spPr>
              <a:xfrm>
                <a:off x="7829625" y="2808204"/>
                <a:ext cx="83820" cy="72390"/>
              </a:xfrm>
              <a:custGeom>
                <a:avLst/>
                <a:gdLst/>
                <a:ahLst/>
                <a:cxnLst/>
                <a:rect l="l" t="t" r="r" b="b"/>
                <a:pathLst>
                  <a:path w="83820" h="72389">
                    <a:moveTo>
                      <a:pt x="41643" y="0"/>
                    </a:moveTo>
                    <a:lnTo>
                      <a:pt x="0" y="72136"/>
                    </a:lnTo>
                    <a:lnTo>
                      <a:pt x="83286" y="72136"/>
                    </a:lnTo>
                    <a:lnTo>
                      <a:pt x="41643" y="0"/>
                    </a:lnTo>
                    <a:close/>
                  </a:path>
                </a:pathLst>
              </a:custGeom>
              <a:ln w="12700">
                <a:solidFill>
                  <a:srgbClr val="00B050"/>
                </a:solidFill>
              </a:ln>
            </p:spPr>
            <p:txBody>
              <a:bodyPr wrap="square" lIns="0" tIns="0" rIns="0" bIns="0" rtlCol="0"/>
              <a:lstStyle/>
              <a:p>
                <a:endParaRPr sz="1400">
                  <a:solidFill>
                    <a:srgbClr val="0A236D"/>
                  </a:solidFill>
                </a:endParaRPr>
              </a:p>
            </p:txBody>
          </p:sp>
          <p:pic>
            <p:nvPicPr>
              <p:cNvPr id="110" name="object 69">
                <a:extLst>
                  <a:ext uri="{FF2B5EF4-FFF2-40B4-BE49-F238E27FC236}">
                    <a16:creationId xmlns:a16="http://schemas.microsoft.com/office/drawing/2014/main" id="{CFDD598E-F2BE-8A2D-8A3F-EF536D9FE05E}"/>
                  </a:ext>
                </a:extLst>
              </p:cNvPr>
              <p:cNvPicPr/>
              <p:nvPr/>
            </p:nvPicPr>
            <p:blipFill>
              <a:blip r:embed="rId23" cstate="print"/>
              <a:stretch>
                <a:fillRect/>
              </a:stretch>
            </p:blipFill>
            <p:spPr>
              <a:xfrm>
                <a:off x="7847164" y="3124949"/>
                <a:ext cx="48209" cy="48196"/>
              </a:xfrm>
              <a:prstGeom prst="rect">
                <a:avLst/>
              </a:prstGeom>
            </p:spPr>
          </p:pic>
          <p:pic>
            <p:nvPicPr>
              <p:cNvPr id="111" name="object 70">
                <a:extLst>
                  <a:ext uri="{FF2B5EF4-FFF2-40B4-BE49-F238E27FC236}">
                    <a16:creationId xmlns:a16="http://schemas.microsoft.com/office/drawing/2014/main" id="{ED8A27D0-B5A7-1F3A-0583-8EA48BA32E3D}"/>
                  </a:ext>
                </a:extLst>
              </p:cNvPr>
              <p:cNvPicPr/>
              <p:nvPr/>
            </p:nvPicPr>
            <p:blipFill>
              <a:blip r:embed="rId24" cstate="print"/>
              <a:stretch>
                <a:fillRect/>
              </a:stretch>
            </p:blipFill>
            <p:spPr>
              <a:xfrm>
                <a:off x="9636226" y="2669019"/>
                <a:ext cx="439280" cy="67830"/>
              </a:xfrm>
              <a:prstGeom prst="rect">
                <a:avLst/>
              </a:prstGeom>
            </p:spPr>
          </p:pic>
          <p:sp>
            <p:nvSpPr>
              <p:cNvPr id="112" name="object 71">
                <a:extLst>
                  <a:ext uri="{FF2B5EF4-FFF2-40B4-BE49-F238E27FC236}">
                    <a16:creationId xmlns:a16="http://schemas.microsoft.com/office/drawing/2014/main" id="{224F59B4-25FD-7C61-E442-089F8CEC0B9D}"/>
                  </a:ext>
                </a:extLst>
              </p:cNvPr>
              <p:cNvSpPr/>
              <p:nvPr/>
            </p:nvSpPr>
            <p:spPr>
              <a:xfrm>
                <a:off x="9636235" y="2558361"/>
                <a:ext cx="439420" cy="179070"/>
              </a:xfrm>
              <a:custGeom>
                <a:avLst/>
                <a:gdLst/>
                <a:ahLst/>
                <a:cxnLst/>
                <a:rect l="l" t="t" r="r" b="b"/>
                <a:pathLst>
                  <a:path w="439420" h="179069">
                    <a:moveTo>
                      <a:pt x="439280" y="178498"/>
                    </a:moveTo>
                    <a:lnTo>
                      <a:pt x="439280" y="63411"/>
                    </a:lnTo>
                    <a:lnTo>
                      <a:pt x="434276" y="38785"/>
                    </a:lnTo>
                    <a:lnTo>
                      <a:pt x="420652" y="18622"/>
                    </a:lnTo>
                    <a:lnTo>
                      <a:pt x="400489" y="5002"/>
                    </a:lnTo>
                    <a:lnTo>
                      <a:pt x="375869" y="0"/>
                    </a:lnTo>
                    <a:lnTo>
                      <a:pt x="63411" y="0"/>
                    </a:lnTo>
                    <a:lnTo>
                      <a:pt x="38790" y="5002"/>
                    </a:lnTo>
                    <a:lnTo>
                      <a:pt x="18627" y="18622"/>
                    </a:lnTo>
                    <a:lnTo>
                      <a:pt x="5003" y="38785"/>
                    </a:lnTo>
                    <a:lnTo>
                      <a:pt x="0" y="63411"/>
                    </a:lnTo>
                    <a:lnTo>
                      <a:pt x="0" y="178498"/>
                    </a:lnTo>
                    <a:lnTo>
                      <a:pt x="439280" y="178498"/>
                    </a:lnTo>
                    <a:close/>
                  </a:path>
                </a:pathLst>
              </a:custGeom>
              <a:ln w="12700">
                <a:solidFill>
                  <a:srgbClr val="00B050"/>
                </a:solidFill>
              </a:ln>
            </p:spPr>
            <p:txBody>
              <a:bodyPr wrap="square" lIns="0" tIns="0" rIns="0" bIns="0" rtlCol="0"/>
              <a:lstStyle/>
              <a:p>
                <a:endParaRPr sz="1400">
                  <a:solidFill>
                    <a:srgbClr val="0A236D"/>
                  </a:solidFill>
                </a:endParaRPr>
              </a:p>
            </p:txBody>
          </p:sp>
          <p:pic>
            <p:nvPicPr>
              <p:cNvPr id="113" name="object 72">
                <a:extLst>
                  <a:ext uri="{FF2B5EF4-FFF2-40B4-BE49-F238E27FC236}">
                    <a16:creationId xmlns:a16="http://schemas.microsoft.com/office/drawing/2014/main" id="{9B1AC941-94B0-137C-B426-771731F7C762}"/>
                  </a:ext>
                </a:extLst>
              </p:cNvPr>
              <p:cNvPicPr/>
              <p:nvPr/>
            </p:nvPicPr>
            <p:blipFill>
              <a:blip r:embed="rId25" cstate="print"/>
              <a:stretch>
                <a:fillRect/>
              </a:stretch>
            </p:blipFill>
            <p:spPr>
              <a:xfrm>
                <a:off x="9899929" y="2594343"/>
                <a:ext cx="127737" cy="34594"/>
              </a:xfrm>
              <a:prstGeom prst="rect">
                <a:avLst/>
              </a:prstGeom>
            </p:spPr>
          </p:pic>
          <p:sp>
            <p:nvSpPr>
              <p:cNvPr id="114" name="object 73">
                <a:extLst>
                  <a:ext uri="{FF2B5EF4-FFF2-40B4-BE49-F238E27FC236}">
                    <a16:creationId xmlns:a16="http://schemas.microsoft.com/office/drawing/2014/main" id="{6A28B9C7-D465-CE05-47B6-A5FEC0DDF8A0}"/>
                  </a:ext>
                </a:extLst>
              </p:cNvPr>
              <p:cNvSpPr/>
              <p:nvPr/>
            </p:nvSpPr>
            <p:spPr>
              <a:xfrm>
                <a:off x="9711723" y="2558355"/>
                <a:ext cx="0" cy="42545"/>
              </a:xfrm>
              <a:custGeom>
                <a:avLst/>
                <a:gdLst/>
                <a:ahLst/>
                <a:cxnLst/>
                <a:rect l="l" t="t" r="r" b="b"/>
                <a:pathLst>
                  <a:path h="42544">
                    <a:moveTo>
                      <a:pt x="0" y="0"/>
                    </a:moveTo>
                    <a:lnTo>
                      <a:pt x="0" y="42138"/>
                    </a:lnTo>
                  </a:path>
                </a:pathLst>
              </a:custGeom>
              <a:ln w="12700">
                <a:solidFill>
                  <a:srgbClr val="00B050"/>
                </a:solidFill>
              </a:ln>
            </p:spPr>
            <p:txBody>
              <a:bodyPr wrap="square" lIns="0" tIns="0" rIns="0" bIns="0" rtlCol="0"/>
              <a:lstStyle/>
              <a:p>
                <a:endParaRPr sz="1400">
                  <a:solidFill>
                    <a:srgbClr val="0A236D"/>
                  </a:solidFill>
                </a:endParaRPr>
              </a:p>
            </p:txBody>
          </p:sp>
          <p:sp>
            <p:nvSpPr>
              <p:cNvPr id="115" name="object 74">
                <a:extLst>
                  <a:ext uri="{FF2B5EF4-FFF2-40B4-BE49-F238E27FC236}">
                    <a16:creationId xmlns:a16="http://schemas.microsoft.com/office/drawing/2014/main" id="{945AE1CE-5C4B-E11C-0824-D5CCD0A10592}"/>
                  </a:ext>
                </a:extLst>
              </p:cNvPr>
              <p:cNvSpPr/>
              <p:nvPr/>
            </p:nvSpPr>
            <p:spPr>
              <a:xfrm>
                <a:off x="9741218" y="2558355"/>
                <a:ext cx="0" cy="42545"/>
              </a:xfrm>
              <a:custGeom>
                <a:avLst/>
                <a:gdLst/>
                <a:ahLst/>
                <a:cxnLst/>
                <a:rect l="l" t="t" r="r" b="b"/>
                <a:pathLst>
                  <a:path h="42544">
                    <a:moveTo>
                      <a:pt x="0" y="0"/>
                    </a:moveTo>
                    <a:lnTo>
                      <a:pt x="0" y="42138"/>
                    </a:lnTo>
                  </a:path>
                </a:pathLst>
              </a:custGeom>
              <a:ln w="12700">
                <a:solidFill>
                  <a:srgbClr val="00B050"/>
                </a:solidFill>
              </a:ln>
            </p:spPr>
            <p:txBody>
              <a:bodyPr wrap="square" lIns="0" tIns="0" rIns="0" bIns="0" rtlCol="0"/>
              <a:lstStyle/>
              <a:p>
                <a:endParaRPr sz="1400">
                  <a:solidFill>
                    <a:srgbClr val="0A236D"/>
                  </a:solidFill>
                </a:endParaRPr>
              </a:p>
            </p:txBody>
          </p:sp>
          <p:pic>
            <p:nvPicPr>
              <p:cNvPr id="116" name="object 75">
                <a:extLst>
                  <a:ext uri="{FF2B5EF4-FFF2-40B4-BE49-F238E27FC236}">
                    <a16:creationId xmlns:a16="http://schemas.microsoft.com/office/drawing/2014/main" id="{7B54C25E-8EC8-BCA3-70AA-E5C2810C3DE1}"/>
                  </a:ext>
                </a:extLst>
              </p:cNvPr>
              <p:cNvPicPr/>
              <p:nvPr/>
            </p:nvPicPr>
            <p:blipFill>
              <a:blip r:embed="rId26" cstate="print"/>
              <a:stretch>
                <a:fillRect/>
              </a:stretch>
            </p:blipFill>
            <p:spPr>
              <a:xfrm>
                <a:off x="7651636" y="2669019"/>
                <a:ext cx="439280" cy="67830"/>
              </a:xfrm>
              <a:prstGeom prst="rect">
                <a:avLst/>
              </a:prstGeom>
            </p:spPr>
          </p:pic>
          <p:sp>
            <p:nvSpPr>
              <p:cNvPr id="117" name="object 76">
                <a:extLst>
                  <a:ext uri="{FF2B5EF4-FFF2-40B4-BE49-F238E27FC236}">
                    <a16:creationId xmlns:a16="http://schemas.microsoft.com/office/drawing/2014/main" id="{1A5CE455-C2A0-622A-BB2A-7480B8211589}"/>
                  </a:ext>
                </a:extLst>
              </p:cNvPr>
              <p:cNvSpPr/>
              <p:nvPr/>
            </p:nvSpPr>
            <p:spPr>
              <a:xfrm>
                <a:off x="7651626" y="2558361"/>
                <a:ext cx="439420" cy="179070"/>
              </a:xfrm>
              <a:custGeom>
                <a:avLst/>
                <a:gdLst/>
                <a:ahLst/>
                <a:cxnLst/>
                <a:rect l="l" t="t" r="r" b="b"/>
                <a:pathLst>
                  <a:path w="439420" h="179069">
                    <a:moveTo>
                      <a:pt x="439280" y="178498"/>
                    </a:moveTo>
                    <a:lnTo>
                      <a:pt x="439280" y="63411"/>
                    </a:lnTo>
                    <a:lnTo>
                      <a:pt x="434276" y="38785"/>
                    </a:lnTo>
                    <a:lnTo>
                      <a:pt x="420652" y="18622"/>
                    </a:lnTo>
                    <a:lnTo>
                      <a:pt x="400489" y="5002"/>
                    </a:lnTo>
                    <a:lnTo>
                      <a:pt x="375869" y="0"/>
                    </a:lnTo>
                    <a:lnTo>
                      <a:pt x="63411" y="0"/>
                    </a:lnTo>
                    <a:lnTo>
                      <a:pt x="38790" y="5002"/>
                    </a:lnTo>
                    <a:lnTo>
                      <a:pt x="18627" y="18622"/>
                    </a:lnTo>
                    <a:lnTo>
                      <a:pt x="5003" y="38785"/>
                    </a:lnTo>
                    <a:lnTo>
                      <a:pt x="0" y="63411"/>
                    </a:lnTo>
                    <a:lnTo>
                      <a:pt x="0" y="178498"/>
                    </a:lnTo>
                    <a:lnTo>
                      <a:pt x="439280" y="178498"/>
                    </a:lnTo>
                    <a:close/>
                  </a:path>
                </a:pathLst>
              </a:custGeom>
              <a:ln w="12700">
                <a:solidFill>
                  <a:srgbClr val="00B050"/>
                </a:solidFill>
              </a:ln>
            </p:spPr>
            <p:txBody>
              <a:bodyPr wrap="square" lIns="0" tIns="0" rIns="0" bIns="0" rtlCol="0"/>
              <a:lstStyle/>
              <a:p>
                <a:endParaRPr sz="1400">
                  <a:solidFill>
                    <a:srgbClr val="0A236D"/>
                  </a:solidFill>
                </a:endParaRPr>
              </a:p>
            </p:txBody>
          </p:sp>
          <p:pic>
            <p:nvPicPr>
              <p:cNvPr id="118" name="object 77">
                <a:extLst>
                  <a:ext uri="{FF2B5EF4-FFF2-40B4-BE49-F238E27FC236}">
                    <a16:creationId xmlns:a16="http://schemas.microsoft.com/office/drawing/2014/main" id="{BB681D1B-F41A-773F-FD1B-F9C3B7B9B534}"/>
                  </a:ext>
                </a:extLst>
              </p:cNvPr>
              <p:cNvPicPr/>
              <p:nvPr/>
            </p:nvPicPr>
            <p:blipFill>
              <a:blip r:embed="rId27" cstate="print"/>
              <a:stretch>
                <a:fillRect/>
              </a:stretch>
            </p:blipFill>
            <p:spPr>
              <a:xfrm>
                <a:off x="7915325" y="2594343"/>
                <a:ext cx="127737" cy="34594"/>
              </a:xfrm>
              <a:prstGeom prst="rect">
                <a:avLst/>
              </a:prstGeom>
            </p:spPr>
          </p:pic>
          <p:sp>
            <p:nvSpPr>
              <p:cNvPr id="119" name="object 78">
                <a:extLst>
                  <a:ext uri="{FF2B5EF4-FFF2-40B4-BE49-F238E27FC236}">
                    <a16:creationId xmlns:a16="http://schemas.microsoft.com/office/drawing/2014/main" id="{F68B2D04-4072-2567-A4B1-DF5D73000150}"/>
                  </a:ext>
                </a:extLst>
              </p:cNvPr>
              <p:cNvSpPr/>
              <p:nvPr/>
            </p:nvSpPr>
            <p:spPr>
              <a:xfrm>
                <a:off x="7727115" y="2558355"/>
                <a:ext cx="0" cy="42545"/>
              </a:xfrm>
              <a:custGeom>
                <a:avLst/>
                <a:gdLst/>
                <a:ahLst/>
                <a:cxnLst/>
                <a:rect l="l" t="t" r="r" b="b"/>
                <a:pathLst>
                  <a:path h="42544">
                    <a:moveTo>
                      <a:pt x="0" y="0"/>
                    </a:moveTo>
                    <a:lnTo>
                      <a:pt x="0" y="42138"/>
                    </a:lnTo>
                  </a:path>
                </a:pathLst>
              </a:custGeom>
              <a:ln w="12700">
                <a:solidFill>
                  <a:srgbClr val="00B050"/>
                </a:solidFill>
              </a:ln>
            </p:spPr>
            <p:txBody>
              <a:bodyPr wrap="square" lIns="0" tIns="0" rIns="0" bIns="0" rtlCol="0"/>
              <a:lstStyle/>
              <a:p>
                <a:endParaRPr sz="1400">
                  <a:solidFill>
                    <a:srgbClr val="0A236D"/>
                  </a:solidFill>
                </a:endParaRPr>
              </a:p>
            </p:txBody>
          </p:sp>
          <p:sp>
            <p:nvSpPr>
              <p:cNvPr id="120" name="object 79">
                <a:extLst>
                  <a:ext uri="{FF2B5EF4-FFF2-40B4-BE49-F238E27FC236}">
                    <a16:creationId xmlns:a16="http://schemas.microsoft.com/office/drawing/2014/main" id="{22CC1BA0-2B2A-2B1F-0D4F-DA3B824A066D}"/>
                  </a:ext>
                </a:extLst>
              </p:cNvPr>
              <p:cNvSpPr/>
              <p:nvPr/>
            </p:nvSpPr>
            <p:spPr>
              <a:xfrm>
                <a:off x="7756611" y="2558355"/>
                <a:ext cx="0" cy="42545"/>
              </a:xfrm>
              <a:custGeom>
                <a:avLst/>
                <a:gdLst/>
                <a:ahLst/>
                <a:cxnLst/>
                <a:rect l="l" t="t" r="r" b="b"/>
                <a:pathLst>
                  <a:path h="42544">
                    <a:moveTo>
                      <a:pt x="0" y="0"/>
                    </a:moveTo>
                    <a:lnTo>
                      <a:pt x="0" y="42138"/>
                    </a:lnTo>
                  </a:path>
                </a:pathLst>
              </a:custGeom>
              <a:ln w="12700">
                <a:solidFill>
                  <a:srgbClr val="00B050"/>
                </a:solidFill>
              </a:ln>
            </p:spPr>
            <p:txBody>
              <a:bodyPr wrap="square" lIns="0" tIns="0" rIns="0" bIns="0" rtlCol="0"/>
              <a:lstStyle/>
              <a:p>
                <a:endParaRPr sz="1400">
                  <a:solidFill>
                    <a:srgbClr val="0A236D"/>
                  </a:solidFill>
                </a:endParaRPr>
              </a:p>
            </p:txBody>
          </p:sp>
          <p:pic>
            <p:nvPicPr>
              <p:cNvPr id="121" name="object 80">
                <a:extLst>
                  <a:ext uri="{FF2B5EF4-FFF2-40B4-BE49-F238E27FC236}">
                    <a16:creationId xmlns:a16="http://schemas.microsoft.com/office/drawing/2014/main" id="{9CFC3C6E-7DDF-782D-54D5-E9C1B60BBF3B}"/>
                  </a:ext>
                </a:extLst>
              </p:cNvPr>
              <p:cNvPicPr/>
              <p:nvPr/>
            </p:nvPicPr>
            <p:blipFill>
              <a:blip r:embed="rId28" cstate="print"/>
              <a:stretch>
                <a:fillRect/>
              </a:stretch>
            </p:blipFill>
            <p:spPr>
              <a:xfrm>
                <a:off x="7651636" y="2437256"/>
                <a:ext cx="439280" cy="67843"/>
              </a:xfrm>
              <a:prstGeom prst="rect">
                <a:avLst/>
              </a:prstGeom>
            </p:spPr>
          </p:pic>
          <p:sp>
            <p:nvSpPr>
              <p:cNvPr id="122" name="object 81">
                <a:extLst>
                  <a:ext uri="{FF2B5EF4-FFF2-40B4-BE49-F238E27FC236}">
                    <a16:creationId xmlns:a16="http://schemas.microsoft.com/office/drawing/2014/main" id="{6D7F7FFB-C40B-9B05-2F69-906050231799}"/>
                  </a:ext>
                </a:extLst>
              </p:cNvPr>
              <p:cNvSpPr/>
              <p:nvPr/>
            </p:nvSpPr>
            <p:spPr>
              <a:xfrm>
                <a:off x="7651626" y="2326601"/>
                <a:ext cx="439420" cy="179070"/>
              </a:xfrm>
              <a:custGeom>
                <a:avLst/>
                <a:gdLst/>
                <a:ahLst/>
                <a:cxnLst/>
                <a:rect l="l" t="t" r="r" b="b"/>
                <a:pathLst>
                  <a:path w="439420" h="179069">
                    <a:moveTo>
                      <a:pt x="439280" y="178498"/>
                    </a:moveTo>
                    <a:lnTo>
                      <a:pt x="439280" y="63411"/>
                    </a:lnTo>
                    <a:lnTo>
                      <a:pt x="434276" y="38790"/>
                    </a:lnTo>
                    <a:lnTo>
                      <a:pt x="420652" y="18627"/>
                    </a:lnTo>
                    <a:lnTo>
                      <a:pt x="400489" y="5003"/>
                    </a:lnTo>
                    <a:lnTo>
                      <a:pt x="375869" y="0"/>
                    </a:lnTo>
                    <a:lnTo>
                      <a:pt x="63411" y="0"/>
                    </a:lnTo>
                    <a:lnTo>
                      <a:pt x="38790" y="5003"/>
                    </a:lnTo>
                    <a:lnTo>
                      <a:pt x="18627" y="18627"/>
                    </a:lnTo>
                    <a:lnTo>
                      <a:pt x="5003" y="38790"/>
                    </a:lnTo>
                    <a:lnTo>
                      <a:pt x="0" y="63411"/>
                    </a:lnTo>
                    <a:lnTo>
                      <a:pt x="0" y="178498"/>
                    </a:lnTo>
                    <a:lnTo>
                      <a:pt x="439280" y="178498"/>
                    </a:lnTo>
                    <a:close/>
                  </a:path>
                </a:pathLst>
              </a:custGeom>
              <a:ln w="12700">
                <a:solidFill>
                  <a:srgbClr val="00B050"/>
                </a:solidFill>
              </a:ln>
            </p:spPr>
            <p:txBody>
              <a:bodyPr wrap="square" lIns="0" tIns="0" rIns="0" bIns="0" rtlCol="0"/>
              <a:lstStyle/>
              <a:p>
                <a:endParaRPr sz="1400">
                  <a:solidFill>
                    <a:srgbClr val="0A236D"/>
                  </a:solidFill>
                </a:endParaRPr>
              </a:p>
            </p:txBody>
          </p:sp>
          <p:pic>
            <p:nvPicPr>
              <p:cNvPr id="123" name="object 82">
                <a:extLst>
                  <a:ext uri="{FF2B5EF4-FFF2-40B4-BE49-F238E27FC236}">
                    <a16:creationId xmlns:a16="http://schemas.microsoft.com/office/drawing/2014/main" id="{C1D9EA07-43E5-2991-6403-3FDC02827C3A}"/>
                  </a:ext>
                </a:extLst>
              </p:cNvPr>
              <p:cNvPicPr/>
              <p:nvPr/>
            </p:nvPicPr>
            <p:blipFill>
              <a:blip r:embed="rId27" cstate="print"/>
              <a:stretch>
                <a:fillRect/>
              </a:stretch>
            </p:blipFill>
            <p:spPr>
              <a:xfrm>
                <a:off x="7915325" y="2362580"/>
                <a:ext cx="127737" cy="34594"/>
              </a:xfrm>
              <a:prstGeom prst="rect">
                <a:avLst/>
              </a:prstGeom>
            </p:spPr>
          </p:pic>
          <p:sp>
            <p:nvSpPr>
              <p:cNvPr id="124" name="object 83">
                <a:extLst>
                  <a:ext uri="{FF2B5EF4-FFF2-40B4-BE49-F238E27FC236}">
                    <a16:creationId xmlns:a16="http://schemas.microsoft.com/office/drawing/2014/main" id="{4F57D3A4-B5E4-AA3D-F425-92D0375C8474}"/>
                  </a:ext>
                </a:extLst>
              </p:cNvPr>
              <p:cNvSpPr/>
              <p:nvPr/>
            </p:nvSpPr>
            <p:spPr>
              <a:xfrm>
                <a:off x="7727115" y="2326595"/>
                <a:ext cx="0" cy="42545"/>
              </a:xfrm>
              <a:custGeom>
                <a:avLst/>
                <a:gdLst/>
                <a:ahLst/>
                <a:cxnLst/>
                <a:rect l="l" t="t" r="r" b="b"/>
                <a:pathLst>
                  <a:path h="42544">
                    <a:moveTo>
                      <a:pt x="0" y="0"/>
                    </a:moveTo>
                    <a:lnTo>
                      <a:pt x="0" y="42138"/>
                    </a:lnTo>
                  </a:path>
                </a:pathLst>
              </a:custGeom>
              <a:ln w="12700">
                <a:solidFill>
                  <a:srgbClr val="00B050"/>
                </a:solidFill>
              </a:ln>
            </p:spPr>
            <p:txBody>
              <a:bodyPr wrap="square" lIns="0" tIns="0" rIns="0" bIns="0" rtlCol="0"/>
              <a:lstStyle/>
              <a:p>
                <a:endParaRPr sz="1400">
                  <a:solidFill>
                    <a:srgbClr val="0A236D"/>
                  </a:solidFill>
                </a:endParaRPr>
              </a:p>
            </p:txBody>
          </p:sp>
          <p:sp>
            <p:nvSpPr>
              <p:cNvPr id="125" name="object 84">
                <a:extLst>
                  <a:ext uri="{FF2B5EF4-FFF2-40B4-BE49-F238E27FC236}">
                    <a16:creationId xmlns:a16="http://schemas.microsoft.com/office/drawing/2014/main" id="{48899A32-F348-ED75-B782-35EC9D973F1A}"/>
                  </a:ext>
                </a:extLst>
              </p:cNvPr>
              <p:cNvSpPr/>
              <p:nvPr/>
            </p:nvSpPr>
            <p:spPr>
              <a:xfrm>
                <a:off x="7756611" y="2326595"/>
                <a:ext cx="0" cy="42545"/>
              </a:xfrm>
              <a:custGeom>
                <a:avLst/>
                <a:gdLst/>
                <a:ahLst/>
                <a:cxnLst/>
                <a:rect l="l" t="t" r="r" b="b"/>
                <a:pathLst>
                  <a:path h="42544">
                    <a:moveTo>
                      <a:pt x="0" y="0"/>
                    </a:moveTo>
                    <a:lnTo>
                      <a:pt x="0" y="42138"/>
                    </a:lnTo>
                  </a:path>
                </a:pathLst>
              </a:custGeom>
              <a:ln w="12700">
                <a:solidFill>
                  <a:srgbClr val="00B050"/>
                </a:solidFill>
              </a:ln>
            </p:spPr>
            <p:txBody>
              <a:bodyPr wrap="square" lIns="0" tIns="0" rIns="0" bIns="0" rtlCol="0"/>
              <a:lstStyle/>
              <a:p>
                <a:endParaRPr sz="1400">
                  <a:solidFill>
                    <a:srgbClr val="0A236D"/>
                  </a:solidFill>
                </a:endParaRPr>
              </a:p>
            </p:txBody>
          </p:sp>
          <p:sp>
            <p:nvSpPr>
              <p:cNvPr id="126" name="object 85">
                <a:extLst>
                  <a:ext uri="{FF2B5EF4-FFF2-40B4-BE49-F238E27FC236}">
                    <a16:creationId xmlns:a16="http://schemas.microsoft.com/office/drawing/2014/main" id="{07727E08-9C22-0BCB-C387-26DC64A554C9}"/>
                  </a:ext>
                </a:extLst>
              </p:cNvPr>
              <p:cNvSpPr/>
              <p:nvPr/>
            </p:nvSpPr>
            <p:spPr>
              <a:xfrm>
                <a:off x="8863572" y="2873748"/>
                <a:ext cx="0" cy="275590"/>
              </a:xfrm>
              <a:custGeom>
                <a:avLst/>
                <a:gdLst/>
                <a:ahLst/>
                <a:cxnLst/>
                <a:rect l="l" t="t" r="r" b="b"/>
                <a:pathLst>
                  <a:path h="275589">
                    <a:moveTo>
                      <a:pt x="0" y="0"/>
                    </a:moveTo>
                    <a:lnTo>
                      <a:pt x="0" y="275297"/>
                    </a:lnTo>
                  </a:path>
                </a:pathLst>
              </a:custGeom>
              <a:ln w="12700">
                <a:solidFill>
                  <a:srgbClr val="00B050"/>
                </a:solidFill>
              </a:ln>
            </p:spPr>
            <p:txBody>
              <a:bodyPr wrap="square" lIns="0" tIns="0" rIns="0" bIns="0" rtlCol="0"/>
              <a:lstStyle/>
              <a:p>
                <a:endParaRPr sz="1400">
                  <a:solidFill>
                    <a:srgbClr val="0A236D"/>
                  </a:solidFill>
                </a:endParaRPr>
              </a:p>
            </p:txBody>
          </p:sp>
          <p:sp>
            <p:nvSpPr>
              <p:cNvPr id="127" name="object 86">
                <a:extLst>
                  <a:ext uri="{FF2B5EF4-FFF2-40B4-BE49-F238E27FC236}">
                    <a16:creationId xmlns:a16="http://schemas.microsoft.com/office/drawing/2014/main" id="{4860559B-FF97-D92F-A964-A4A240AFCD28}"/>
                  </a:ext>
                </a:extLst>
              </p:cNvPr>
              <p:cNvSpPr/>
              <p:nvPr/>
            </p:nvSpPr>
            <p:spPr>
              <a:xfrm>
                <a:off x="8821929" y="2808204"/>
                <a:ext cx="83820" cy="72390"/>
              </a:xfrm>
              <a:custGeom>
                <a:avLst/>
                <a:gdLst/>
                <a:ahLst/>
                <a:cxnLst/>
                <a:rect l="l" t="t" r="r" b="b"/>
                <a:pathLst>
                  <a:path w="83820" h="72389">
                    <a:moveTo>
                      <a:pt x="41643" y="0"/>
                    </a:moveTo>
                    <a:lnTo>
                      <a:pt x="0" y="72136"/>
                    </a:lnTo>
                    <a:lnTo>
                      <a:pt x="83286" y="72136"/>
                    </a:lnTo>
                    <a:lnTo>
                      <a:pt x="41643" y="0"/>
                    </a:lnTo>
                    <a:close/>
                  </a:path>
                </a:pathLst>
              </a:custGeom>
              <a:ln w="12700">
                <a:solidFill>
                  <a:srgbClr val="00B050"/>
                </a:solidFill>
              </a:ln>
            </p:spPr>
            <p:txBody>
              <a:bodyPr wrap="square" lIns="0" tIns="0" rIns="0" bIns="0" rtlCol="0"/>
              <a:lstStyle/>
              <a:p>
                <a:endParaRPr sz="1400">
                  <a:solidFill>
                    <a:srgbClr val="0A236D"/>
                  </a:solidFill>
                </a:endParaRPr>
              </a:p>
            </p:txBody>
          </p:sp>
          <p:pic>
            <p:nvPicPr>
              <p:cNvPr id="128" name="object 87">
                <a:extLst>
                  <a:ext uri="{FF2B5EF4-FFF2-40B4-BE49-F238E27FC236}">
                    <a16:creationId xmlns:a16="http://schemas.microsoft.com/office/drawing/2014/main" id="{39BE5FD8-86E8-0EA5-CF09-7F845D5A2908}"/>
                  </a:ext>
                </a:extLst>
              </p:cNvPr>
              <p:cNvPicPr/>
              <p:nvPr/>
            </p:nvPicPr>
            <p:blipFill>
              <a:blip r:embed="rId23" cstate="print"/>
              <a:stretch>
                <a:fillRect/>
              </a:stretch>
            </p:blipFill>
            <p:spPr>
              <a:xfrm>
                <a:off x="8839467" y="3124949"/>
                <a:ext cx="48209" cy="48196"/>
              </a:xfrm>
              <a:prstGeom prst="rect">
                <a:avLst/>
              </a:prstGeom>
            </p:spPr>
          </p:pic>
          <p:pic>
            <p:nvPicPr>
              <p:cNvPr id="129" name="object 88">
                <a:extLst>
                  <a:ext uri="{FF2B5EF4-FFF2-40B4-BE49-F238E27FC236}">
                    <a16:creationId xmlns:a16="http://schemas.microsoft.com/office/drawing/2014/main" id="{B22FE284-6522-3ECC-CBF5-59147227D710}"/>
                  </a:ext>
                </a:extLst>
              </p:cNvPr>
              <p:cNvPicPr/>
              <p:nvPr/>
            </p:nvPicPr>
            <p:blipFill>
              <a:blip r:embed="rId29" cstate="print"/>
              <a:stretch>
                <a:fillRect/>
              </a:stretch>
            </p:blipFill>
            <p:spPr>
              <a:xfrm>
                <a:off x="8643937" y="2669019"/>
                <a:ext cx="439280" cy="67830"/>
              </a:xfrm>
              <a:prstGeom prst="rect">
                <a:avLst/>
              </a:prstGeom>
            </p:spPr>
          </p:pic>
          <p:sp>
            <p:nvSpPr>
              <p:cNvPr id="130" name="object 89">
                <a:extLst>
                  <a:ext uri="{FF2B5EF4-FFF2-40B4-BE49-F238E27FC236}">
                    <a16:creationId xmlns:a16="http://schemas.microsoft.com/office/drawing/2014/main" id="{2206EA7E-B783-BD2C-6483-0D635038B7B6}"/>
                  </a:ext>
                </a:extLst>
              </p:cNvPr>
              <p:cNvSpPr/>
              <p:nvPr/>
            </p:nvSpPr>
            <p:spPr>
              <a:xfrm>
                <a:off x="8643932" y="2558361"/>
                <a:ext cx="439420" cy="179070"/>
              </a:xfrm>
              <a:custGeom>
                <a:avLst/>
                <a:gdLst/>
                <a:ahLst/>
                <a:cxnLst/>
                <a:rect l="l" t="t" r="r" b="b"/>
                <a:pathLst>
                  <a:path w="439420" h="179069">
                    <a:moveTo>
                      <a:pt x="439280" y="178498"/>
                    </a:moveTo>
                    <a:lnTo>
                      <a:pt x="439280" y="63411"/>
                    </a:lnTo>
                    <a:lnTo>
                      <a:pt x="434276" y="38785"/>
                    </a:lnTo>
                    <a:lnTo>
                      <a:pt x="420652" y="18622"/>
                    </a:lnTo>
                    <a:lnTo>
                      <a:pt x="400489" y="5002"/>
                    </a:lnTo>
                    <a:lnTo>
                      <a:pt x="375869" y="0"/>
                    </a:lnTo>
                    <a:lnTo>
                      <a:pt x="63411" y="0"/>
                    </a:lnTo>
                    <a:lnTo>
                      <a:pt x="38790" y="5002"/>
                    </a:lnTo>
                    <a:lnTo>
                      <a:pt x="18627" y="18622"/>
                    </a:lnTo>
                    <a:lnTo>
                      <a:pt x="5003" y="38785"/>
                    </a:lnTo>
                    <a:lnTo>
                      <a:pt x="0" y="63411"/>
                    </a:lnTo>
                    <a:lnTo>
                      <a:pt x="0" y="178498"/>
                    </a:lnTo>
                    <a:lnTo>
                      <a:pt x="439280" y="178498"/>
                    </a:lnTo>
                    <a:close/>
                  </a:path>
                </a:pathLst>
              </a:custGeom>
              <a:ln w="12700">
                <a:solidFill>
                  <a:srgbClr val="00B050"/>
                </a:solidFill>
              </a:ln>
            </p:spPr>
            <p:txBody>
              <a:bodyPr wrap="square" lIns="0" tIns="0" rIns="0" bIns="0" rtlCol="0"/>
              <a:lstStyle/>
              <a:p>
                <a:endParaRPr sz="1400">
                  <a:solidFill>
                    <a:srgbClr val="0A236D"/>
                  </a:solidFill>
                </a:endParaRPr>
              </a:p>
            </p:txBody>
          </p:sp>
          <p:pic>
            <p:nvPicPr>
              <p:cNvPr id="131" name="object 90">
                <a:extLst>
                  <a:ext uri="{FF2B5EF4-FFF2-40B4-BE49-F238E27FC236}">
                    <a16:creationId xmlns:a16="http://schemas.microsoft.com/office/drawing/2014/main" id="{25531987-F0A6-7EBD-4631-6121E53A6365}"/>
                  </a:ext>
                </a:extLst>
              </p:cNvPr>
              <p:cNvPicPr/>
              <p:nvPr/>
            </p:nvPicPr>
            <p:blipFill>
              <a:blip r:embed="rId27" cstate="print"/>
              <a:stretch>
                <a:fillRect/>
              </a:stretch>
            </p:blipFill>
            <p:spPr>
              <a:xfrm>
                <a:off x="8907627" y="2594343"/>
                <a:ext cx="127736" cy="34594"/>
              </a:xfrm>
              <a:prstGeom prst="rect">
                <a:avLst/>
              </a:prstGeom>
            </p:spPr>
          </p:pic>
          <p:sp>
            <p:nvSpPr>
              <p:cNvPr id="132" name="object 91">
                <a:extLst>
                  <a:ext uri="{FF2B5EF4-FFF2-40B4-BE49-F238E27FC236}">
                    <a16:creationId xmlns:a16="http://schemas.microsoft.com/office/drawing/2014/main" id="{4F982BD7-E171-E5A5-A278-3273F3830ECC}"/>
                  </a:ext>
                </a:extLst>
              </p:cNvPr>
              <p:cNvSpPr/>
              <p:nvPr/>
            </p:nvSpPr>
            <p:spPr>
              <a:xfrm>
                <a:off x="8719418" y="2558355"/>
                <a:ext cx="0" cy="42545"/>
              </a:xfrm>
              <a:custGeom>
                <a:avLst/>
                <a:gdLst/>
                <a:ahLst/>
                <a:cxnLst/>
                <a:rect l="l" t="t" r="r" b="b"/>
                <a:pathLst>
                  <a:path h="42544">
                    <a:moveTo>
                      <a:pt x="0" y="0"/>
                    </a:moveTo>
                    <a:lnTo>
                      <a:pt x="0" y="42138"/>
                    </a:lnTo>
                  </a:path>
                </a:pathLst>
              </a:custGeom>
              <a:ln w="12700">
                <a:solidFill>
                  <a:srgbClr val="00B050"/>
                </a:solidFill>
              </a:ln>
            </p:spPr>
            <p:txBody>
              <a:bodyPr wrap="square" lIns="0" tIns="0" rIns="0" bIns="0" rtlCol="0"/>
              <a:lstStyle/>
              <a:p>
                <a:endParaRPr sz="1400">
                  <a:solidFill>
                    <a:srgbClr val="0A236D"/>
                  </a:solidFill>
                </a:endParaRPr>
              </a:p>
            </p:txBody>
          </p:sp>
          <p:sp>
            <p:nvSpPr>
              <p:cNvPr id="133" name="object 92">
                <a:extLst>
                  <a:ext uri="{FF2B5EF4-FFF2-40B4-BE49-F238E27FC236}">
                    <a16:creationId xmlns:a16="http://schemas.microsoft.com/office/drawing/2014/main" id="{761D74FD-3D92-1AC8-3EDC-36209B04BB01}"/>
                  </a:ext>
                </a:extLst>
              </p:cNvPr>
              <p:cNvSpPr/>
              <p:nvPr/>
            </p:nvSpPr>
            <p:spPr>
              <a:xfrm>
                <a:off x="8748915" y="2558355"/>
                <a:ext cx="0" cy="42545"/>
              </a:xfrm>
              <a:custGeom>
                <a:avLst/>
                <a:gdLst/>
                <a:ahLst/>
                <a:cxnLst/>
                <a:rect l="l" t="t" r="r" b="b"/>
                <a:pathLst>
                  <a:path h="42544">
                    <a:moveTo>
                      <a:pt x="0" y="0"/>
                    </a:moveTo>
                    <a:lnTo>
                      <a:pt x="0" y="42138"/>
                    </a:lnTo>
                  </a:path>
                </a:pathLst>
              </a:custGeom>
              <a:ln w="12700">
                <a:solidFill>
                  <a:srgbClr val="00B050"/>
                </a:solidFill>
              </a:ln>
            </p:spPr>
            <p:txBody>
              <a:bodyPr wrap="square" lIns="0" tIns="0" rIns="0" bIns="0" rtlCol="0"/>
              <a:lstStyle/>
              <a:p>
                <a:endParaRPr sz="1400">
                  <a:solidFill>
                    <a:srgbClr val="0A236D"/>
                  </a:solidFill>
                </a:endParaRPr>
              </a:p>
            </p:txBody>
          </p:sp>
          <p:pic>
            <p:nvPicPr>
              <p:cNvPr id="134" name="object 93">
                <a:extLst>
                  <a:ext uri="{FF2B5EF4-FFF2-40B4-BE49-F238E27FC236}">
                    <a16:creationId xmlns:a16="http://schemas.microsoft.com/office/drawing/2014/main" id="{F273186C-AA7D-3F0A-F0F6-36CF10E7D390}"/>
                  </a:ext>
                </a:extLst>
              </p:cNvPr>
              <p:cNvPicPr/>
              <p:nvPr/>
            </p:nvPicPr>
            <p:blipFill>
              <a:blip r:embed="rId30" cstate="print"/>
              <a:stretch>
                <a:fillRect/>
              </a:stretch>
            </p:blipFill>
            <p:spPr>
              <a:xfrm>
                <a:off x="8643937" y="2437256"/>
                <a:ext cx="439280" cy="67843"/>
              </a:xfrm>
              <a:prstGeom prst="rect">
                <a:avLst/>
              </a:prstGeom>
            </p:spPr>
          </p:pic>
          <p:sp>
            <p:nvSpPr>
              <p:cNvPr id="135" name="object 94">
                <a:extLst>
                  <a:ext uri="{FF2B5EF4-FFF2-40B4-BE49-F238E27FC236}">
                    <a16:creationId xmlns:a16="http://schemas.microsoft.com/office/drawing/2014/main" id="{057B426E-A35B-CEBE-8D03-CC2E6A69118A}"/>
                  </a:ext>
                </a:extLst>
              </p:cNvPr>
              <p:cNvSpPr/>
              <p:nvPr/>
            </p:nvSpPr>
            <p:spPr>
              <a:xfrm>
                <a:off x="8643932" y="2326601"/>
                <a:ext cx="439420" cy="179070"/>
              </a:xfrm>
              <a:custGeom>
                <a:avLst/>
                <a:gdLst/>
                <a:ahLst/>
                <a:cxnLst/>
                <a:rect l="l" t="t" r="r" b="b"/>
                <a:pathLst>
                  <a:path w="439420" h="179069">
                    <a:moveTo>
                      <a:pt x="439280" y="178498"/>
                    </a:moveTo>
                    <a:lnTo>
                      <a:pt x="439280" y="63411"/>
                    </a:lnTo>
                    <a:lnTo>
                      <a:pt x="434276" y="38790"/>
                    </a:lnTo>
                    <a:lnTo>
                      <a:pt x="420652" y="18627"/>
                    </a:lnTo>
                    <a:lnTo>
                      <a:pt x="400489" y="5003"/>
                    </a:lnTo>
                    <a:lnTo>
                      <a:pt x="375869" y="0"/>
                    </a:lnTo>
                    <a:lnTo>
                      <a:pt x="63411" y="0"/>
                    </a:lnTo>
                    <a:lnTo>
                      <a:pt x="38790" y="5003"/>
                    </a:lnTo>
                    <a:lnTo>
                      <a:pt x="18627" y="18627"/>
                    </a:lnTo>
                    <a:lnTo>
                      <a:pt x="5003" y="38790"/>
                    </a:lnTo>
                    <a:lnTo>
                      <a:pt x="0" y="63411"/>
                    </a:lnTo>
                    <a:lnTo>
                      <a:pt x="0" y="178498"/>
                    </a:lnTo>
                    <a:lnTo>
                      <a:pt x="439280" y="178498"/>
                    </a:lnTo>
                    <a:close/>
                  </a:path>
                </a:pathLst>
              </a:custGeom>
              <a:ln w="12700">
                <a:solidFill>
                  <a:srgbClr val="00B050"/>
                </a:solidFill>
              </a:ln>
            </p:spPr>
            <p:txBody>
              <a:bodyPr wrap="square" lIns="0" tIns="0" rIns="0" bIns="0" rtlCol="0"/>
              <a:lstStyle/>
              <a:p>
                <a:endParaRPr sz="1400">
                  <a:solidFill>
                    <a:srgbClr val="0A236D"/>
                  </a:solidFill>
                </a:endParaRPr>
              </a:p>
            </p:txBody>
          </p:sp>
          <p:pic>
            <p:nvPicPr>
              <p:cNvPr id="136" name="object 95">
                <a:extLst>
                  <a:ext uri="{FF2B5EF4-FFF2-40B4-BE49-F238E27FC236}">
                    <a16:creationId xmlns:a16="http://schemas.microsoft.com/office/drawing/2014/main" id="{D51F9D56-8D10-6106-9A62-326A6965E87E}"/>
                  </a:ext>
                </a:extLst>
              </p:cNvPr>
              <p:cNvPicPr/>
              <p:nvPr/>
            </p:nvPicPr>
            <p:blipFill>
              <a:blip r:embed="rId27" cstate="print"/>
              <a:stretch>
                <a:fillRect/>
              </a:stretch>
            </p:blipFill>
            <p:spPr>
              <a:xfrm>
                <a:off x="8907627" y="2362580"/>
                <a:ext cx="127736" cy="34594"/>
              </a:xfrm>
              <a:prstGeom prst="rect">
                <a:avLst/>
              </a:prstGeom>
            </p:spPr>
          </p:pic>
          <p:sp>
            <p:nvSpPr>
              <p:cNvPr id="137" name="object 96">
                <a:extLst>
                  <a:ext uri="{FF2B5EF4-FFF2-40B4-BE49-F238E27FC236}">
                    <a16:creationId xmlns:a16="http://schemas.microsoft.com/office/drawing/2014/main" id="{EF323D7F-EB05-034E-EE31-29943E779229}"/>
                  </a:ext>
                </a:extLst>
              </p:cNvPr>
              <p:cNvSpPr/>
              <p:nvPr/>
            </p:nvSpPr>
            <p:spPr>
              <a:xfrm>
                <a:off x="8719418" y="2326595"/>
                <a:ext cx="0" cy="42545"/>
              </a:xfrm>
              <a:custGeom>
                <a:avLst/>
                <a:gdLst/>
                <a:ahLst/>
                <a:cxnLst/>
                <a:rect l="l" t="t" r="r" b="b"/>
                <a:pathLst>
                  <a:path h="42544">
                    <a:moveTo>
                      <a:pt x="0" y="0"/>
                    </a:moveTo>
                    <a:lnTo>
                      <a:pt x="0" y="42138"/>
                    </a:lnTo>
                  </a:path>
                </a:pathLst>
              </a:custGeom>
              <a:ln w="12700">
                <a:solidFill>
                  <a:srgbClr val="00B050"/>
                </a:solidFill>
              </a:ln>
            </p:spPr>
            <p:txBody>
              <a:bodyPr wrap="square" lIns="0" tIns="0" rIns="0" bIns="0" rtlCol="0"/>
              <a:lstStyle/>
              <a:p>
                <a:endParaRPr sz="1400">
                  <a:solidFill>
                    <a:srgbClr val="0A236D"/>
                  </a:solidFill>
                </a:endParaRPr>
              </a:p>
            </p:txBody>
          </p:sp>
          <p:sp>
            <p:nvSpPr>
              <p:cNvPr id="138" name="object 97">
                <a:extLst>
                  <a:ext uri="{FF2B5EF4-FFF2-40B4-BE49-F238E27FC236}">
                    <a16:creationId xmlns:a16="http://schemas.microsoft.com/office/drawing/2014/main" id="{98CD35A6-9BC1-D0CD-E7C7-AEA37B0F64D6}"/>
                  </a:ext>
                </a:extLst>
              </p:cNvPr>
              <p:cNvSpPr/>
              <p:nvPr/>
            </p:nvSpPr>
            <p:spPr>
              <a:xfrm>
                <a:off x="8748915" y="2326595"/>
                <a:ext cx="0" cy="42545"/>
              </a:xfrm>
              <a:custGeom>
                <a:avLst/>
                <a:gdLst/>
                <a:ahLst/>
                <a:cxnLst/>
                <a:rect l="l" t="t" r="r" b="b"/>
                <a:pathLst>
                  <a:path h="42544">
                    <a:moveTo>
                      <a:pt x="0" y="0"/>
                    </a:moveTo>
                    <a:lnTo>
                      <a:pt x="0" y="42138"/>
                    </a:lnTo>
                  </a:path>
                </a:pathLst>
              </a:custGeom>
              <a:ln w="12700">
                <a:solidFill>
                  <a:srgbClr val="00B050"/>
                </a:solidFill>
              </a:ln>
            </p:spPr>
            <p:txBody>
              <a:bodyPr wrap="square" lIns="0" tIns="0" rIns="0" bIns="0" rtlCol="0"/>
              <a:lstStyle/>
              <a:p>
                <a:endParaRPr sz="1400">
                  <a:solidFill>
                    <a:srgbClr val="0A236D"/>
                  </a:solidFill>
                </a:endParaRPr>
              </a:p>
            </p:txBody>
          </p:sp>
          <p:sp>
            <p:nvSpPr>
              <p:cNvPr id="139" name="object 98">
                <a:extLst>
                  <a:ext uri="{FF2B5EF4-FFF2-40B4-BE49-F238E27FC236}">
                    <a16:creationId xmlns:a16="http://schemas.microsoft.com/office/drawing/2014/main" id="{947E2D83-17B0-8CDC-98C6-7CA3D6D0C6E7}"/>
                  </a:ext>
                </a:extLst>
              </p:cNvPr>
              <p:cNvSpPr/>
              <p:nvPr/>
            </p:nvSpPr>
            <p:spPr>
              <a:xfrm>
                <a:off x="9814233" y="2808204"/>
                <a:ext cx="83820" cy="72390"/>
              </a:xfrm>
              <a:custGeom>
                <a:avLst/>
                <a:gdLst/>
                <a:ahLst/>
                <a:cxnLst/>
                <a:rect l="l" t="t" r="r" b="b"/>
                <a:pathLst>
                  <a:path w="83820" h="72389">
                    <a:moveTo>
                      <a:pt x="41643" y="0"/>
                    </a:moveTo>
                    <a:lnTo>
                      <a:pt x="0" y="72136"/>
                    </a:lnTo>
                    <a:lnTo>
                      <a:pt x="83286" y="72136"/>
                    </a:lnTo>
                    <a:lnTo>
                      <a:pt x="41643" y="0"/>
                    </a:lnTo>
                    <a:close/>
                  </a:path>
                </a:pathLst>
              </a:custGeom>
              <a:ln w="12700">
                <a:solidFill>
                  <a:srgbClr val="00B050"/>
                </a:solidFill>
              </a:ln>
            </p:spPr>
            <p:txBody>
              <a:bodyPr wrap="square" lIns="0" tIns="0" rIns="0" bIns="0" rtlCol="0"/>
              <a:lstStyle/>
              <a:p>
                <a:endParaRPr sz="1400">
                  <a:solidFill>
                    <a:srgbClr val="0A236D"/>
                  </a:solidFill>
                </a:endParaRPr>
              </a:p>
            </p:txBody>
          </p:sp>
          <p:sp>
            <p:nvSpPr>
              <p:cNvPr id="140" name="object 99">
                <a:extLst>
                  <a:ext uri="{FF2B5EF4-FFF2-40B4-BE49-F238E27FC236}">
                    <a16:creationId xmlns:a16="http://schemas.microsoft.com/office/drawing/2014/main" id="{48D024FB-1F22-E8E9-8196-1661537BE04E}"/>
                  </a:ext>
                </a:extLst>
              </p:cNvPr>
              <p:cNvSpPr/>
              <p:nvPr/>
            </p:nvSpPr>
            <p:spPr>
              <a:xfrm>
                <a:off x="9855877" y="2873748"/>
                <a:ext cx="0" cy="275590"/>
              </a:xfrm>
              <a:custGeom>
                <a:avLst/>
                <a:gdLst/>
                <a:ahLst/>
                <a:cxnLst/>
                <a:rect l="l" t="t" r="r" b="b"/>
                <a:pathLst>
                  <a:path h="275589">
                    <a:moveTo>
                      <a:pt x="0" y="0"/>
                    </a:moveTo>
                    <a:lnTo>
                      <a:pt x="0" y="275297"/>
                    </a:lnTo>
                  </a:path>
                </a:pathLst>
              </a:custGeom>
              <a:ln w="12700">
                <a:solidFill>
                  <a:srgbClr val="00B050"/>
                </a:solidFill>
              </a:ln>
            </p:spPr>
            <p:txBody>
              <a:bodyPr wrap="square" lIns="0" tIns="0" rIns="0" bIns="0" rtlCol="0"/>
              <a:lstStyle/>
              <a:p>
                <a:endParaRPr sz="1400">
                  <a:solidFill>
                    <a:srgbClr val="0A236D"/>
                  </a:solidFill>
                </a:endParaRPr>
              </a:p>
            </p:txBody>
          </p:sp>
          <p:pic>
            <p:nvPicPr>
              <p:cNvPr id="141" name="object 100">
                <a:extLst>
                  <a:ext uri="{FF2B5EF4-FFF2-40B4-BE49-F238E27FC236}">
                    <a16:creationId xmlns:a16="http://schemas.microsoft.com/office/drawing/2014/main" id="{E614740C-AAE9-0BB0-7C6B-C570E21362D6}"/>
                  </a:ext>
                </a:extLst>
              </p:cNvPr>
              <p:cNvPicPr/>
              <p:nvPr/>
            </p:nvPicPr>
            <p:blipFill>
              <a:blip r:embed="rId31" cstate="print"/>
              <a:stretch>
                <a:fillRect/>
              </a:stretch>
            </p:blipFill>
            <p:spPr>
              <a:xfrm>
                <a:off x="9832149" y="3124949"/>
                <a:ext cx="48196" cy="48196"/>
              </a:xfrm>
              <a:prstGeom prst="rect">
                <a:avLst/>
              </a:prstGeom>
            </p:spPr>
          </p:pic>
        </p:grpSp>
        <p:sp>
          <p:nvSpPr>
            <p:cNvPr id="23" name="object 101">
              <a:extLst>
                <a:ext uri="{FF2B5EF4-FFF2-40B4-BE49-F238E27FC236}">
                  <a16:creationId xmlns:a16="http://schemas.microsoft.com/office/drawing/2014/main" id="{1D3B8709-EA2E-696F-33CF-460903BA46A6}"/>
                </a:ext>
              </a:extLst>
            </p:cNvPr>
            <p:cNvSpPr txBox="1"/>
            <p:nvPr/>
          </p:nvSpPr>
          <p:spPr>
            <a:xfrm>
              <a:off x="1460596" y="4117001"/>
              <a:ext cx="1703705" cy="501227"/>
            </a:xfrm>
            <a:prstGeom prst="rect">
              <a:avLst/>
            </a:prstGeom>
          </p:spPr>
          <p:txBody>
            <a:bodyPr vert="horz" wrap="square" lIns="0" tIns="2540" rIns="0" bIns="0" rtlCol="0">
              <a:spAutoFit/>
            </a:bodyPr>
            <a:lstStyle/>
            <a:p>
              <a:pPr marL="12700" marR="5080" indent="67309">
                <a:lnSpc>
                  <a:spcPct val="104200"/>
                </a:lnSpc>
                <a:spcBef>
                  <a:spcPts val="20"/>
                </a:spcBef>
              </a:pPr>
              <a:r>
                <a:rPr sz="1600" spc="-15">
                  <a:solidFill>
                    <a:srgbClr val="0A236D"/>
                  </a:solidFill>
                  <a:latin typeface="Microsoft YaHei"/>
                  <a:cs typeface="Metropolis"/>
                </a:rPr>
                <a:t>大数据、AI 与机器学习</a:t>
              </a:r>
              <a:endParaRPr sz="1600">
                <a:solidFill>
                  <a:srgbClr val="0A236D"/>
                </a:solidFill>
                <a:latin typeface="Metropolis"/>
                <a:cs typeface="Metropolis"/>
              </a:endParaRPr>
            </a:p>
          </p:txBody>
        </p:sp>
        <p:sp>
          <p:nvSpPr>
            <p:cNvPr id="24" name="object 102">
              <a:extLst>
                <a:ext uri="{FF2B5EF4-FFF2-40B4-BE49-F238E27FC236}">
                  <a16:creationId xmlns:a16="http://schemas.microsoft.com/office/drawing/2014/main" id="{CDD02EBD-881F-2C0C-8E58-B7679CBFC5BD}"/>
                </a:ext>
              </a:extLst>
            </p:cNvPr>
            <p:cNvSpPr txBox="1"/>
            <p:nvPr/>
          </p:nvSpPr>
          <p:spPr>
            <a:xfrm>
              <a:off x="7368231" y="4063965"/>
              <a:ext cx="3258185" cy="757323"/>
            </a:xfrm>
            <a:prstGeom prst="rect">
              <a:avLst/>
            </a:prstGeom>
          </p:spPr>
          <p:txBody>
            <a:bodyPr vert="horz" wrap="square" lIns="0" tIns="2540" rIns="0" bIns="0" rtlCol="0">
              <a:spAutoFit/>
            </a:bodyPr>
            <a:lstStyle/>
            <a:p>
              <a:pPr marL="12700" marR="5080">
                <a:lnSpc>
                  <a:spcPct val="104200"/>
                </a:lnSpc>
                <a:spcBef>
                  <a:spcPts val="20"/>
                </a:spcBef>
              </a:pPr>
              <a:r>
                <a:rPr sz="1408" spc="-15">
                  <a:solidFill>
                    <a:srgbClr val="0A236D"/>
                  </a:solidFill>
                  <a:latin typeface="Microsoft YaHei"/>
                  <a:cs typeface="Metropolis"/>
                </a:rPr>
                <a:t>通过 SSH 轮询基础设施（只读），获取物理层信息（不监控流量）</a:t>
              </a:r>
              <a:endParaRPr sz="1600">
                <a:solidFill>
                  <a:srgbClr val="0A236D"/>
                </a:solidFill>
                <a:latin typeface="Metropolis"/>
                <a:cs typeface="Metropolis"/>
              </a:endParaRPr>
            </a:p>
          </p:txBody>
        </p:sp>
        <p:sp>
          <p:nvSpPr>
            <p:cNvPr id="25" name="object 103">
              <a:extLst>
                <a:ext uri="{FF2B5EF4-FFF2-40B4-BE49-F238E27FC236}">
                  <a16:creationId xmlns:a16="http://schemas.microsoft.com/office/drawing/2014/main" id="{BC107499-EE37-A385-4B39-C79CDD4FCC8A}"/>
                </a:ext>
              </a:extLst>
            </p:cNvPr>
            <p:cNvSpPr txBox="1"/>
            <p:nvPr/>
          </p:nvSpPr>
          <p:spPr>
            <a:xfrm>
              <a:off x="8435436" y="6920956"/>
              <a:ext cx="1009651" cy="259045"/>
            </a:xfrm>
            <a:prstGeom prst="rect">
              <a:avLst/>
            </a:prstGeom>
          </p:spPr>
          <p:txBody>
            <a:bodyPr vert="horz" wrap="square" lIns="0" tIns="12700" rIns="0" bIns="0" rtlCol="0">
              <a:spAutoFit/>
            </a:bodyPr>
            <a:lstStyle/>
            <a:p>
              <a:pPr marL="12700">
                <a:spcBef>
                  <a:spcPts val="100"/>
                </a:spcBef>
              </a:pPr>
              <a:r>
                <a:rPr sz="1600" b="1" spc="-20">
                  <a:solidFill>
                    <a:srgbClr val="0A236D"/>
                  </a:solidFill>
                  <a:latin typeface="Microsoft YaHei"/>
                  <a:cs typeface="Metropolis Semi Bold"/>
                </a:rPr>
                <a:t>终端</a:t>
              </a:r>
              <a:endParaRPr sz="1600">
                <a:solidFill>
                  <a:srgbClr val="0A236D"/>
                </a:solidFill>
                <a:latin typeface="Metropolis Semi Bold"/>
                <a:cs typeface="Metropolis Semi Bold"/>
              </a:endParaRPr>
            </a:p>
          </p:txBody>
        </p:sp>
        <p:sp>
          <p:nvSpPr>
            <p:cNvPr id="26" name="object 104">
              <a:extLst>
                <a:ext uri="{FF2B5EF4-FFF2-40B4-BE49-F238E27FC236}">
                  <a16:creationId xmlns:a16="http://schemas.microsoft.com/office/drawing/2014/main" id="{56486869-EEAA-B1A8-FD5A-EDA4F6717AAA}"/>
                </a:ext>
              </a:extLst>
            </p:cNvPr>
            <p:cNvSpPr txBox="1"/>
            <p:nvPr/>
          </p:nvSpPr>
          <p:spPr>
            <a:xfrm>
              <a:off x="7359615" y="5202454"/>
              <a:ext cx="2390140" cy="259045"/>
            </a:xfrm>
            <a:prstGeom prst="rect">
              <a:avLst/>
            </a:prstGeom>
          </p:spPr>
          <p:txBody>
            <a:bodyPr vert="horz" wrap="square" lIns="0" tIns="12700" rIns="0" bIns="0" rtlCol="0">
              <a:spAutoFit/>
            </a:bodyPr>
            <a:lstStyle/>
            <a:p>
              <a:pPr marL="12700">
                <a:spcBef>
                  <a:spcPts val="100"/>
                </a:spcBef>
              </a:pPr>
              <a:r>
                <a:rPr sz="1600" spc="-20">
                  <a:solidFill>
                    <a:srgbClr val="0A236D"/>
                  </a:solidFill>
                  <a:latin typeface="Microsoft YaHei"/>
                  <a:cs typeface="Metropolis"/>
                </a:rPr>
                <a:t>物理层接口</a:t>
              </a:r>
              <a:endParaRPr sz="1600">
                <a:solidFill>
                  <a:srgbClr val="0A236D"/>
                </a:solidFill>
                <a:latin typeface="Metropolis"/>
                <a:cs typeface="Metropolis"/>
              </a:endParaRPr>
            </a:p>
          </p:txBody>
        </p:sp>
        <p:sp>
          <p:nvSpPr>
            <p:cNvPr id="27" name="object 105">
              <a:extLst>
                <a:ext uri="{FF2B5EF4-FFF2-40B4-BE49-F238E27FC236}">
                  <a16:creationId xmlns:a16="http://schemas.microsoft.com/office/drawing/2014/main" id="{D2A5D9A7-CB01-AC3F-7C3A-2C730D2B1B95}"/>
                </a:ext>
              </a:extLst>
            </p:cNvPr>
            <p:cNvSpPr txBox="1"/>
            <p:nvPr/>
          </p:nvSpPr>
          <p:spPr>
            <a:xfrm>
              <a:off x="7805700" y="1793578"/>
              <a:ext cx="2236471" cy="505267"/>
            </a:xfrm>
            <a:prstGeom prst="rect">
              <a:avLst/>
            </a:prstGeom>
          </p:spPr>
          <p:txBody>
            <a:bodyPr vert="horz" wrap="square" lIns="0" tIns="12700" rIns="0" bIns="0" rtlCol="0">
              <a:spAutoFit/>
            </a:bodyPr>
            <a:lstStyle/>
            <a:p>
              <a:pPr marL="12700">
                <a:spcBef>
                  <a:spcPts val="100"/>
                </a:spcBef>
              </a:pPr>
              <a:r>
                <a:rPr sz="1600" b="1" spc="-20">
                  <a:solidFill>
                    <a:srgbClr val="0A236D"/>
                  </a:solidFill>
                  <a:latin typeface="Microsoft YaHei"/>
                  <a:cs typeface="Metropolis Semi Bold"/>
                </a:rPr>
                <a:t>网络基础设施</a:t>
              </a:r>
              <a:endParaRPr sz="1600">
                <a:solidFill>
                  <a:srgbClr val="0A236D"/>
                </a:solidFill>
                <a:latin typeface="Metropolis Semi Bold"/>
                <a:cs typeface="Metropolis Semi Bold"/>
              </a:endParaRPr>
            </a:p>
          </p:txBody>
        </p:sp>
        <p:sp>
          <p:nvSpPr>
            <p:cNvPr id="28" name="object 106">
              <a:extLst>
                <a:ext uri="{FF2B5EF4-FFF2-40B4-BE49-F238E27FC236}">
                  <a16:creationId xmlns:a16="http://schemas.microsoft.com/office/drawing/2014/main" id="{509C6881-E556-B44A-0937-B083973362C7}"/>
                </a:ext>
              </a:extLst>
            </p:cNvPr>
            <p:cNvSpPr txBox="1"/>
            <p:nvPr/>
          </p:nvSpPr>
          <p:spPr>
            <a:xfrm>
              <a:off x="7384467" y="3253977"/>
              <a:ext cx="1755775" cy="259045"/>
            </a:xfrm>
            <a:prstGeom prst="rect">
              <a:avLst/>
            </a:prstGeom>
          </p:spPr>
          <p:txBody>
            <a:bodyPr vert="horz" wrap="square" lIns="0" tIns="12700" rIns="0" bIns="0" rtlCol="0">
              <a:spAutoFit/>
            </a:bodyPr>
            <a:lstStyle/>
            <a:p>
              <a:pPr marL="12700">
                <a:spcBef>
                  <a:spcPts val="100"/>
                </a:spcBef>
              </a:pPr>
              <a:r>
                <a:rPr sz="1600" spc="-20">
                  <a:solidFill>
                    <a:srgbClr val="0A236D"/>
                  </a:solidFill>
                  <a:latin typeface="Microsoft YaHei"/>
                  <a:cs typeface="Metropolis"/>
                </a:rPr>
                <a:t>以太网交换机</a:t>
              </a:r>
              <a:endParaRPr sz="1600">
                <a:solidFill>
                  <a:srgbClr val="0A236D"/>
                </a:solidFill>
                <a:latin typeface="Metropolis"/>
                <a:cs typeface="Metropolis"/>
              </a:endParaRPr>
            </a:p>
          </p:txBody>
        </p:sp>
        <p:sp>
          <p:nvSpPr>
            <p:cNvPr id="29" name="object 107">
              <a:extLst>
                <a:ext uri="{FF2B5EF4-FFF2-40B4-BE49-F238E27FC236}">
                  <a16:creationId xmlns:a16="http://schemas.microsoft.com/office/drawing/2014/main" id="{CE9CEF45-8EE2-5E03-BBAC-452CF3BF4338}"/>
                </a:ext>
              </a:extLst>
            </p:cNvPr>
            <p:cNvSpPr txBox="1"/>
            <p:nvPr/>
          </p:nvSpPr>
          <p:spPr>
            <a:xfrm>
              <a:off x="9311819" y="3253977"/>
              <a:ext cx="1086485" cy="501227"/>
            </a:xfrm>
            <a:prstGeom prst="rect">
              <a:avLst/>
            </a:prstGeom>
          </p:spPr>
          <p:txBody>
            <a:bodyPr vert="horz" wrap="square" lIns="0" tIns="2540" rIns="0" bIns="0" rtlCol="0">
              <a:spAutoFit/>
            </a:bodyPr>
            <a:lstStyle/>
            <a:p>
              <a:pPr marL="12700" marR="5080" indent="280028">
                <a:lnSpc>
                  <a:spcPct val="104200"/>
                </a:lnSpc>
                <a:spcBef>
                  <a:spcPts val="20"/>
                </a:spcBef>
              </a:pPr>
              <a:r>
                <a:rPr sz="1600" spc="-20">
                  <a:solidFill>
                    <a:srgbClr val="0A236D"/>
                  </a:solidFill>
                  <a:latin typeface="Microsoft YaHei"/>
                  <a:cs typeface="Metropolis"/>
                </a:rPr>
                <a:t>Wi‑Fi WLC + AP</a:t>
              </a:r>
              <a:endParaRPr sz="1600">
                <a:solidFill>
                  <a:srgbClr val="0A236D"/>
                </a:solidFill>
                <a:latin typeface="Metropolis"/>
                <a:cs typeface="Metropolis"/>
              </a:endParaRPr>
            </a:p>
          </p:txBody>
        </p:sp>
        <p:sp>
          <p:nvSpPr>
            <p:cNvPr id="30" name="object 108">
              <a:extLst>
                <a:ext uri="{FF2B5EF4-FFF2-40B4-BE49-F238E27FC236}">
                  <a16:creationId xmlns:a16="http://schemas.microsoft.com/office/drawing/2014/main" id="{2BE44379-065B-D671-1D82-2171AE6D99E7}"/>
                </a:ext>
              </a:extLst>
            </p:cNvPr>
            <p:cNvSpPr txBox="1"/>
            <p:nvPr/>
          </p:nvSpPr>
          <p:spPr>
            <a:xfrm>
              <a:off x="3178912" y="5987812"/>
              <a:ext cx="1595120" cy="259045"/>
            </a:xfrm>
            <a:prstGeom prst="rect">
              <a:avLst/>
            </a:prstGeom>
          </p:spPr>
          <p:txBody>
            <a:bodyPr vert="horz" wrap="square" lIns="0" tIns="12700" rIns="0" bIns="0" rtlCol="0">
              <a:spAutoFit/>
            </a:bodyPr>
            <a:lstStyle/>
            <a:p>
              <a:pPr marL="12700">
                <a:spcBef>
                  <a:spcPts val="100"/>
                </a:spcBef>
              </a:pPr>
              <a:r>
                <a:rPr sz="1600" spc="-15">
                  <a:solidFill>
                    <a:srgbClr val="0A236D"/>
                  </a:solidFill>
                  <a:latin typeface="Microsoft YaHei"/>
                  <a:cs typeface="Metropolis"/>
                </a:rPr>
                <a:t>开放 REST API</a:t>
              </a:r>
              <a:endParaRPr sz="1600">
                <a:solidFill>
                  <a:srgbClr val="0A236D"/>
                </a:solidFill>
                <a:latin typeface="Metropolis"/>
                <a:cs typeface="Metropolis"/>
              </a:endParaRPr>
            </a:p>
          </p:txBody>
        </p:sp>
        <p:grpSp>
          <p:nvGrpSpPr>
            <p:cNvPr id="31" name="object 109">
              <a:extLst>
                <a:ext uri="{FF2B5EF4-FFF2-40B4-BE49-F238E27FC236}">
                  <a16:creationId xmlns:a16="http://schemas.microsoft.com/office/drawing/2014/main" id="{1A8B0183-5207-5821-6EBD-D3D61F5401AF}"/>
                </a:ext>
              </a:extLst>
            </p:cNvPr>
            <p:cNvGrpSpPr/>
            <p:nvPr/>
          </p:nvGrpSpPr>
          <p:grpSpPr>
            <a:xfrm>
              <a:off x="2145612" y="3165015"/>
              <a:ext cx="13382960" cy="5446656"/>
              <a:chOff x="2145612" y="3165015"/>
              <a:chExt cx="13382960" cy="5446656"/>
            </a:xfrm>
          </p:grpSpPr>
          <p:sp>
            <p:nvSpPr>
              <p:cNvPr id="34" name="object 110">
                <a:extLst>
                  <a:ext uri="{FF2B5EF4-FFF2-40B4-BE49-F238E27FC236}">
                    <a16:creationId xmlns:a16="http://schemas.microsoft.com/office/drawing/2014/main" id="{AB987F4F-8592-0938-94D5-FF93856B4A2E}"/>
                  </a:ext>
                </a:extLst>
              </p:cNvPr>
              <p:cNvSpPr/>
              <p:nvPr/>
            </p:nvSpPr>
            <p:spPr>
              <a:xfrm>
                <a:off x="2145612" y="5806935"/>
                <a:ext cx="3663950" cy="2542540"/>
              </a:xfrm>
              <a:custGeom>
                <a:avLst/>
                <a:gdLst/>
                <a:ahLst/>
                <a:cxnLst/>
                <a:rect l="l" t="t" r="r" b="b"/>
                <a:pathLst>
                  <a:path w="3663950" h="2542540">
                    <a:moveTo>
                      <a:pt x="3663340" y="2351836"/>
                    </a:moveTo>
                    <a:lnTo>
                      <a:pt x="3658286" y="2395379"/>
                    </a:lnTo>
                    <a:lnTo>
                      <a:pt x="3643901" y="2435423"/>
                    </a:lnTo>
                    <a:lnTo>
                      <a:pt x="3621352" y="2470802"/>
                    </a:lnTo>
                    <a:lnTo>
                      <a:pt x="3591805" y="2500349"/>
                    </a:lnTo>
                    <a:lnTo>
                      <a:pt x="3556427" y="2522898"/>
                    </a:lnTo>
                    <a:lnTo>
                      <a:pt x="3516383" y="2537282"/>
                    </a:lnTo>
                    <a:lnTo>
                      <a:pt x="3472840" y="2542336"/>
                    </a:lnTo>
                    <a:lnTo>
                      <a:pt x="190500" y="2542336"/>
                    </a:lnTo>
                    <a:lnTo>
                      <a:pt x="146957" y="2537282"/>
                    </a:lnTo>
                    <a:lnTo>
                      <a:pt x="106913" y="2522898"/>
                    </a:lnTo>
                    <a:lnTo>
                      <a:pt x="71534" y="2500349"/>
                    </a:lnTo>
                    <a:lnTo>
                      <a:pt x="41987" y="2470802"/>
                    </a:lnTo>
                    <a:lnTo>
                      <a:pt x="19438" y="2435423"/>
                    </a:lnTo>
                    <a:lnTo>
                      <a:pt x="5054" y="2395379"/>
                    </a:lnTo>
                    <a:lnTo>
                      <a:pt x="0" y="2351836"/>
                    </a:lnTo>
                    <a:lnTo>
                      <a:pt x="0" y="190499"/>
                    </a:lnTo>
                    <a:lnTo>
                      <a:pt x="5054" y="146957"/>
                    </a:lnTo>
                    <a:lnTo>
                      <a:pt x="19438" y="106913"/>
                    </a:lnTo>
                    <a:lnTo>
                      <a:pt x="41987" y="71534"/>
                    </a:lnTo>
                    <a:lnTo>
                      <a:pt x="71534" y="41987"/>
                    </a:lnTo>
                    <a:lnTo>
                      <a:pt x="106913" y="19438"/>
                    </a:lnTo>
                    <a:lnTo>
                      <a:pt x="146957" y="5054"/>
                    </a:lnTo>
                    <a:lnTo>
                      <a:pt x="190500" y="0"/>
                    </a:lnTo>
                    <a:lnTo>
                      <a:pt x="3472840" y="0"/>
                    </a:lnTo>
                    <a:lnTo>
                      <a:pt x="3516383" y="5054"/>
                    </a:lnTo>
                    <a:lnTo>
                      <a:pt x="3556427" y="19438"/>
                    </a:lnTo>
                    <a:lnTo>
                      <a:pt x="3591805" y="41987"/>
                    </a:lnTo>
                    <a:lnTo>
                      <a:pt x="3621352" y="71534"/>
                    </a:lnTo>
                    <a:lnTo>
                      <a:pt x="3643901" y="106913"/>
                    </a:lnTo>
                    <a:lnTo>
                      <a:pt x="3658286" y="146957"/>
                    </a:lnTo>
                    <a:lnTo>
                      <a:pt x="3663340" y="190499"/>
                    </a:lnTo>
                    <a:lnTo>
                      <a:pt x="3663340" y="2351836"/>
                    </a:lnTo>
                    <a:close/>
                  </a:path>
                </a:pathLst>
              </a:custGeom>
              <a:ln w="11760">
                <a:solidFill>
                  <a:srgbClr val="FFFFFF"/>
                </a:solidFill>
              </a:ln>
            </p:spPr>
            <p:txBody>
              <a:bodyPr wrap="square" lIns="0" tIns="0" rIns="0" bIns="0" rtlCol="0"/>
              <a:lstStyle/>
              <a:p>
                <a:endParaRPr sz="1400">
                  <a:solidFill>
                    <a:srgbClr val="0A236D"/>
                  </a:solidFill>
                </a:endParaRPr>
              </a:p>
            </p:txBody>
          </p:sp>
          <p:pic>
            <p:nvPicPr>
              <p:cNvPr id="35" name="object 111">
                <a:extLst>
                  <a:ext uri="{FF2B5EF4-FFF2-40B4-BE49-F238E27FC236}">
                    <a16:creationId xmlns:a16="http://schemas.microsoft.com/office/drawing/2014/main" id="{2E47AD0D-482E-9AEA-0D28-17CD646C0380}"/>
                  </a:ext>
                </a:extLst>
              </p:cNvPr>
              <p:cNvPicPr/>
              <p:nvPr/>
            </p:nvPicPr>
            <p:blipFill>
              <a:blip r:embed="rId32" cstate="print"/>
              <a:stretch>
                <a:fillRect/>
              </a:stretch>
            </p:blipFill>
            <p:spPr>
              <a:xfrm>
                <a:off x="2489932" y="6534152"/>
                <a:ext cx="1228635" cy="224706"/>
              </a:xfrm>
              <a:prstGeom prst="rect">
                <a:avLst/>
              </a:prstGeom>
            </p:spPr>
          </p:pic>
          <p:pic>
            <p:nvPicPr>
              <p:cNvPr id="36" name="object 112">
                <a:extLst>
                  <a:ext uri="{FF2B5EF4-FFF2-40B4-BE49-F238E27FC236}">
                    <a16:creationId xmlns:a16="http://schemas.microsoft.com/office/drawing/2014/main" id="{A32B0311-D618-501A-361E-58B44E2A88ED}"/>
                  </a:ext>
                </a:extLst>
              </p:cNvPr>
              <p:cNvPicPr/>
              <p:nvPr/>
            </p:nvPicPr>
            <p:blipFill>
              <a:blip r:embed="rId33" cstate="print"/>
              <a:stretch>
                <a:fillRect/>
              </a:stretch>
            </p:blipFill>
            <p:spPr>
              <a:xfrm>
                <a:off x="2590065" y="7805838"/>
                <a:ext cx="1028368" cy="303288"/>
              </a:xfrm>
              <a:prstGeom prst="rect">
                <a:avLst/>
              </a:prstGeom>
            </p:spPr>
          </p:pic>
          <p:pic>
            <p:nvPicPr>
              <p:cNvPr id="37" name="object 113">
                <a:extLst>
                  <a:ext uri="{FF2B5EF4-FFF2-40B4-BE49-F238E27FC236}">
                    <a16:creationId xmlns:a16="http://schemas.microsoft.com/office/drawing/2014/main" id="{F1B8680A-C65D-ED94-E1D6-3B41EC345940}"/>
                  </a:ext>
                </a:extLst>
              </p:cNvPr>
              <p:cNvPicPr/>
              <p:nvPr/>
            </p:nvPicPr>
            <p:blipFill>
              <a:blip r:embed="rId34" cstate="print"/>
              <a:stretch>
                <a:fillRect/>
              </a:stretch>
            </p:blipFill>
            <p:spPr>
              <a:xfrm>
                <a:off x="4052875" y="6547063"/>
                <a:ext cx="1373329" cy="189966"/>
              </a:xfrm>
              <a:prstGeom prst="rect">
                <a:avLst/>
              </a:prstGeom>
            </p:spPr>
          </p:pic>
          <p:pic>
            <p:nvPicPr>
              <p:cNvPr id="38" name="object 114">
                <a:extLst>
                  <a:ext uri="{FF2B5EF4-FFF2-40B4-BE49-F238E27FC236}">
                    <a16:creationId xmlns:a16="http://schemas.microsoft.com/office/drawing/2014/main" id="{5F3C4BFB-A256-8BEB-EF7E-52DD88FF36AF}"/>
                  </a:ext>
                </a:extLst>
              </p:cNvPr>
              <p:cNvPicPr/>
              <p:nvPr/>
            </p:nvPicPr>
            <p:blipFill>
              <a:blip r:embed="rId35" cstate="print"/>
              <a:stretch>
                <a:fillRect/>
              </a:stretch>
            </p:blipFill>
            <p:spPr>
              <a:xfrm>
                <a:off x="2726866" y="6986178"/>
                <a:ext cx="754768" cy="621928"/>
              </a:xfrm>
              <a:prstGeom prst="rect">
                <a:avLst/>
              </a:prstGeom>
            </p:spPr>
          </p:pic>
          <p:pic>
            <p:nvPicPr>
              <p:cNvPr id="41" name="object 116">
                <a:extLst>
                  <a:ext uri="{FF2B5EF4-FFF2-40B4-BE49-F238E27FC236}">
                    <a16:creationId xmlns:a16="http://schemas.microsoft.com/office/drawing/2014/main" id="{0A9CAA43-DE7F-B9C2-EBBF-C6F9D6A3969D}"/>
                  </a:ext>
                </a:extLst>
              </p:cNvPr>
              <p:cNvPicPr/>
              <p:nvPr/>
            </p:nvPicPr>
            <p:blipFill>
              <a:blip r:embed="rId36" cstate="print"/>
              <a:stretch>
                <a:fillRect/>
              </a:stretch>
            </p:blipFill>
            <p:spPr>
              <a:xfrm>
                <a:off x="3991702" y="7786657"/>
                <a:ext cx="1495458" cy="259462"/>
              </a:xfrm>
              <a:prstGeom prst="rect">
                <a:avLst/>
              </a:prstGeom>
            </p:spPr>
          </p:pic>
          <p:pic>
            <p:nvPicPr>
              <p:cNvPr id="42" name="object 117">
                <a:extLst>
                  <a:ext uri="{FF2B5EF4-FFF2-40B4-BE49-F238E27FC236}">
                    <a16:creationId xmlns:a16="http://schemas.microsoft.com/office/drawing/2014/main" id="{9AC90CCE-64E7-8744-102D-E24477509598}"/>
                  </a:ext>
                </a:extLst>
              </p:cNvPr>
              <p:cNvPicPr/>
              <p:nvPr/>
            </p:nvPicPr>
            <p:blipFill>
              <a:blip r:embed="rId37" cstate="print"/>
              <a:stretch>
                <a:fillRect/>
              </a:stretch>
            </p:blipFill>
            <p:spPr>
              <a:xfrm>
                <a:off x="11744362" y="3907396"/>
                <a:ext cx="113080" cy="113106"/>
              </a:xfrm>
              <a:prstGeom prst="rect">
                <a:avLst/>
              </a:prstGeom>
            </p:spPr>
          </p:pic>
          <p:pic>
            <p:nvPicPr>
              <p:cNvPr id="43" name="object 118">
                <a:extLst>
                  <a:ext uri="{FF2B5EF4-FFF2-40B4-BE49-F238E27FC236}">
                    <a16:creationId xmlns:a16="http://schemas.microsoft.com/office/drawing/2014/main" id="{C3F055DC-2F31-71C4-785C-F1F7E45099F8}"/>
                  </a:ext>
                </a:extLst>
              </p:cNvPr>
              <p:cNvPicPr/>
              <p:nvPr/>
            </p:nvPicPr>
            <p:blipFill>
              <a:blip r:embed="rId38" cstate="print"/>
              <a:stretch>
                <a:fillRect/>
              </a:stretch>
            </p:blipFill>
            <p:spPr>
              <a:xfrm>
                <a:off x="11744362" y="4342041"/>
                <a:ext cx="113080" cy="113093"/>
              </a:xfrm>
              <a:prstGeom prst="rect">
                <a:avLst/>
              </a:prstGeom>
            </p:spPr>
          </p:pic>
          <p:pic>
            <p:nvPicPr>
              <p:cNvPr id="44" name="object 119">
                <a:extLst>
                  <a:ext uri="{FF2B5EF4-FFF2-40B4-BE49-F238E27FC236}">
                    <a16:creationId xmlns:a16="http://schemas.microsoft.com/office/drawing/2014/main" id="{4A83BB73-921C-F33D-6BB5-4CD6C4EA214B}"/>
                  </a:ext>
                </a:extLst>
              </p:cNvPr>
              <p:cNvPicPr/>
              <p:nvPr/>
            </p:nvPicPr>
            <p:blipFill>
              <a:blip r:embed="rId39" cstate="print"/>
              <a:stretch>
                <a:fillRect/>
              </a:stretch>
            </p:blipFill>
            <p:spPr>
              <a:xfrm>
                <a:off x="11744362" y="4776685"/>
                <a:ext cx="113080" cy="113093"/>
              </a:xfrm>
              <a:prstGeom prst="rect">
                <a:avLst/>
              </a:prstGeom>
            </p:spPr>
          </p:pic>
          <p:pic>
            <p:nvPicPr>
              <p:cNvPr id="45" name="object 120">
                <a:extLst>
                  <a:ext uri="{FF2B5EF4-FFF2-40B4-BE49-F238E27FC236}">
                    <a16:creationId xmlns:a16="http://schemas.microsoft.com/office/drawing/2014/main" id="{9464500A-8BED-E69F-38D6-7CA1C9E71FDE}"/>
                  </a:ext>
                </a:extLst>
              </p:cNvPr>
              <p:cNvPicPr/>
              <p:nvPr/>
            </p:nvPicPr>
            <p:blipFill>
              <a:blip r:embed="rId39" cstate="print"/>
              <a:stretch>
                <a:fillRect/>
              </a:stretch>
            </p:blipFill>
            <p:spPr>
              <a:xfrm>
                <a:off x="11744362" y="5211330"/>
                <a:ext cx="113080" cy="113093"/>
              </a:xfrm>
              <a:prstGeom prst="rect">
                <a:avLst/>
              </a:prstGeom>
            </p:spPr>
          </p:pic>
          <p:sp>
            <p:nvSpPr>
              <p:cNvPr id="46" name="object 121">
                <a:extLst>
                  <a:ext uri="{FF2B5EF4-FFF2-40B4-BE49-F238E27FC236}">
                    <a16:creationId xmlns:a16="http://schemas.microsoft.com/office/drawing/2014/main" id="{8943BA4C-2677-7561-4F7D-39E38C87E267}"/>
                  </a:ext>
                </a:extLst>
              </p:cNvPr>
              <p:cNvSpPr/>
              <p:nvPr/>
            </p:nvSpPr>
            <p:spPr>
              <a:xfrm>
                <a:off x="14545056" y="8384870"/>
                <a:ext cx="210185" cy="179070"/>
              </a:xfrm>
              <a:custGeom>
                <a:avLst/>
                <a:gdLst/>
                <a:ahLst/>
                <a:cxnLst/>
                <a:rect l="l" t="t" r="r" b="b"/>
                <a:pathLst>
                  <a:path w="210184" h="179070">
                    <a:moveTo>
                      <a:pt x="210108" y="144119"/>
                    </a:moveTo>
                    <a:lnTo>
                      <a:pt x="0" y="144119"/>
                    </a:lnTo>
                    <a:lnTo>
                      <a:pt x="0" y="178485"/>
                    </a:lnTo>
                    <a:lnTo>
                      <a:pt x="210108" y="178485"/>
                    </a:lnTo>
                    <a:lnTo>
                      <a:pt x="210108" y="144119"/>
                    </a:lnTo>
                    <a:close/>
                  </a:path>
                  <a:path w="210184" h="179070">
                    <a:moveTo>
                      <a:pt x="210108" y="0"/>
                    </a:moveTo>
                    <a:lnTo>
                      <a:pt x="0" y="0"/>
                    </a:lnTo>
                    <a:lnTo>
                      <a:pt x="0" y="34366"/>
                    </a:lnTo>
                    <a:lnTo>
                      <a:pt x="210108" y="34366"/>
                    </a:lnTo>
                    <a:lnTo>
                      <a:pt x="210108" y="0"/>
                    </a:lnTo>
                    <a:close/>
                  </a:path>
                </a:pathLst>
              </a:custGeom>
              <a:solidFill>
                <a:srgbClr val="FFFFFF"/>
              </a:solidFill>
            </p:spPr>
            <p:txBody>
              <a:bodyPr wrap="square" lIns="0" tIns="0" rIns="0" bIns="0" rtlCol="0"/>
              <a:lstStyle/>
              <a:p>
                <a:endParaRPr sz="1400">
                  <a:solidFill>
                    <a:srgbClr val="0A236D"/>
                  </a:solidFill>
                </a:endParaRPr>
              </a:p>
            </p:txBody>
          </p:sp>
          <p:pic>
            <p:nvPicPr>
              <p:cNvPr id="47" name="object 122">
                <a:extLst>
                  <a:ext uri="{FF2B5EF4-FFF2-40B4-BE49-F238E27FC236}">
                    <a16:creationId xmlns:a16="http://schemas.microsoft.com/office/drawing/2014/main" id="{5897D67D-25FD-465B-4947-5B04AF3FD0E4}"/>
                  </a:ext>
                </a:extLst>
              </p:cNvPr>
              <p:cNvPicPr/>
              <p:nvPr/>
            </p:nvPicPr>
            <p:blipFill>
              <a:blip r:embed="rId40" cstate="print"/>
              <a:stretch>
                <a:fillRect/>
              </a:stretch>
            </p:blipFill>
            <p:spPr>
              <a:xfrm>
                <a:off x="14253047" y="8384716"/>
                <a:ext cx="216052" cy="179082"/>
              </a:xfrm>
              <a:prstGeom prst="rect">
                <a:avLst/>
              </a:prstGeom>
            </p:spPr>
          </p:pic>
          <p:pic>
            <p:nvPicPr>
              <p:cNvPr id="48" name="object 123">
                <a:extLst>
                  <a:ext uri="{FF2B5EF4-FFF2-40B4-BE49-F238E27FC236}">
                    <a16:creationId xmlns:a16="http://schemas.microsoft.com/office/drawing/2014/main" id="{6196E5F5-0F1C-9A0C-7BE2-FB90178CD193}"/>
                  </a:ext>
                </a:extLst>
              </p:cNvPr>
              <p:cNvPicPr/>
              <p:nvPr/>
            </p:nvPicPr>
            <p:blipFill>
              <a:blip r:embed="rId41" cstate="print"/>
              <a:stretch>
                <a:fillRect/>
              </a:stretch>
            </p:blipFill>
            <p:spPr>
              <a:xfrm>
                <a:off x="14840486" y="8384715"/>
                <a:ext cx="227025" cy="179082"/>
              </a:xfrm>
              <a:prstGeom prst="rect">
                <a:avLst/>
              </a:prstGeom>
            </p:spPr>
          </p:pic>
          <p:sp>
            <p:nvSpPr>
              <p:cNvPr id="49" name="object 124">
                <a:extLst>
                  <a:ext uri="{FF2B5EF4-FFF2-40B4-BE49-F238E27FC236}">
                    <a16:creationId xmlns:a16="http://schemas.microsoft.com/office/drawing/2014/main" id="{607D1502-60BE-43D3-A7F3-932B5D56AB07}"/>
                  </a:ext>
                </a:extLst>
              </p:cNvPr>
              <p:cNvSpPr/>
              <p:nvPr/>
            </p:nvSpPr>
            <p:spPr>
              <a:xfrm>
                <a:off x="14544878" y="8384717"/>
                <a:ext cx="640080" cy="179705"/>
              </a:xfrm>
              <a:custGeom>
                <a:avLst/>
                <a:gdLst/>
                <a:ahLst/>
                <a:cxnLst/>
                <a:rect l="l" t="t" r="r" b="b"/>
                <a:pathLst>
                  <a:path w="640080" h="179704">
                    <a:moveTo>
                      <a:pt x="194068" y="71996"/>
                    </a:moveTo>
                    <a:lnTo>
                      <a:pt x="0" y="71996"/>
                    </a:lnTo>
                    <a:lnTo>
                      <a:pt x="0" y="106375"/>
                    </a:lnTo>
                    <a:lnTo>
                      <a:pt x="194068" y="106375"/>
                    </a:lnTo>
                    <a:lnTo>
                      <a:pt x="194068" y="71996"/>
                    </a:lnTo>
                    <a:close/>
                  </a:path>
                  <a:path w="640080" h="179704">
                    <a:moveTo>
                      <a:pt x="639699" y="0"/>
                    </a:moveTo>
                    <a:lnTo>
                      <a:pt x="604494" y="0"/>
                    </a:lnTo>
                    <a:lnTo>
                      <a:pt x="604494" y="179082"/>
                    </a:lnTo>
                    <a:lnTo>
                      <a:pt x="639699" y="179082"/>
                    </a:lnTo>
                    <a:lnTo>
                      <a:pt x="639699" y="0"/>
                    </a:lnTo>
                    <a:close/>
                  </a:path>
                </a:pathLst>
              </a:custGeom>
              <a:solidFill>
                <a:srgbClr val="FFFFFF"/>
              </a:solidFill>
            </p:spPr>
            <p:txBody>
              <a:bodyPr wrap="square" lIns="0" tIns="0" rIns="0" bIns="0" rtlCol="0"/>
              <a:lstStyle/>
              <a:p>
                <a:endParaRPr sz="1400">
                  <a:solidFill>
                    <a:srgbClr val="0A236D"/>
                  </a:solidFill>
                </a:endParaRPr>
              </a:p>
            </p:txBody>
          </p:sp>
          <p:pic>
            <p:nvPicPr>
              <p:cNvPr id="50" name="object 125">
                <a:extLst>
                  <a:ext uri="{FF2B5EF4-FFF2-40B4-BE49-F238E27FC236}">
                    <a16:creationId xmlns:a16="http://schemas.microsoft.com/office/drawing/2014/main" id="{378DCB69-A02E-8859-2872-1F3CB0E91D0D}"/>
                  </a:ext>
                </a:extLst>
              </p:cNvPr>
              <p:cNvPicPr/>
              <p:nvPr/>
            </p:nvPicPr>
            <p:blipFill>
              <a:blip r:embed="rId42" cstate="print"/>
              <a:stretch>
                <a:fillRect/>
              </a:stretch>
            </p:blipFill>
            <p:spPr>
              <a:xfrm>
                <a:off x="15254065" y="8336007"/>
                <a:ext cx="274507" cy="275664"/>
              </a:xfrm>
              <a:prstGeom prst="rect">
                <a:avLst/>
              </a:prstGeom>
            </p:spPr>
          </p:pic>
          <p:sp>
            <p:nvSpPr>
              <p:cNvPr id="51" name="object 126">
                <a:extLst>
                  <a:ext uri="{FF2B5EF4-FFF2-40B4-BE49-F238E27FC236}">
                    <a16:creationId xmlns:a16="http://schemas.microsoft.com/office/drawing/2014/main" id="{7724908D-3161-1A39-728F-B76D770EDB60}"/>
                  </a:ext>
                </a:extLst>
              </p:cNvPr>
              <p:cNvSpPr/>
              <p:nvPr/>
            </p:nvSpPr>
            <p:spPr>
              <a:xfrm>
                <a:off x="3970940" y="3309945"/>
                <a:ext cx="0" cy="19050"/>
              </a:xfrm>
              <a:custGeom>
                <a:avLst/>
                <a:gdLst/>
                <a:ahLst/>
                <a:cxnLst/>
                <a:rect l="l" t="t" r="r" b="b"/>
                <a:pathLst>
                  <a:path h="19050">
                    <a:moveTo>
                      <a:pt x="0" y="0"/>
                    </a:moveTo>
                    <a:lnTo>
                      <a:pt x="0" y="19050"/>
                    </a:lnTo>
                  </a:path>
                </a:pathLst>
              </a:custGeom>
              <a:ln w="12700">
                <a:solidFill>
                  <a:srgbClr val="000000"/>
                </a:solidFill>
              </a:ln>
            </p:spPr>
            <p:txBody>
              <a:bodyPr wrap="square" lIns="0" tIns="0" rIns="0" bIns="0" rtlCol="0"/>
              <a:lstStyle/>
              <a:p>
                <a:endParaRPr sz="1400">
                  <a:solidFill>
                    <a:srgbClr val="0A236D"/>
                  </a:solidFill>
                </a:endParaRPr>
              </a:p>
            </p:txBody>
          </p:sp>
          <p:sp>
            <p:nvSpPr>
              <p:cNvPr id="52" name="object 127">
                <a:extLst>
                  <a:ext uri="{FF2B5EF4-FFF2-40B4-BE49-F238E27FC236}">
                    <a16:creationId xmlns:a16="http://schemas.microsoft.com/office/drawing/2014/main" id="{87AB9C6A-4611-49C9-895D-CBE5273EE885}"/>
                  </a:ext>
                </a:extLst>
              </p:cNvPr>
              <p:cNvSpPr/>
              <p:nvPr/>
            </p:nvSpPr>
            <p:spPr>
              <a:xfrm>
                <a:off x="3970940" y="3362885"/>
                <a:ext cx="0" cy="186690"/>
              </a:xfrm>
              <a:custGeom>
                <a:avLst/>
                <a:gdLst/>
                <a:ahLst/>
                <a:cxnLst/>
                <a:rect l="l" t="t" r="r" b="b"/>
                <a:pathLst>
                  <a:path h="186689">
                    <a:moveTo>
                      <a:pt x="0" y="0"/>
                    </a:moveTo>
                    <a:lnTo>
                      <a:pt x="0" y="186372"/>
                    </a:lnTo>
                  </a:path>
                </a:pathLst>
              </a:custGeom>
              <a:ln w="12700">
                <a:solidFill>
                  <a:srgbClr val="000000"/>
                </a:solidFill>
                <a:prstDash val="dash"/>
              </a:ln>
            </p:spPr>
            <p:txBody>
              <a:bodyPr wrap="square" lIns="0" tIns="0" rIns="0" bIns="0" rtlCol="0"/>
              <a:lstStyle/>
              <a:p>
                <a:endParaRPr sz="1400">
                  <a:solidFill>
                    <a:srgbClr val="0A236D"/>
                  </a:solidFill>
                </a:endParaRPr>
              </a:p>
            </p:txBody>
          </p:sp>
          <p:sp>
            <p:nvSpPr>
              <p:cNvPr id="53" name="object 128">
                <a:extLst>
                  <a:ext uri="{FF2B5EF4-FFF2-40B4-BE49-F238E27FC236}">
                    <a16:creationId xmlns:a16="http://schemas.microsoft.com/office/drawing/2014/main" id="{109D19C9-9E97-3CE9-BC02-CDF50D2EE385}"/>
                  </a:ext>
                </a:extLst>
              </p:cNvPr>
              <p:cNvSpPr/>
              <p:nvPr/>
            </p:nvSpPr>
            <p:spPr>
              <a:xfrm>
                <a:off x="3970940" y="3566196"/>
                <a:ext cx="0" cy="19050"/>
              </a:xfrm>
              <a:custGeom>
                <a:avLst/>
                <a:gdLst/>
                <a:ahLst/>
                <a:cxnLst/>
                <a:rect l="l" t="t" r="r" b="b"/>
                <a:pathLst>
                  <a:path h="19050">
                    <a:moveTo>
                      <a:pt x="0" y="0"/>
                    </a:moveTo>
                    <a:lnTo>
                      <a:pt x="0" y="19050"/>
                    </a:lnTo>
                  </a:path>
                </a:pathLst>
              </a:custGeom>
              <a:ln w="12700">
                <a:solidFill>
                  <a:srgbClr val="000000"/>
                </a:solidFill>
              </a:ln>
            </p:spPr>
            <p:txBody>
              <a:bodyPr wrap="square" lIns="0" tIns="0" rIns="0" bIns="0" rtlCol="0"/>
              <a:lstStyle/>
              <a:p>
                <a:endParaRPr sz="1400">
                  <a:solidFill>
                    <a:srgbClr val="0A236D"/>
                  </a:solidFill>
                </a:endParaRPr>
              </a:p>
            </p:txBody>
          </p:sp>
          <p:sp>
            <p:nvSpPr>
              <p:cNvPr id="54" name="object 129">
                <a:extLst>
                  <a:ext uri="{FF2B5EF4-FFF2-40B4-BE49-F238E27FC236}">
                    <a16:creationId xmlns:a16="http://schemas.microsoft.com/office/drawing/2014/main" id="{F9C154F6-9369-46F1-CD13-8937A86EB175}"/>
                  </a:ext>
                </a:extLst>
              </p:cNvPr>
              <p:cNvSpPr/>
              <p:nvPr/>
            </p:nvSpPr>
            <p:spPr>
              <a:xfrm>
                <a:off x="3961415" y="3165015"/>
                <a:ext cx="19050" cy="16510"/>
              </a:xfrm>
              <a:custGeom>
                <a:avLst/>
                <a:gdLst/>
                <a:ahLst/>
                <a:cxnLst/>
                <a:rect l="l" t="t" r="r" b="b"/>
                <a:pathLst>
                  <a:path w="19050" h="16510">
                    <a:moveTo>
                      <a:pt x="19050" y="16497"/>
                    </a:moveTo>
                    <a:lnTo>
                      <a:pt x="9525" y="0"/>
                    </a:lnTo>
                    <a:lnTo>
                      <a:pt x="0" y="16497"/>
                    </a:lnTo>
                  </a:path>
                </a:pathLst>
              </a:custGeom>
              <a:ln w="12700">
                <a:solidFill>
                  <a:srgbClr val="000000"/>
                </a:solidFill>
              </a:ln>
            </p:spPr>
            <p:txBody>
              <a:bodyPr wrap="square" lIns="0" tIns="0" rIns="0" bIns="0" rtlCol="0"/>
              <a:lstStyle/>
              <a:p>
                <a:endParaRPr sz="1400">
                  <a:solidFill>
                    <a:srgbClr val="0A236D"/>
                  </a:solidFill>
                </a:endParaRPr>
              </a:p>
            </p:txBody>
          </p:sp>
          <p:sp>
            <p:nvSpPr>
              <p:cNvPr id="55" name="object 130">
                <a:extLst>
                  <a:ext uri="{FF2B5EF4-FFF2-40B4-BE49-F238E27FC236}">
                    <a16:creationId xmlns:a16="http://schemas.microsoft.com/office/drawing/2014/main" id="{6E1ED0A9-48D1-6DB3-2AD5-95C4C43B83FF}"/>
                  </a:ext>
                </a:extLst>
              </p:cNvPr>
              <p:cNvSpPr/>
              <p:nvPr/>
            </p:nvSpPr>
            <p:spPr>
              <a:xfrm>
                <a:off x="3915935" y="3213021"/>
                <a:ext cx="27305" cy="47625"/>
              </a:xfrm>
              <a:custGeom>
                <a:avLst/>
                <a:gdLst/>
                <a:ahLst/>
                <a:cxnLst/>
                <a:rect l="l" t="t" r="r" b="b"/>
                <a:pathLst>
                  <a:path w="27304" h="47625">
                    <a:moveTo>
                      <a:pt x="27292" y="0"/>
                    </a:moveTo>
                    <a:lnTo>
                      <a:pt x="0" y="47269"/>
                    </a:lnTo>
                  </a:path>
                </a:pathLst>
              </a:custGeom>
              <a:ln w="12700">
                <a:solidFill>
                  <a:srgbClr val="000000"/>
                </a:solidFill>
                <a:prstDash val="dash"/>
              </a:ln>
            </p:spPr>
            <p:txBody>
              <a:bodyPr wrap="square" lIns="0" tIns="0" rIns="0" bIns="0" rtlCol="0"/>
              <a:lstStyle/>
              <a:p>
                <a:endParaRPr sz="1400">
                  <a:solidFill>
                    <a:srgbClr val="0A236D"/>
                  </a:solidFill>
                </a:endParaRPr>
              </a:p>
            </p:txBody>
          </p:sp>
          <p:sp>
            <p:nvSpPr>
              <p:cNvPr id="56" name="object 131">
                <a:extLst>
                  <a:ext uri="{FF2B5EF4-FFF2-40B4-BE49-F238E27FC236}">
                    <a16:creationId xmlns:a16="http://schemas.microsoft.com/office/drawing/2014/main" id="{BEB4C38C-8756-130F-A7B5-CDED278015AA}"/>
                  </a:ext>
                </a:extLst>
              </p:cNvPr>
              <p:cNvSpPr/>
              <p:nvPr/>
            </p:nvSpPr>
            <p:spPr>
              <a:xfrm>
                <a:off x="3897321" y="3276037"/>
                <a:ext cx="19050" cy="16510"/>
              </a:xfrm>
              <a:custGeom>
                <a:avLst/>
                <a:gdLst/>
                <a:ahLst/>
                <a:cxnLst/>
                <a:rect l="l" t="t" r="r" b="b"/>
                <a:pathLst>
                  <a:path w="19050" h="16510">
                    <a:moveTo>
                      <a:pt x="9525" y="0"/>
                    </a:moveTo>
                    <a:lnTo>
                      <a:pt x="0" y="16497"/>
                    </a:lnTo>
                    <a:lnTo>
                      <a:pt x="19050" y="16497"/>
                    </a:lnTo>
                  </a:path>
                </a:pathLst>
              </a:custGeom>
              <a:ln w="12700">
                <a:solidFill>
                  <a:srgbClr val="000000"/>
                </a:solidFill>
              </a:ln>
            </p:spPr>
            <p:txBody>
              <a:bodyPr wrap="square" lIns="0" tIns="0" rIns="0" bIns="0" rtlCol="0"/>
              <a:lstStyle/>
              <a:p>
                <a:endParaRPr sz="1400">
                  <a:solidFill>
                    <a:srgbClr val="0A236D"/>
                  </a:solidFill>
                </a:endParaRPr>
              </a:p>
            </p:txBody>
          </p:sp>
          <p:sp>
            <p:nvSpPr>
              <p:cNvPr id="57" name="object 132">
                <a:extLst>
                  <a:ext uri="{FF2B5EF4-FFF2-40B4-BE49-F238E27FC236}">
                    <a16:creationId xmlns:a16="http://schemas.microsoft.com/office/drawing/2014/main" id="{B047E250-77B8-2BCF-4DF6-5F8B29D4365B}"/>
                  </a:ext>
                </a:extLst>
              </p:cNvPr>
              <p:cNvSpPr/>
              <p:nvPr/>
            </p:nvSpPr>
            <p:spPr>
              <a:xfrm>
                <a:off x="3952753" y="3292538"/>
                <a:ext cx="54610" cy="0"/>
              </a:xfrm>
              <a:custGeom>
                <a:avLst/>
                <a:gdLst/>
                <a:ahLst/>
                <a:cxnLst/>
                <a:rect l="l" t="t" r="r" b="b"/>
                <a:pathLst>
                  <a:path w="54610">
                    <a:moveTo>
                      <a:pt x="0" y="0"/>
                    </a:moveTo>
                    <a:lnTo>
                      <a:pt x="54571" y="0"/>
                    </a:lnTo>
                  </a:path>
                </a:pathLst>
              </a:custGeom>
              <a:ln w="12700">
                <a:solidFill>
                  <a:srgbClr val="000000"/>
                </a:solidFill>
                <a:prstDash val="dash"/>
              </a:ln>
            </p:spPr>
            <p:txBody>
              <a:bodyPr wrap="square" lIns="0" tIns="0" rIns="0" bIns="0" rtlCol="0"/>
              <a:lstStyle/>
              <a:p>
                <a:endParaRPr sz="1400">
                  <a:solidFill>
                    <a:srgbClr val="0A236D"/>
                  </a:solidFill>
                </a:endParaRPr>
              </a:p>
            </p:txBody>
          </p:sp>
          <p:sp>
            <p:nvSpPr>
              <p:cNvPr id="58" name="object 133">
                <a:extLst>
                  <a:ext uri="{FF2B5EF4-FFF2-40B4-BE49-F238E27FC236}">
                    <a16:creationId xmlns:a16="http://schemas.microsoft.com/office/drawing/2014/main" id="{AA4C893A-713C-442D-A832-7228D7568E04}"/>
                  </a:ext>
                </a:extLst>
              </p:cNvPr>
              <p:cNvSpPr/>
              <p:nvPr/>
            </p:nvSpPr>
            <p:spPr>
              <a:xfrm>
                <a:off x="4025517" y="3276041"/>
                <a:ext cx="19050" cy="16510"/>
              </a:xfrm>
              <a:custGeom>
                <a:avLst/>
                <a:gdLst/>
                <a:ahLst/>
                <a:cxnLst/>
                <a:rect l="l" t="t" r="r" b="b"/>
                <a:pathLst>
                  <a:path w="19050" h="16510">
                    <a:moveTo>
                      <a:pt x="0" y="16497"/>
                    </a:moveTo>
                    <a:lnTo>
                      <a:pt x="19050" y="16497"/>
                    </a:lnTo>
                    <a:lnTo>
                      <a:pt x="9525" y="0"/>
                    </a:lnTo>
                  </a:path>
                </a:pathLst>
              </a:custGeom>
              <a:ln w="12700">
                <a:solidFill>
                  <a:srgbClr val="000000"/>
                </a:solidFill>
              </a:ln>
            </p:spPr>
            <p:txBody>
              <a:bodyPr wrap="square" lIns="0" tIns="0" rIns="0" bIns="0" rtlCol="0"/>
              <a:lstStyle/>
              <a:p>
                <a:endParaRPr sz="1400">
                  <a:solidFill>
                    <a:srgbClr val="0A236D"/>
                  </a:solidFill>
                </a:endParaRPr>
              </a:p>
            </p:txBody>
          </p:sp>
          <p:sp>
            <p:nvSpPr>
              <p:cNvPr id="59" name="object 134">
                <a:extLst>
                  <a:ext uri="{FF2B5EF4-FFF2-40B4-BE49-F238E27FC236}">
                    <a16:creationId xmlns:a16="http://schemas.microsoft.com/office/drawing/2014/main" id="{D23F750A-91FD-2196-588C-44DBF00DF166}"/>
                  </a:ext>
                </a:extLst>
              </p:cNvPr>
              <p:cNvSpPr/>
              <p:nvPr/>
            </p:nvSpPr>
            <p:spPr>
              <a:xfrm>
                <a:off x="3989562" y="3197259"/>
                <a:ext cx="27305" cy="47625"/>
              </a:xfrm>
              <a:custGeom>
                <a:avLst/>
                <a:gdLst/>
                <a:ahLst/>
                <a:cxnLst/>
                <a:rect l="l" t="t" r="r" b="b"/>
                <a:pathLst>
                  <a:path w="27304" h="47625">
                    <a:moveTo>
                      <a:pt x="27292" y="47269"/>
                    </a:moveTo>
                    <a:lnTo>
                      <a:pt x="0" y="0"/>
                    </a:lnTo>
                  </a:path>
                </a:pathLst>
              </a:custGeom>
              <a:ln w="12700">
                <a:solidFill>
                  <a:srgbClr val="000000"/>
                </a:solidFill>
                <a:prstDash val="dash"/>
              </a:ln>
            </p:spPr>
            <p:txBody>
              <a:bodyPr wrap="square" lIns="0" tIns="0" rIns="0" bIns="0" rtlCol="0"/>
              <a:lstStyle/>
              <a:p>
                <a:endParaRPr sz="1400">
                  <a:solidFill>
                    <a:srgbClr val="0A236D"/>
                  </a:solidFill>
                </a:endParaRPr>
              </a:p>
            </p:txBody>
          </p:sp>
          <p:sp>
            <p:nvSpPr>
              <p:cNvPr id="60" name="object 135">
                <a:extLst>
                  <a:ext uri="{FF2B5EF4-FFF2-40B4-BE49-F238E27FC236}">
                    <a16:creationId xmlns:a16="http://schemas.microsoft.com/office/drawing/2014/main" id="{EF579B02-A5D6-65F1-25F1-797725A811FE}"/>
                  </a:ext>
                </a:extLst>
              </p:cNvPr>
              <p:cNvSpPr/>
              <p:nvPr/>
            </p:nvSpPr>
            <p:spPr>
              <a:xfrm>
                <a:off x="3897322" y="3581737"/>
                <a:ext cx="147320" cy="127635"/>
              </a:xfrm>
              <a:custGeom>
                <a:avLst/>
                <a:gdLst/>
                <a:ahLst/>
                <a:cxnLst/>
                <a:rect l="l" t="t" r="r" b="b"/>
                <a:pathLst>
                  <a:path w="147320" h="127635">
                    <a:moveTo>
                      <a:pt x="73621" y="127520"/>
                    </a:moveTo>
                    <a:lnTo>
                      <a:pt x="147243" y="0"/>
                    </a:lnTo>
                    <a:lnTo>
                      <a:pt x="0" y="0"/>
                    </a:lnTo>
                    <a:lnTo>
                      <a:pt x="73621" y="127520"/>
                    </a:lnTo>
                    <a:close/>
                  </a:path>
                </a:pathLst>
              </a:custGeom>
              <a:ln w="12700">
                <a:solidFill>
                  <a:srgbClr val="00B050"/>
                </a:solidFill>
              </a:ln>
            </p:spPr>
            <p:txBody>
              <a:bodyPr wrap="square" lIns="0" tIns="0" rIns="0" bIns="0" rtlCol="0"/>
              <a:lstStyle/>
              <a:p>
                <a:endParaRPr sz="1400">
                  <a:solidFill>
                    <a:srgbClr val="0A236D"/>
                  </a:solidFill>
                </a:endParaRPr>
              </a:p>
            </p:txBody>
          </p:sp>
        </p:grpSp>
        <p:sp>
          <p:nvSpPr>
            <p:cNvPr id="32" name="object 26">
              <a:extLst>
                <a:ext uri="{FF2B5EF4-FFF2-40B4-BE49-F238E27FC236}">
                  <a16:creationId xmlns:a16="http://schemas.microsoft.com/office/drawing/2014/main" id="{DF9D8AE7-6764-C644-59AF-B03DDD4A4232}"/>
                </a:ext>
              </a:extLst>
            </p:cNvPr>
            <p:cNvSpPr/>
            <p:nvPr/>
          </p:nvSpPr>
          <p:spPr>
            <a:xfrm>
              <a:off x="3966564" y="3287874"/>
              <a:ext cx="0" cy="275590"/>
            </a:xfrm>
            <a:custGeom>
              <a:avLst/>
              <a:gdLst/>
              <a:ahLst/>
              <a:cxnLst/>
              <a:rect l="l" t="t" r="r" b="b"/>
              <a:pathLst>
                <a:path h="275589">
                  <a:moveTo>
                    <a:pt x="0" y="0"/>
                  </a:moveTo>
                  <a:lnTo>
                    <a:pt x="0" y="275297"/>
                  </a:lnTo>
                </a:path>
              </a:pathLst>
            </a:custGeom>
            <a:ln w="12700">
              <a:solidFill>
                <a:srgbClr val="00B050"/>
              </a:solidFill>
            </a:ln>
          </p:spPr>
          <p:txBody>
            <a:bodyPr wrap="square" lIns="0" tIns="0" rIns="0" bIns="0" rtlCol="0"/>
            <a:lstStyle/>
            <a:p>
              <a:endParaRPr sz="1400">
                <a:solidFill>
                  <a:srgbClr val="0A236D"/>
                </a:solidFill>
              </a:endParaRPr>
            </a:p>
          </p:txBody>
        </p:sp>
        <p:sp>
          <p:nvSpPr>
            <p:cNvPr id="33" name="object 27">
              <a:extLst>
                <a:ext uri="{FF2B5EF4-FFF2-40B4-BE49-F238E27FC236}">
                  <a16:creationId xmlns:a16="http://schemas.microsoft.com/office/drawing/2014/main" id="{AE6F9623-EF75-C8E3-16C5-E51A7F91DEB3}"/>
                </a:ext>
              </a:extLst>
            </p:cNvPr>
            <p:cNvSpPr/>
            <p:nvPr/>
          </p:nvSpPr>
          <p:spPr>
            <a:xfrm>
              <a:off x="3892942" y="3163434"/>
              <a:ext cx="147320" cy="127635"/>
            </a:xfrm>
            <a:custGeom>
              <a:avLst/>
              <a:gdLst/>
              <a:ahLst/>
              <a:cxnLst/>
              <a:rect l="l" t="t" r="r" b="b"/>
              <a:pathLst>
                <a:path w="147320" h="127635">
                  <a:moveTo>
                    <a:pt x="73621" y="0"/>
                  </a:moveTo>
                  <a:lnTo>
                    <a:pt x="0" y="127520"/>
                  </a:lnTo>
                  <a:lnTo>
                    <a:pt x="147243" y="127520"/>
                  </a:lnTo>
                  <a:lnTo>
                    <a:pt x="73621" y="0"/>
                  </a:lnTo>
                  <a:close/>
                </a:path>
              </a:pathLst>
            </a:custGeom>
            <a:ln w="12700">
              <a:solidFill>
                <a:srgbClr val="00B050"/>
              </a:solidFill>
            </a:ln>
          </p:spPr>
          <p:txBody>
            <a:bodyPr wrap="square" lIns="0" tIns="0" rIns="0" bIns="0" rtlCol="0"/>
            <a:lstStyle/>
            <a:p>
              <a:endParaRPr sz="1400">
                <a:solidFill>
                  <a:srgbClr val="0A236D"/>
                </a:solidFill>
              </a:endParaRPr>
            </a:p>
          </p:txBody>
        </p:sp>
      </p:grpSp>
      <p:pic>
        <p:nvPicPr>
          <p:cNvPr id="147" name="Google Shape;91;p1">
            <a:extLst>
              <a:ext uri="{FF2B5EF4-FFF2-40B4-BE49-F238E27FC236}">
                <a16:creationId xmlns:a16="http://schemas.microsoft.com/office/drawing/2014/main" id="{328EF565-FE66-9E87-695A-1253AA768CB2}"/>
              </a:ext>
            </a:extLst>
          </p:cNvPr>
          <p:cNvPicPr preferRelativeResize="0"/>
          <p:nvPr/>
        </p:nvPicPr>
        <p:blipFill rotWithShape="1">
          <a:blip r:embed="rId43">
            <a:alphaModFix/>
          </a:blip>
          <a:srcRect/>
          <a:stretch/>
        </p:blipFill>
        <p:spPr>
          <a:xfrm>
            <a:off x="3604901" y="2256826"/>
            <a:ext cx="798659" cy="205532"/>
          </a:xfrm>
          <a:prstGeom prst="rect">
            <a:avLst/>
          </a:prstGeom>
          <a:noFill/>
          <a:ln>
            <a:noFill/>
          </a:ln>
        </p:spPr>
      </p:pic>
      <p:pic>
        <p:nvPicPr>
          <p:cNvPr id="149" name="object 115">
            <a:extLst>
              <a:ext uri="{FF2B5EF4-FFF2-40B4-BE49-F238E27FC236}">
                <a16:creationId xmlns:a16="http://schemas.microsoft.com/office/drawing/2014/main" id="{355ECBB0-5BE1-911D-13D3-76960345440E}"/>
              </a:ext>
            </a:extLst>
          </p:cNvPr>
          <p:cNvPicPr/>
          <p:nvPr/>
        </p:nvPicPr>
        <p:blipFill>
          <a:blip r:embed="rId44" cstate="print"/>
          <a:stretch>
            <a:fillRect/>
          </a:stretch>
        </p:blipFill>
        <p:spPr>
          <a:xfrm>
            <a:off x="3954475" y="7036702"/>
            <a:ext cx="1569919" cy="414629"/>
          </a:xfrm>
          <a:prstGeom prst="rect">
            <a:avLst/>
          </a:prstGeom>
        </p:spPr>
      </p:pic>
    </p:spTree>
    <p:extLst>
      <p:ext uri="{BB962C8B-B14F-4D97-AF65-F5344CB8AC3E}">
        <p14:creationId xmlns:p14="http://schemas.microsoft.com/office/powerpoint/2010/main" val="10181052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A78F44-BEE0-47E4-9999-1A39B6257C46}"/>
              </a:ext>
            </a:extLst>
          </p:cNvPr>
          <p:cNvSpPr>
            <a:spLocks noGrp="1"/>
          </p:cNvSpPr>
          <p:nvPr>
            <p:ph type="body" sz="quarter" idx="11"/>
          </p:nvPr>
        </p:nvSpPr>
        <p:spPr>
          <a:xfrm>
            <a:off x="1064515" y="802410"/>
            <a:ext cx="13760905" cy="833580"/>
          </a:xfrm>
        </p:spPr>
        <p:txBody>
          <a:bodyPr wrap="square"/>
          <a:lstStyle/>
          <a:p>
            <a:pPr algn="l"/>
            <a:r>
              <a:rPr lang="en-US" sz="4600" dirty="0">
                <a:solidFill>
                  <a:srgbClr val="0A236D"/>
                </a:solidFill>
                <a:latin typeface="Microsoft YaHei" panose="00000500000000000000" charset="0"/>
              </a:rPr>
              <a:t>Sepio Agent 部署选项</a:t>
            </a:r>
            <a:endParaRPr lang="en-IL" sz="4600" dirty="0">
              <a:solidFill>
                <a:srgbClr val="0A236D"/>
              </a:solidFill>
              <a:latin typeface="Metropolis Extra Light" panose="00000500000000000000" charset="0"/>
            </a:endParaRPr>
          </a:p>
        </p:txBody>
      </p:sp>
      <p:sp>
        <p:nvSpPr>
          <p:cNvPr id="3" name="Text Placeholder 2">
            <a:extLst>
              <a:ext uri="{FF2B5EF4-FFF2-40B4-BE49-F238E27FC236}">
                <a16:creationId xmlns:a16="http://schemas.microsoft.com/office/drawing/2014/main" id="{0E49DDD6-FB87-436F-AE95-C488857AEEED}"/>
              </a:ext>
            </a:extLst>
          </p:cNvPr>
          <p:cNvSpPr>
            <a:spLocks noGrp="1"/>
          </p:cNvSpPr>
          <p:nvPr>
            <p:ph type="body" sz="quarter" idx="12"/>
          </p:nvPr>
        </p:nvSpPr>
        <p:spPr>
          <a:xfrm>
            <a:off x="2169161" y="2133600"/>
            <a:ext cx="15520036" cy="5165992"/>
          </a:xfrm>
        </p:spPr>
        <p:txBody>
          <a:bodyPr wrap="square"/>
          <a:lstStyle/>
          <a:p>
            <a:pPr>
              <a:buClr>
                <a:srgbClr val="23B589"/>
              </a:buClr>
            </a:pPr>
            <a:r>
              <a:rPr lang="en-US" sz="4000" dirty="0">
                <a:solidFill>
                  <a:srgbClr val="0A236D"/>
                </a:solidFill>
                <a:latin typeface="Microsoft YaHei"/>
                <a:ea typeface="+mn-lt"/>
                <a:cs typeface="+mn-lt"/>
              </a:rPr>
              <a:t>固定 Agent（含 VDI 支持）</a:t>
            </a:r>
            <a:endParaRPr lang="en-US" sz="4000" dirty="0">
              <a:solidFill>
                <a:srgbClr val="0A236D"/>
              </a:solidFill>
              <a:ea typeface="+mn-lt"/>
              <a:cs typeface="+mn-lt"/>
            </a:endParaRPr>
          </a:p>
          <a:p>
            <a:pPr>
              <a:buClr>
                <a:srgbClr val="23B589"/>
              </a:buClr>
            </a:pPr>
            <a:endParaRPr lang="en-US" sz="4000" dirty="0">
              <a:solidFill>
                <a:srgbClr val="0A236D"/>
              </a:solidFill>
              <a:ea typeface="+mn-lt"/>
              <a:cs typeface="+mn-lt"/>
            </a:endParaRPr>
          </a:p>
          <a:p>
            <a:pPr>
              <a:buClr>
                <a:srgbClr val="23B589"/>
              </a:buClr>
            </a:pPr>
            <a:r>
              <a:rPr lang="en-US" sz="4000" dirty="0">
                <a:solidFill>
                  <a:srgbClr val="0A236D"/>
                </a:solidFill>
                <a:latin typeface="Microsoft YaHei"/>
                <a:ea typeface="+mn-lt"/>
                <a:cs typeface="+mn-lt"/>
              </a:rPr>
              <a:t>基于会话</a:t>
            </a:r>
          </a:p>
          <a:p>
            <a:pPr>
              <a:buClr>
                <a:srgbClr val="23B589"/>
              </a:buClr>
            </a:pPr>
            <a:endParaRPr lang="en-US" sz="4000" dirty="0">
              <a:solidFill>
                <a:srgbClr val="0A236D"/>
              </a:solidFill>
              <a:ea typeface="+mn-lt"/>
              <a:cs typeface="+mn-lt"/>
            </a:endParaRPr>
          </a:p>
          <a:p>
            <a:pPr>
              <a:buClr>
                <a:srgbClr val="23B589"/>
              </a:buClr>
            </a:pPr>
            <a:r>
              <a:rPr lang="en-US" sz="4000" dirty="0">
                <a:solidFill>
                  <a:srgbClr val="0A236D"/>
                </a:solidFill>
                <a:latin typeface="Microsoft YaHei"/>
                <a:ea typeface="+mn-lt"/>
                <a:cs typeface="+mn-lt"/>
              </a:rPr>
              <a:t>可溶解 Agent</a:t>
            </a:r>
          </a:p>
          <a:p>
            <a:pPr>
              <a:buClr>
                <a:srgbClr val="23B589"/>
              </a:buClr>
            </a:pPr>
            <a:endParaRPr lang="en-US" sz="5333" dirty="0">
              <a:solidFill>
                <a:srgbClr val="0A236D"/>
              </a:solidFill>
              <a:ea typeface="+mn-lt"/>
              <a:cs typeface="+mn-lt"/>
            </a:endParaRPr>
          </a:p>
          <a:p>
            <a:pPr>
              <a:buClr>
                <a:srgbClr val="23B589"/>
              </a:buClr>
            </a:pPr>
            <a:endParaRPr lang="en-US" sz="5333" dirty="0">
              <a:solidFill>
                <a:srgbClr val="0A236D"/>
              </a:solidFill>
              <a:ea typeface="+mn-lt"/>
              <a:cs typeface="+mn-lt"/>
            </a:endParaRPr>
          </a:p>
        </p:txBody>
      </p:sp>
      <p:pic>
        <p:nvPicPr>
          <p:cNvPr id="12" name="Graphic 11" descr="Medieval Armor outline">
            <a:extLst>
              <a:ext uri="{FF2B5EF4-FFF2-40B4-BE49-F238E27FC236}">
                <a16:creationId xmlns:a16="http://schemas.microsoft.com/office/drawing/2014/main" id="{11D23E21-CA91-F43D-C000-BF496D5845C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75615" y="2311400"/>
            <a:ext cx="711200" cy="711200"/>
          </a:xfrm>
          <a:prstGeom prst="rect">
            <a:avLst/>
          </a:prstGeom>
        </p:spPr>
      </p:pic>
      <p:pic>
        <p:nvPicPr>
          <p:cNvPr id="8" name="Graphic 7" descr="Hourglass Finished outline">
            <a:extLst>
              <a:ext uri="{FF2B5EF4-FFF2-40B4-BE49-F238E27FC236}">
                <a16:creationId xmlns:a16="http://schemas.microsoft.com/office/drawing/2014/main" id="{7698E720-1373-28C2-A9CD-F5F8A6BC69E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64515" y="3619500"/>
            <a:ext cx="533400" cy="533400"/>
          </a:xfrm>
          <a:prstGeom prst="rect">
            <a:avLst/>
          </a:prstGeom>
        </p:spPr>
      </p:pic>
      <p:pic>
        <p:nvPicPr>
          <p:cNvPr id="40" name="Graphic 39" descr="Footprints outline">
            <a:extLst>
              <a:ext uri="{FF2B5EF4-FFF2-40B4-BE49-F238E27FC236}">
                <a16:creationId xmlns:a16="http://schemas.microsoft.com/office/drawing/2014/main" id="{EA03EAAF-F3C2-97F0-5231-66B4E8F05E1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64515" y="4800600"/>
            <a:ext cx="533400" cy="533400"/>
          </a:xfrm>
          <a:prstGeom prst="rect">
            <a:avLst/>
          </a:prstGeom>
        </p:spPr>
      </p:pic>
    </p:spTree>
    <p:extLst>
      <p:ext uri="{BB962C8B-B14F-4D97-AF65-F5344CB8AC3E}">
        <p14:creationId xmlns:p14="http://schemas.microsoft.com/office/powerpoint/2010/main" val="32385018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308FC-285F-4088-EB4B-5640230DC46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D5044C6-3668-42D4-2083-D9760BAF2E7D}"/>
              </a:ext>
            </a:extLst>
          </p:cNvPr>
          <p:cNvSpPr>
            <a:spLocks noGrp="1"/>
          </p:cNvSpPr>
          <p:nvPr>
            <p:ph type="body" sz="quarter" idx="11"/>
          </p:nvPr>
        </p:nvSpPr>
        <p:spPr>
          <a:xfrm>
            <a:off x="2194561" y="633985"/>
            <a:ext cx="13760905" cy="833580"/>
          </a:xfrm>
        </p:spPr>
        <p:txBody>
          <a:bodyPr wrap="square"/>
          <a:lstStyle/>
          <a:p>
            <a:pPr algn="l"/>
            <a:r>
              <a:rPr lang="en-US" sz="5867" dirty="0">
                <a:solidFill>
                  <a:srgbClr val="0A236D"/>
                </a:solidFill>
                <a:latin typeface="Microsoft YaHei"/>
              </a:rPr>
              <a:t>关键要点——网络安全</a:t>
            </a:r>
            <a:endParaRPr lang="en-IL" sz="5867" dirty="0">
              <a:solidFill>
                <a:srgbClr val="0A236D"/>
              </a:solidFill>
            </a:endParaRPr>
          </a:p>
        </p:txBody>
      </p:sp>
      <p:sp>
        <p:nvSpPr>
          <p:cNvPr id="3" name="Text Placeholder 2">
            <a:extLst>
              <a:ext uri="{FF2B5EF4-FFF2-40B4-BE49-F238E27FC236}">
                <a16:creationId xmlns:a16="http://schemas.microsoft.com/office/drawing/2014/main" id="{480460DF-6817-9F31-68BC-00C29304C197}"/>
              </a:ext>
            </a:extLst>
          </p:cNvPr>
          <p:cNvSpPr>
            <a:spLocks noGrp="1"/>
          </p:cNvSpPr>
          <p:nvPr>
            <p:ph type="body" sz="quarter" idx="12"/>
          </p:nvPr>
        </p:nvSpPr>
        <p:spPr>
          <a:xfrm>
            <a:off x="1699814" y="2889289"/>
            <a:ext cx="15520036" cy="5165992"/>
          </a:xfrm>
        </p:spPr>
        <p:txBody>
          <a:bodyPr wrap="square"/>
          <a:lstStyle/>
          <a:p>
            <a:pPr>
              <a:lnSpc>
                <a:spcPct val="150000"/>
              </a:lnSpc>
              <a:buClr>
                <a:srgbClr val="23B589"/>
              </a:buClr>
            </a:pPr>
            <a:r>
              <a:rPr lang="en-US" sz="3285" dirty="0" err="1">
                <a:solidFill>
                  <a:srgbClr val="0A236D"/>
                </a:solidFill>
                <a:latin typeface="Microsoft YaHei"/>
                <a:ea typeface="+mn-lt"/>
                <a:cs typeface="+mn-lt"/>
              </a:rPr>
              <a:t>AssetDNA——物理层数据才是真正的事实来源！</a:t>
            </a:r>
          </a:p>
          <a:p>
            <a:pPr>
              <a:lnSpc>
                <a:spcPct val="150000"/>
              </a:lnSpc>
              <a:buClr>
                <a:srgbClr val="23B589"/>
              </a:buClr>
            </a:pPr>
            <a:r>
              <a:rPr lang="en-US" sz="3733" dirty="0">
                <a:solidFill>
                  <a:srgbClr val="0A236D"/>
                </a:solidFill>
                <a:latin typeface="Microsoft YaHei"/>
                <a:ea typeface="+mn-lt"/>
                <a:cs typeface="+mn-lt"/>
              </a:rPr>
              <a:t>纯软件，无需硬件</a:t>
            </a:r>
          </a:p>
          <a:p>
            <a:pPr>
              <a:lnSpc>
                <a:spcPct val="150000"/>
              </a:lnSpc>
              <a:buClr>
                <a:srgbClr val="23B589"/>
              </a:buClr>
            </a:pPr>
            <a:r>
              <a:rPr lang="en-US" sz="3733" dirty="0">
                <a:solidFill>
                  <a:srgbClr val="0A236D"/>
                </a:solidFill>
                <a:latin typeface="Microsoft YaHei"/>
                <a:ea typeface="+mn-lt"/>
                <a:cs typeface="+mn-lt"/>
              </a:rPr>
              <a:t>在线、本地或隔离网部署</a:t>
            </a:r>
          </a:p>
          <a:p>
            <a:pPr>
              <a:lnSpc>
                <a:spcPct val="150000"/>
              </a:lnSpc>
              <a:buClr>
                <a:srgbClr val="23B589"/>
              </a:buClr>
            </a:pPr>
            <a:r>
              <a:rPr lang="en-US" sz="3733" dirty="0">
                <a:solidFill>
                  <a:srgbClr val="0A236D"/>
                </a:solidFill>
                <a:latin typeface="Microsoft YaHei"/>
                <a:ea typeface="+mn-lt"/>
                <a:cs typeface="+mn-lt"/>
              </a:rPr>
              <a:t>无流量、无 Agent、无需配置变更</a:t>
            </a:r>
          </a:p>
          <a:p>
            <a:pPr>
              <a:lnSpc>
                <a:spcPct val="150000"/>
              </a:lnSpc>
              <a:buClr>
                <a:srgbClr val="23B589"/>
              </a:buClr>
            </a:pPr>
            <a:r>
              <a:rPr lang="en-US" sz="3285" dirty="0">
                <a:solidFill>
                  <a:srgbClr val="0A236D"/>
                </a:solidFill>
                <a:latin typeface="Microsoft YaHei"/>
                <a:ea typeface="+mn-lt"/>
                <a:cs typeface="+mn-lt"/>
              </a:rPr>
              <a:t>网络基础设施只读 SSH 访问（检测），SNMP（缓解）</a:t>
            </a:r>
          </a:p>
          <a:p>
            <a:pPr>
              <a:buClr>
                <a:srgbClr val="23B589"/>
              </a:buClr>
            </a:pPr>
            <a:endParaRPr lang="en-US" sz="4800" dirty="0">
              <a:solidFill>
                <a:srgbClr val="0A236D"/>
              </a:solidFill>
              <a:ea typeface="+mn-lt"/>
              <a:cs typeface="+mn-lt"/>
            </a:endParaRPr>
          </a:p>
        </p:txBody>
      </p:sp>
      <p:pic>
        <p:nvPicPr>
          <p:cNvPr id="6" name="Graphic 5" descr="Clipboard Checked outline">
            <a:extLst>
              <a:ext uri="{FF2B5EF4-FFF2-40B4-BE49-F238E27FC236}">
                <a16:creationId xmlns:a16="http://schemas.microsoft.com/office/drawing/2014/main" id="{20CC9C51-5DDD-8CF3-6C96-C1544647897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21470" y="3349865"/>
            <a:ext cx="403398" cy="403398"/>
          </a:xfrm>
          <a:prstGeom prst="rect">
            <a:avLst/>
          </a:prstGeom>
        </p:spPr>
      </p:pic>
      <p:pic>
        <p:nvPicPr>
          <p:cNvPr id="8" name="Graphic 7" descr="Clipboard Checked outline">
            <a:extLst>
              <a:ext uri="{FF2B5EF4-FFF2-40B4-BE49-F238E27FC236}">
                <a16:creationId xmlns:a16="http://schemas.microsoft.com/office/drawing/2014/main" id="{408F65AD-E778-B854-7061-734200395C9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4202" y="4168602"/>
            <a:ext cx="403398" cy="403398"/>
          </a:xfrm>
          <a:prstGeom prst="rect">
            <a:avLst/>
          </a:prstGeom>
        </p:spPr>
      </p:pic>
      <p:pic>
        <p:nvPicPr>
          <p:cNvPr id="10" name="Graphic 9" descr="Clipboard Checked outline">
            <a:extLst>
              <a:ext uri="{FF2B5EF4-FFF2-40B4-BE49-F238E27FC236}">
                <a16:creationId xmlns:a16="http://schemas.microsoft.com/office/drawing/2014/main" id="{11AC7F1A-E3C3-07FF-0841-68836EAA2AE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4202" y="4930602"/>
            <a:ext cx="403398" cy="403398"/>
          </a:xfrm>
          <a:prstGeom prst="rect">
            <a:avLst/>
          </a:prstGeom>
        </p:spPr>
      </p:pic>
      <p:pic>
        <p:nvPicPr>
          <p:cNvPr id="12" name="Graphic 11" descr="Clipboard Checked outline">
            <a:extLst>
              <a:ext uri="{FF2B5EF4-FFF2-40B4-BE49-F238E27FC236}">
                <a16:creationId xmlns:a16="http://schemas.microsoft.com/office/drawing/2014/main" id="{F30B5582-B4BD-88EB-D3B2-D09BB5DA2FA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4202" y="5768802"/>
            <a:ext cx="403398" cy="403398"/>
          </a:xfrm>
          <a:prstGeom prst="rect">
            <a:avLst/>
          </a:prstGeom>
        </p:spPr>
      </p:pic>
      <p:pic>
        <p:nvPicPr>
          <p:cNvPr id="18" name="Graphic 17" descr="Clipboard Checked outline">
            <a:extLst>
              <a:ext uri="{FF2B5EF4-FFF2-40B4-BE49-F238E27FC236}">
                <a16:creationId xmlns:a16="http://schemas.microsoft.com/office/drawing/2014/main" id="{7278F786-E87F-E65F-1CE8-86FF9ACDE19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4202" y="6589087"/>
            <a:ext cx="403398" cy="403398"/>
          </a:xfrm>
          <a:prstGeom prst="rect">
            <a:avLst/>
          </a:prstGeom>
        </p:spPr>
      </p:pic>
    </p:spTree>
    <p:extLst>
      <p:ext uri="{BB962C8B-B14F-4D97-AF65-F5344CB8AC3E}">
        <p14:creationId xmlns:p14="http://schemas.microsoft.com/office/powerpoint/2010/main" val="21558177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5814A-2C7C-C5CC-82FF-46298473EE2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A4A8DAA-7932-5F15-0D79-36B1DC32D109}"/>
              </a:ext>
            </a:extLst>
          </p:cNvPr>
          <p:cNvSpPr>
            <a:spLocks noGrp="1"/>
          </p:cNvSpPr>
          <p:nvPr>
            <p:ph type="body" sz="quarter" idx="11"/>
          </p:nvPr>
        </p:nvSpPr>
        <p:spPr>
          <a:xfrm>
            <a:off x="2194561" y="633985"/>
            <a:ext cx="13760905" cy="833580"/>
          </a:xfrm>
        </p:spPr>
        <p:txBody>
          <a:bodyPr wrap="square"/>
          <a:lstStyle/>
          <a:p>
            <a:pPr algn="l"/>
            <a:r>
              <a:rPr lang="en-US" sz="5867" dirty="0">
                <a:solidFill>
                  <a:srgbClr val="0A236D"/>
                </a:solidFill>
                <a:latin typeface="Microsoft YaHei"/>
              </a:rPr>
              <a:t>关键要点——主机安全</a:t>
            </a:r>
            <a:endParaRPr lang="en-IL" sz="5867" dirty="0">
              <a:solidFill>
                <a:srgbClr val="0A236D"/>
              </a:solidFill>
            </a:endParaRPr>
          </a:p>
        </p:txBody>
      </p:sp>
      <p:sp>
        <p:nvSpPr>
          <p:cNvPr id="3" name="Text Placeholder 2">
            <a:extLst>
              <a:ext uri="{FF2B5EF4-FFF2-40B4-BE49-F238E27FC236}">
                <a16:creationId xmlns:a16="http://schemas.microsoft.com/office/drawing/2014/main" id="{348262A1-EB2E-E495-E3BB-46C1B363CC6B}"/>
              </a:ext>
            </a:extLst>
          </p:cNvPr>
          <p:cNvSpPr>
            <a:spLocks noGrp="1"/>
          </p:cNvSpPr>
          <p:nvPr>
            <p:ph type="body" sz="quarter" idx="12"/>
          </p:nvPr>
        </p:nvSpPr>
        <p:spPr>
          <a:xfrm>
            <a:off x="1699814" y="2889289"/>
            <a:ext cx="15520036" cy="5165992"/>
          </a:xfrm>
        </p:spPr>
        <p:txBody>
          <a:bodyPr wrap="square"/>
          <a:lstStyle/>
          <a:p>
            <a:pPr>
              <a:lnSpc>
                <a:spcPct val="150000"/>
              </a:lnSpc>
              <a:buClr>
                <a:srgbClr val="23B589"/>
              </a:buClr>
            </a:pPr>
            <a:r>
              <a:rPr lang="en-US" sz="3285" dirty="0" err="1">
                <a:solidFill>
                  <a:srgbClr val="0A236D"/>
                </a:solidFill>
                <a:latin typeface="Microsoft YaHei"/>
                <a:ea typeface="+mn-lt"/>
                <a:cs typeface="+mn-lt"/>
              </a:rPr>
              <a:t>AssetDNA——物理层数据才是真正的事实来源！</a:t>
            </a:r>
          </a:p>
          <a:p>
            <a:pPr>
              <a:lnSpc>
                <a:spcPct val="150000"/>
              </a:lnSpc>
              <a:buClr>
                <a:srgbClr val="23B589"/>
              </a:buClr>
            </a:pPr>
            <a:r>
              <a:rPr lang="en-US" sz="3733" dirty="0">
                <a:solidFill>
                  <a:srgbClr val="0A236D"/>
                </a:solidFill>
                <a:latin typeface="Microsoft YaHei"/>
                <a:ea typeface="+mn-lt"/>
                <a:cs typeface="+mn-lt"/>
              </a:rPr>
              <a:t>在线、本地或隔离网部署</a:t>
            </a:r>
          </a:p>
          <a:p>
            <a:pPr>
              <a:lnSpc>
                <a:spcPct val="150000"/>
              </a:lnSpc>
              <a:buClr>
                <a:srgbClr val="23B589"/>
              </a:buClr>
            </a:pPr>
            <a:r>
              <a:rPr lang="en-US" sz="3733" dirty="0">
                <a:solidFill>
                  <a:srgbClr val="0A236D"/>
                </a:solidFill>
                <a:latin typeface="Microsoft YaHei"/>
                <a:ea typeface="+mn-lt"/>
                <a:cs typeface="+mn-lt"/>
              </a:rPr>
              <a:t>弥补现有 XDR 设备控制缺口</a:t>
            </a:r>
          </a:p>
          <a:p>
            <a:pPr>
              <a:lnSpc>
                <a:spcPct val="150000"/>
              </a:lnSpc>
              <a:buClr>
                <a:srgbClr val="23B589"/>
              </a:buClr>
            </a:pPr>
            <a:r>
              <a:rPr lang="en-US" sz="3285" dirty="0">
                <a:solidFill>
                  <a:srgbClr val="0A236D"/>
                </a:solidFill>
                <a:latin typeface="Microsoft YaHei"/>
                <a:ea typeface="+mn-lt"/>
                <a:cs typeface="+mn-lt"/>
              </a:rPr>
              <a:t>轻量级 Agent（含瘦客户端 VDI 支持）</a:t>
            </a:r>
          </a:p>
          <a:p>
            <a:pPr>
              <a:lnSpc>
                <a:spcPct val="150000"/>
              </a:lnSpc>
              <a:buClr>
                <a:srgbClr val="23B589"/>
              </a:buClr>
            </a:pPr>
            <a:r>
              <a:rPr lang="en-US" sz="3285" dirty="0">
                <a:solidFill>
                  <a:srgbClr val="0A236D"/>
                </a:solidFill>
                <a:latin typeface="Microsoft YaHei"/>
                <a:ea typeface="+mn-lt"/>
                <a:cs typeface="+mn-lt"/>
              </a:rPr>
              <a:t>集成 XDR、SIEM/SOAR 与 CMDB</a:t>
            </a:r>
          </a:p>
          <a:p>
            <a:pPr>
              <a:buClr>
                <a:srgbClr val="23B589"/>
              </a:buClr>
            </a:pPr>
            <a:endParaRPr lang="en-US" sz="4800" dirty="0">
              <a:solidFill>
                <a:srgbClr val="0A236D"/>
              </a:solidFill>
              <a:ea typeface="+mn-lt"/>
              <a:cs typeface="+mn-lt"/>
            </a:endParaRPr>
          </a:p>
        </p:txBody>
      </p:sp>
      <p:pic>
        <p:nvPicPr>
          <p:cNvPr id="5" name="Graphic 4" descr="Clipboard Checked outline">
            <a:extLst>
              <a:ext uri="{FF2B5EF4-FFF2-40B4-BE49-F238E27FC236}">
                <a16:creationId xmlns:a16="http://schemas.microsoft.com/office/drawing/2014/main" id="{EB1ED4A9-67A0-3849-BDA8-B0F7E007938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21470" y="3349865"/>
            <a:ext cx="403398" cy="403398"/>
          </a:xfrm>
          <a:prstGeom prst="rect">
            <a:avLst/>
          </a:prstGeom>
        </p:spPr>
      </p:pic>
      <p:pic>
        <p:nvPicPr>
          <p:cNvPr id="13" name="Graphic 12" descr="Clipboard Checked outline">
            <a:extLst>
              <a:ext uri="{FF2B5EF4-FFF2-40B4-BE49-F238E27FC236}">
                <a16:creationId xmlns:a16="http://schemas.microsoft.com/office/drawing/2014/main" id="{60AF85FA-1BD8-DD36-E9E9-40385789060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4202" y="4168602"/>
            <a:ext cx="403398" cy="403398"/>
          </a:xfrm>
          <a:prstGeom prst="rect">
            <a:avLst/>
          </a:prstGeom>
        </p:spPr>
      </p:pic>
      <p:pic>
        <p:nvPicPr>
          <p:cNvPr id="14" name="Graphic 13" descr="Clipboard Checked outline">
            <a:extLst>
              <a:ext uri="{FF2B5EF4-FFF2-40B4-BE49-F238E27FC236}">
                <a16:creationId xmlns:a16="http://schemas.microsoft.com/office/drawing/2014/main" id="{E9E76629-47B0-AB3B-262E-8634BFCDE45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4202" y="4930602"/>
            <a:ext cx="403398" cy="403398"/>
          </a:xfrm>
          <a:prstGeom prst="rect">
            <a:avLst/>
          </a:prstGeom>
        </p:spPr>
      </p:pic>
      <p:pic>
        <p:nvPicPr>
          <p:cNvPr id="15" name="Graphic 14" descr="Clipboard Checked outline">
            <a:extLst>
              <a:ext uri="{FF2B5EF4-FFF2-40B4-BE49-F238E27FC236}">
                <a16:creationId xmlns:a16="http://schemas.microsoft.com/office/drawing/2014/main" id="{D350F34E-9209-CA3F-DE5F-9C4773D7337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4202" y="5740892"/>
            <a:ext cx="403398" cy="403398"/>
          </a:xfrm>
          <a:prstGeom prst="rect">
            <a:avLst/>
          </a:prstGeom>
        </p:spPr>
      </p:pic>
      <p:pic>
        <p:nvPicPr>
          <p:cNvPr id="16" name="Graphic 15" descr="Clipboard Checked outline">
            <a:extLst>
              <a:ext uri="{FF2B5EF4-FFF2-40B4-BE49-F238E27FC236}">
                <a16:creationId xmlns:a16="http://schemas.microsoft.com/office/drawing/2014/main" id="{91B6D4AB-4CDF-6B41-22A9-5292019A8ED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4202" y="6589087"/>
            <a:ext cx="403398" cy="403398"/>
          </a:xfrm>
          <a:prstGeom prst="rect">
            <a:avLst/>
          </a:prstGeom>
        </p:spPr>
      </p:pic>
    </p:spTree>
    <p:extLst>
      <p:ext uri="{BB962C8B-B14F-4D97-AF65-F5344CB8AC3E}">
        <p14:creationId xmlns:p14="http://schemas.microsoft.com/office/powerpoint/2010/main" val="31361800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433;p19" descr="Route (Two Pins With A Path) outline">
            <a:extLst>
              <a:ext uri="{FF2B5EF4-FFF2-40B4-BE49-F238E27FC236}">
                <a16:creationId xmlns:a16="http://schemas.microsoft.com/office/drawing/2014/main" id="{8FE2F648-14DD-1360-E272-33725DE88910}"/>
              </a:ext>
            </a:extLst>
          </p:cNvPr>
          <p:cNvPicPr preferRelativeResize="0"/>
          <p:nvPr/>
        </p:nvPicPr>
        <p:blipFill rotWithShape="1">
          <a:blip r:embed="rId3">
            <a:alphaModFix/>
          </a:blip>
          <a:srcRect/>
          <a:stretch/>
        </p:blipFill>
        <p:spPr>
          <a:xfrm>
            <a:off x="10377272" y="4599760"/>
            <a:ext cx="5623662" cy="4239432"/>
          </a:xfrm>
          <a:prstGeom prst="rect">
            <a:avLst/>
          </a:prstGeom>
          <a:noFill/>
          <a:ln>
            <a:noFill/>
          </a:ln>
        </p:spPr>
      </p:pic>
      <p:sp>
        <p:nvSpPr>
          <p:cNvPr id="6" name="Google Shape;427;p19">
            <a:extLst>
              <a:ext uri="{FF2B5EF4-FFF2-40B4-BE49-F238E27FC236}">
                <a16:creationId xmlns:a16="http://schemas.microsoft.com/office/drawing/2014/main" id="{937CE385-82C7-49D3-B1A3-42C0C4DBB39E}"/>
              </a:ext>
            </a:extLst>
          </p:cNvPr>
          <p:cNvSpPr txBox="1"/>
          <p:nvPr/>
        </p:nvSpPr>
        <p:spPr>
          <a:xfrm>
            <a:off x="790000" y="973401"/>
            <a:ext cx="15326293" cy="942961"/>
          </a:xfrm>
          <a:prstGeom prst="rect">
            <a:avLst/>
          </a:prstGeom>
          <a:noFill/>
          <a:ln>
            <a:noFill/>
          </a:ln>
        </p:spPr>
        <p:txBody>
          <a:bodyPr spcFirstLastPara="1" wrap="square" lIns="121900" tIns="60933" rIns="121900" bIns="60933" anchor="t" anchorCtr="0">
            <a:spAutoFit/>
          </a:bodyPr>
          <a:lstStyle/>
          <a:p>
            <a:pPr>
              <a:lnSpc>
                <a:spcPct val="111111"/>
              </a:lnSpc>
            </a:pPr>
            <a:r>
              <a:rPr lang="en-US" sz="4600" dirty="0">
                <a:solidFill>
                  <a:srgbClr val="0A236D"/>
                </a:solidFill>
                <a:latin typeface="Microsoft YaHei" panose="00000500000000000000" charset="0"/>
                <a:ea typeface="Arial"/>
                <a:cs typeface="Arial"/>
                <a:sym typeface="Arial"/>
              </a:rPr>
              <a:t>典型客户旅程</a:t>
            </a:r>
            <a:endParaRPr sz="4600" dirty="0">
              <a:solidFill>
                <a:srgbClr val="0A236D"/>
              </a:solidFill>
              <a:latin typeface="Metropolis Extra Light" panose="00000500000000000000" charset="0"/>
              <a:ea typeface="Arial"/>
              <a:cs typeface="Arial"/>
              <a:sym typeface="Arial"/>
            </a:endParaRPr>
          </a:p>
        </p:txBody>
      </p:sp>
      <p:sp>
        <p:nvSpPr>
          <p:cNvPr id="10" name="Google Shape;428;p19">
            <a:extLst>
              <a:ext uri="{FF2B5EF4-FFF2-40B4-BE49-F238E27FC236}">
                <a16:creationId xmlns:a16="http://schemas.microsoft.com/office/drawing/2014/main" id="{F0333A2E-AFB8-2E9A-DA59-FFB517C178C3}"/>
              </a:ext>
            </a:extLst>
          </p:cNvPr>
          <p:cNvSpPr txBox="1"/>
          <p:nvPr/>
        </p:nvSpPr>
        <p:spPr>
          <a:xfrm>
            <a:off x="898633" y="3949962"/>
            <a:ext cx="2410400" cy="1508051"/>
          </a:xfrm>
          <a:prstGeom prst="rect">
            <a:avLst/>
          </a:prstGeom>
          <a:noFill/>
          <a:ln>
            <a:noFill/>
          </a:ln>
        </p:spPr>
        <p:txBody>
          <a:bodyPr spcFirstLastPara="1" wrap="square" lIns="121900" tIns="60933" rIns="121900" bIns="60933" anchor="t" anchorCtr="0">
            <a:spAutoFit/>
          </a:bodyPr>
          <a:lstStyle/>
          <a:p>
            <a:pPr algn="ctr">
              <a:lnSpc>
                <a:spcPct val="125000"/>
              </a:lnSpc>
            </a:pPr>
            <a:r>
              <a:rPr lang="en-US" sz="2400" dirty="0">
                <a:solidFill>
                  <a:srgbClr val="0A236D"/>
                </a:solidFill>
                <a:latin typeface="Microsoft YaHei" panose="020B0604020202020204" charset="0"/>
                <a:ea typeface="Arial"/>
                <a:cs typeface="Arial"/>
                <a:sym typeface="Arial"/>
              </a:rPr>
              <a:t>与扩展团队开展研讨会</a:t>
            </a:r>
            <a:endParaRPr sz="2400" dirty="0">
              <a:solidFill>
                <a:srgbClr val="0A236D"/>
              </a:solidFill>
              <a:latin typeface="Metropolis" panose="020B0604020202020204" charset="0"/>
            </a:endParaRPr>
          </a:p>
        </p:txBody>
      </p:sp>
      <p:sp>
        <p:nvSpPr>
          <p:cNvPr id="11" name="Google Shape;429;p19">
            <a:extLst>
              <a:ext uri="{FF2B5EF4-FFF2-40B4-BE49-F238E27FC236}">
                <a16:creationId xmlns:a16="http://schemas.microsoft.com/office/drawing/2014/main" id="{F1F22CB0-515D-C05E-666C-7A5B9A29D3D2}"/>
              </a:ext>
            </a:extLst>
          </p:cNvPr>
          <p:cNvSpPr txBox="1"/>
          <p:nvPr/>
        </p:nvSpPr>
        <p:spPr>
          <a:xfrm>
            <a:off x="3956579" y="3954137"/>
            <a:ext cx="2792621" cy="1508051"/>
          </a:xfrm>
          <a:prstGeom prst="rect">
            <a:avLst/>
          </a:prstGeom>
          <a:noFill/>
          <a:ln>
            <a:noFill/>
          </a:ln>
        </p:spPr>
        <p:txBody>
          <a:bodyPr spcFirstLastPara="1" wrap="square" lIns="121900" tIns="60933" rIns="121900" bIns="60933" anchor="t" anchorCtr="0">
            <a:spAutoFit/>
          </a:bodyPr>
          <a:lstStyle/>
          <a:p>
            <a:pPr algn="ctr">
              <a:lnSpc>
                <a:spcPct val="125000"/>
              </a:lnSpc>
            </a:pPr>
            <a:r>
              <a:rPr lang="en-US" sz="2400" dirty="0">
                <a:solidFill>
                  <a:srgbClr val="0A236D"/>
                </a:solidFill>
                <a:latin typeface="Microsoft YaHei" panose="020B0604020202020204" charset="0"/>
                <a:ea typeface="Arial"/>
                <a:cs typeface="Arial"/>
                <a:sym typeface="Arial"/>
              </a:rPr>
              <a:t>识别关键用例——终端或网络</a:t>
            </a:r>
            <a:endParaRPr sz="2400" dirty="0">
              <a:solidFill>
                <a:srgbClr val="0A236D"/>
              </a:solidFill>
              <a:latin typeface="Metropolis" panose="020B0604020202020204" charset="0"/>
            </a:endParaRPr>
          </a:p>
        </p:txBody>
      </p:sp>
      <p:sp>
        <p:nvSpPr>
          <p:cNvPr id="12" name="Google Shape;430;p19">
            <a:extLst>
              <a:ext uri="{FF2B5EF4-FFF2-40B4-BE49-F238E27FC236}">
                <a16:creationId xmlns:a16="http://schemas.microsoft.com/office/drawing/2014/main" id="{CE07DA2D-2BE5-62D5-42B5-1BEF4B12A7D9}"/>
              </a:ext>
            </a:extLst>
          </p:cNvPr>
          <p:cNvSpPr txBox="1"/>
          <p:nvPr/>
        </p:nvSpPr>
        <p:spPr>
          <a:xfrm>
            <a:off x="7166927" y="3935927"/>
            <a:ext cx="2562800" cy="1969715"/>
          </a:xfrm>
          <a:prstGeom prst="rect">
            <a:avLst/>
          </a:prstGeom>
          <a:noFill/>
          <a:ln>
            <a:noFill/>
          </a:ln>
        </p:spPr>
        <p:txBody>
          <a:bodyPr spcFirstLastPara="1" wrap="square" lIns="121900" tIns="60933" rIns="121900" bIns="60933" anchor="t" anchorCtr="0">
            <a:spAutoFit/>
          </a:bodyPr>
          <a:lstStyle/>
          <a:p>
            <a:pPr algn="ctr">
              <a:lnSpc>
                <a:spcPct val="125000"/>
              </a:lnSpc>
            </a:pPr>
            <a:r>
              <a:rPr lang="en-US" sz="2112" dirty="0" err="1">
                <a:solidFill>
                  <a:srgbClr val="0A236D"/>
                </a:solidFill>
                <a:latin typeface="Microsoft YaHei" panose="020B0604020202020204" charset="0"/>
                <a:ea typeface="Arial"/>
                <a:cs typeface="Arial"/>
                <a:sym typeface="Arial"/>
              </a:rPr>
              <a:t>PoV——数小时内安装；标准周期最长 2 周</a:t>
            </a:r>
            <a:endParaRPr sz="2400" dirty="0">
              <a:solidFill>
                <a:srgbClr val="0A236D"/>
              </a:solidFill>
              <a:latin typeface="Metropolis" panose="020B0604020202020204" charset="0"/>
            </a:endParaRPr>
          </a:p>
        </p:txBody>
      </p:sp>
      <p:sp>
        <p:nvSpPr>
          <p:cNvPr id="13" name="Google Shape;431;p19">
            <a:extLst>
              <a:ext uri="{FF2B5EF4-FFF2-40B4-BE49-F238E27FC236}">
                <a16:creationId xmlns:a16="http://schemas.microsoft.com/office/drawing/2014/main" id="{15BA7999-CD38-CBE5-9F90-AB902154833B}"/>
              </a:ext>
            </a:extLst>
          </p:cNvPr>
          <p:cNvSpPr txBox="1"/>
          <p:nvPr/>
        </p:nvSpPr>
        <p:spPr>
          <a:xfrm>
            <a:off x="10377272" y="3934410"/>
            <a:ext cx="2640219" cy="1969715"/>
          </a:xfrm>
          <a:prstGeom prst="rect">
            <a:avLst/>
          </a:prstGeom>
          <a:noFill/>
          <a:ln>
            <a:noFill/>
          </a:ln>
        </p:spPr>
        <p:txBody>
          <a:bodyPr spcFirstLastPara="1" wrap="square" lIns="121900" tIns="60933" rIns="121900" bIns="60933" anchor="t" anchorCtr="0">
            <a:spAutoFit/>
          </a:bodyPr>
          <a:lstStyle/>
          <a:p>
            <a:pPr algn="ctr">
              <a:lnSpc>
                <a:spcPct val="125000"/>
              </a:lnSpc>
            </a:pPr>
            <a:r>
              <a:rPr lang="en-US" sz="2400" dirty="0">
                <a:solidFill>
                  <a:srgbClr val="0A236D"/>
                </a:solidFill>
                <a:latin typeface="Microsoft YaHei" panose="020B0604020202020204" charset="0"/>
                <a:ea typeface="Arial"/>
                <a:cs typeface="Arial"/>
                <a:sym typeface="Arial"/>
              </a:rPr>
              <a:t>制定部署与集成计划</a:t>
            </a:r>
            <a:endParaRPr sz="2400" dirty="0">
              <a:solidFill>
                <a:srgbClr val="0A236D"/>
              </a:solidFill>
              <a:latin typeface="Metropolis" panose="020B0604020202020204" charset="0"/>
            </a:endParaRPr>
          </a:p>
        </p:txBody>
      </p:sp>
      <p:sp>
        <p:nvSpPr>
          <p:cNvPr id="14" name="Google Shape;432;p19">
            <a:extLst>
              <a:ext uri="{FF2B5EF4-FFF2-40B4-BE49-F238E27FC236}">
                <a16:creationId xmlns:a16="http://schemas.microsoft.com/office/drawing/2014/main" id="{3D54F740-D5BB-2F4C-DFDC-F011C80C5456}"/>
              </a:ext>
            </a:extLst>
          </p:cNvPr>
          <p:cNvSpPr txBox="1"/>
          <p:nvPr/>
        </p:nvSpPr>
        <p:spPr>
          <a:xfrm>
            <a:off x="13435217" y="3934410"/>
            <a:ext cx="2562800" cy="1508051"/>
          </a:xfrm>
          <a:prstGeom prst="rect">
            <a:avLst/>
          </a:prstGeom>
          <a:noFill/>
          <a:ln>
            <a:noFill/>
          </a:ln>
        </p:spPr>
        <p:txBody>
          <a:bodyPr spcFirstLastPara="1" wrap="square" lIns="121900" tIns="60933" rIns="121900" bIns="60933" anchor="t" anchorCtr="0">
            <a:spAutoFit/>
          </a:bodyPr>
          <a:lstStyle/>
          <a:p>
            <a:pPr algn="ctr">
              <a:lnSpc>
                <a:spcPct val="125000"/>
              </a:lnSpc>
            </a:pPr>
            <a:r>
              <a:rPr lang="en-US" sz="2400" dirty="0">
                <a:solidFill>
                  <a:srgbClr val="0A236D"/>
                </a:solidFill>
                <a:latin typeface="Microsoft YaHei" panose="020B0604020202020204" charset="0"/>
                <a:ea typeface="Arial"/>
                <a:cs typeface="Arial"/>
                <a:sym typeface="Arial"/>
              </a:rPr>
              <a:t>提交业务案例以获得批准</a:t>
            </a:r>
            <a:endParaRPr sz="2400" dirty="0">
              <a:solidFill>
                <a:srgbClr val="0A236D"/>
              </a:solidFill>
              <a:latin typeface="Metropolis" panose="020B0604020202020204" charset="0"/>
            </a:endParaRPr>
          </a:p>
        </p:txBody>
      </p:sp>
      <p:cxnSp>
        <p:nvCxnSpPr>
          <p:cNvPr id="15" name="Google Shape;434;p19">
            <a:extLst>
              <a:ext uri="{FF2B5EF4-FFF2-40B4-BE49-F238E27FC236}">
                <a16:creationId xmlns:a16="http://schemas.microsoft.com/office/drawing/2014/main" id="{F045585C-709E-3B59-DB88-30499BDA2467}"/>
              </a:ext>
            </a:extLst>
          </p:cNvPr>
          <p:cNvCxnSpPr/>
          <p:nvPr/>
        </p:nvCxnSpPr>
        <p:spPr>
          <a:xfrm>
            <a:off x="790000" y="3497709"/>
            <a:ext cx="14450000" cy="0"/>
          </a:xfrm>
          <a:prstGeom prst="straightConnector1">
            <a:avLst/>
          </a:prstGeom>
          <a:noFill/>
          <a:ln w="9525" cap="flat" cmpd="sng">
            <a:solidFill>
              <a:srgbClr val="1BB3A5"/>
            </a:solidFill>
            <a:prstDash val="solid"/>
            <a:miter lim="800000"/>
            <a:headEnd type="none" w="sm" len="sm"/>
            <a:tailEnd type="triangle" w="med" len="med"/>
          </a:ln>
        </p:spPr>
      </p:cxnSp>
      <p:pic>
        <p:nvPicPr>
          <p:cNvPr id="16" name="Google Shape;435;p19">
            <a:extLst>
              <a:ext uri="{FF2B5EF4-FFF2-40B4-BE49-F238E27FC236}">
                <a16:creationId xmlns:a16="http://schemas.microsoft.com/office/drawing/2014/main" id="{1A5E0A7C-8D1D-4691-1109-46470243C3B4}"/>
              </a:ext>
            </a:extLst>
          </p:cNvPr>
          <p:cNvPicPr preferRelativeResize="0"/>
          <p:nvPr/>
        </p:nvPicPr>
        <p:blipFill rotWithShape="1">
          <a:blip r:embed="rId4">
            <a:alphaModFix/>
          </a:blip>
          <a:srcRect/>
          <a:stretch/>
        </p:blipFill>
        <p:spPr>
          <a:xfrm>
            <a:off x="1856973" y="3454165"/>
            <a:ext cx="139707" cy="139707"/>
          </a:xfrm>
          <a:prstGeom prst="rect">
            <a:avLst/>
          </a:prstGeom>
          <a:noFill/>
          <a:ln>
            <a:noFill/>
          </a:ln>
        </p:spPr>
      </p:pic>
      <p:pic>
        <p:nvPicPr>
          <p:cNvPr id="17" name="Google Shape;436;p19">
            <a:extLst>
              <a:ext uri="{FF2B5EF4-FFF2-40B4-BE49-F238E27FC236}">
                <a16:creationId xmlns:a16="http://schemas.microsoft.com/office/drawing/2014/main" id="{EDF8A750-C5FF-E171-7D4E-798231092CB9}"/>
              </a:ext>
            </a:extLst>
          </p:cNvPr>
          <p:cNvPicPr preferRelativeResize="0"/>
          <p:nvPr/>
        </p:nvPicPr>
        <p:blipFill rotWithShape="1">
          <a:blip r:embed="rId4">
            <a:alphaModFix/>
          </a:blip>
          <a:srcRect/>
          <a:stretch/>
        </p:blipFill>
        <p:spPr>
          <a:xfrm>
            <a:off x="5225601" y="3454165"/>
            <a:ext cx="139707" cy="139707"/>
          </a:xfrm>
          <a:prstGeom prst="rect">
            <a:avLst/>
          </a:prstGeom>
          <a:noFill/>
          <a:ln>
            <a:noFill/>
          </a:ln>
        </p:spPr>
      </p:pic>
      <p:pic>
        <p:nvPicPr>
          <p:cNvPr id="18" name="Google Shape;437;p19">
            <a:extLst>
              <a:ext uri="{FF2B5EF4-FFF2-40B4-BE49-F238E27FC236}">
                <a16:creationId xmlns:a16="http://schemas.microsoft.com/office/drawing/2014/main" id="{AB4FF72F-1335-CCCB-18ED-BE5167A7D382}"/>
              </a:ext>
            </a:extLst>
          </p:cNvPr>
          <p:cNvPicPr preferRelativeResize="0"/>
          <p:nvPr/>
        </p:nvPicPr>
        <p:blipFill rotWithShape="1">
          <a:blip r:embed="rId4">
            <a:alphaModFix/>
          </a:blip>
          <a:srcRect/>
          <a:stretch/>
        </p:blipFill>
        <p:spPr>
          <a:xfrm>
            <a:off x="8378473" y="3454165"/>
            <a:ext cx="139707" cy="139707"/>
          </a:xfrm>
          <a:prstGeom prst="rect">
            <a:avLst/>
          </a:prstGeom>
          <a:noFill/>
          <a:ln>
            <a:noFill/>
          </a:ln>
        </p:spPr>
      </p:pic>
      <p:pic>
        <p:nvPicPr>
          <p:cNvPr id="19" name="Google Shape;438;p19">
            <a:extLst>
              <a:ext uri="{FF2B5EF4-FFF2-40B4-BE49-F238E27FC236}">
                <a16:creationId xmlns:a16="http://schemas.microsoft.com/office/drawing/2014/main" id="{81F40B90-8A67-42FD-2809-0C4F4C838AD3}"/>
              </a:ext>
            </a:extLst>
          </p:cNvPr>
          <p:cNvPicPr preferRelativeResize="0"/>
          <p:nvPr/>
        </p:nvPicPr>
        <p:blipFill rotWithShape="1">
          <a:blip r:embed="rId4">
            <a:alphaModFix/>
          </a:blip>
          <a:srcRect/>
          <a:stretch/>
        </p:blipFill>
        <p:spPr>
          <a:xfrm>
            <a:off x="11549380" y="3454165"/>
            <a:ext cx="139707" cy="139707"/>
          </a:xfrm>
          <a:prstGeom prst="rect">
            <a:avLst/>
          </a:prstGeom>
          <a:noFill/>
          <a:ln>
            <a:noFill/>
          </a:ln>
        </p:spPr>
      </p:pic>
      <p:pic>
        <p:nvPicPr>
          <p:cNvPr id="20" name="Google Shape;439;p19">
            <a:extLst>
              <a:ext uri="{FF2B5EF4-FFF2-40B4-BE49-F238E27FC236}">
                <a16:creationId xmlns:a16="http://schemas.microsoft.com/office/drawing/2014/main" id="{CA995062-5ED2-8570-8A35-113B56133E27}"/>
              </a:ext>
            </a:extLst>
          </p:cNvPr>
          <p:cNvPicPr preferRelativeResize="0"/>
          <p:nvPr/>
        </p:nvPicPr>
        <p:blipFill rotWithShape="1">
          <a:blip r:embed="rId4">
            <a:alphaModFix/>
          </a:blip>
          <a:srcRect/>
          <a:stretch/>
        </p:blipFill>
        <p:spPr>
          <a:xfrm>
            <a:off x="14646764" y="3454165"/>
            <a:ext cx="139707" cy="139707"/>
          </a:xfrm>
          <a:prstGeom prst="rect">
            <a:avLst/>
          </a:prstGeom>
          <a:noFill/>
          <a:ln>
            <a:noFill/>
          </a:ln>
        </p:spPr>
      </p:pic>
    </p:spTree>
    <p:extLst>
      <p:ext uri="{BB962C8B-B14F-4D97-AF65-F5344CB8AC3E}">
        <p14:creationId xmlns:p14="http://schemas.microsoft.com/office/powerpoint/2010/main" val="25000043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447;p18">
            <a:extLst>
              <a:ext uri="{FF2B5EF4-FFF2-40B4-BE49-F238E27FC236}">
                <a16:creationId xmlns:a16="http://schemas.microsoft.com/office/drawing/2014/main" id="{54F19DD4-0C4D-90D5-BC36-6FB02DCEE486}"/>
              </a:ext>
            </a:extLst>
          </p:cNvPr>
          <p:cNvSpPr txBox="1"/>
          <p:nvPr/>
        </p:nvSpPr>
        <p:spPr>
          <a:xfrm>
            <a:off x="988130" y="2752727"/>
            <a:ext cx="2551504" cy="492388"/>
          </a:xfrm>
          <a:prstGeom prst="rect">
            <a:avLst/>
          </a:prstGeom>
          <a:noFill/>
          <a:ln>
            <a:noFill/>
          </a:ln>
        </p:spPr>
        <p:txBody>
          <a:bodyPr spcFirstLastPara="1" wrap="square" lIns="121900" tIns="60933" rIns="121900" bIns="60933" anchor="t" anchorCtr="0">
            <a:spAutoFit/>
          </a:bodyPr>
          <a:lstStyle/>
          <a:p>
            <a:r>
              <a:rPr lang="en-US" sz="1056" dirty="0">
                <a:solidFill>
                  <a:srgbClr val="0A236D"/>
                </a:solidFill>
                <a:latin typeface="Microsoft YaHei"/>
                <a:ea typeface="Arial"/>
                <a:cs typeface="Arial"/>
                <a:sym typeface="Arial"/>
              </a:rPr>
              <a:t>云、虚拟、本地或通过 Azure Marketplace</a:t>
            </a:r>
            <a:endParaRPr sz="1200" dirty="0">
              <a:solidFill>
                <a:srgbClr val="0A236D"/>
              </a:solidFill>
              <a:latin typeface="Metropolis "/>
              <a:ea typeface="Arial"/>
              <a:cs typeface="Arial"/>
              <a:sym typeface="Arial"/>
            </a:endParaRPr>
          </a:p>
        </p:txBody>
      </p:sp>
      <p:sp>
        <p:nvSpPr>
          <p:cNvPr id="3" name="Google Shape;448;p18">
            <a:extLst>
              <a:ext uri="{FF2B5EF4-FFF2-40B4-BE49-F238E27FC236}">
                <a16:creationId xmlns:a16="http://schemas.microsoft.com/office/drawing/2014/main" id="{16904950-F26C-569A-4FED-35C33B7FAEFE}"/>
              </a:ext>
            </a:extLst>
          </p:cNvPr>
          <p:cNvSpPr txBox="1"/>
          <p:nvPr/>
        </p:nvSpPr>
        <p:spPr>
          <a:xfrm>
            <a:off x="1018779" y="1987157"/>
            <a:ext cx="2783003" cy="739892"/>
          </a:xfrm>
          <a:prstGeom prst="rect">
            <a:avLst/>
          </a:prstGeom>
          <a:noFill/>
          <a:ln>
            <a:noFill/>
          </a:ln>
        </p:spPr>
        <p:txBody>
          <a:bodyPr spcFirstLastPara="1" wrap="square" lIns="121900" tIns="60933" rIns="121900" bIns="60933" anchor="t" anchorCtr="0">
            <a:spAutoFit/>
          </a:bodyPr>
          <a:lstStyle/>
          <a:p>
            <a:pPr>
              <a:lnSpc>
                <a:spcPct val="166666"/>
              </a:lnSpc>
            </a:pPr>
            <a:r>
              <a:rPr lang="en-US" sz="1056" b="1" dirty="0">
                <a:solidFill>
                  <a:srgbClr val="0A236D"/>
                </a:solidFill>
                <a:latin typeface="Microsoft YaHei"/>
                <a:ea typeface="Arial"/>
                <a:cs typeface="Arial"/>
                <a:sym typeface="Arial"/>
              </a:rPr>
              <a:t>使用首选方式安装纯软件 Sepio Platform</a:t>
            </a:r>
            <a:endParaRPr sz="1200" b="1" dirty="0">
              <a:solidFill>
                <a:srgbClr val="0A236D"/>
              </a:solidFill>
              <a:latin typeface="Metropolis "/>
              <a:ea typeface="Arial"/>
              <a:cs typeface="Arial"/>
              <a:sym typeface="Arial"/>
            </a:endParaRPr>
          </a:p>
        </p:txBody>
      </p:sp>
      <p:sp>
        <p:nvSpPr>
          <p:cNvPr id="4" name="Google Shape;449;p18">
            <a:extLst>
              <a:ext uri="{FF2B5EF4-FFF2-40B4-BE49-F238E27FC236}">
                <a16:creationId xmlns:a16="http://schemas.microsoft.com/office/drawing/2014/main" id="{2CD61151-4C17-4121-BCE7-6E8E86573355}"/>
              </a:ext>
            </a:extLst>
          </p:cNvPr>
          <p:cNvSpPr txBox="1"/>
          <p:nvPr/>
        </p:nvSpPr>
        <p:spPr>
          <a:xfrm>
            <a:off x="961393" y="893574"/>
            <a:ext cx="8436607" cy="786087"/>
          </a:xfrm>
          <a:prstGeom prst="rect">
            <a:avLst/>
          </a:prstGeom>
          <a:noFill/>
          <a:ln>
            <a:noFill/>
          </a:ln>
        </p:spPr>
        <p:txBody>
          <a:bodyPr spcFirstLastPara="1" wrap="square" lIns="121900" tIns="60933" rIns="121900" bIns="60933" anchor="t" anchorCtr="0">
            <a:noAutofit/>
          </a:bodyPr>
          <a:lstStyle/>
          <a:p>
            <a:pPr>
              <a:lnSpc>
                <a:spcPct val="111111"/>
              </a:lnSpc>
              <a:buClr>
                <a:schemeClr val="lt1"/>
              </a:buClr>
              <a:buSzPts val="3600"/>
            </a:pPr>
            <a:r>
              <a:rPr lang="en-US" sz="4600" dirty="0">
                <a:solidFill>
                  <a:srgbClr val="0A236D"/>
                </a:solidFill>
                <a:latin typeface="Microsoft YaHei" panose="00000500000000000000" charset="0"/>
                <a:ea typeface="Arial"/>
                <a:cs typeface="Arial"/>
                <a:sym typeface="Arial"/>
              </a:rPr>
              <a:t>部署流程</a:t>
            </a:r>
            <a:endParaRPr sz="2400" dirty="0">
              <a:solidFill>
                <a:srgbClr val="0A236D"/>
              </a:solidFill>
              <a:latin typeface="Metropolis Extra Light" panose="00000500000000000000" charset="0"/>
            </a:endParaRPr>
          </a:p>
        </p:txBody>
      </p:sp>
      <p:pic>
        <p:nvPicPr>
          <p:cNvPr id="7" name="Google Shape;450;p18" descr="Badge 1 outline">
            <a:extLst>
              <a:ext uri="{FF2B5EF4-FFF2-40B4-BE49-F238E27FC236}">
                <a16:creationId xmlns:a16="http://schemas.microsoft.com/office/drawing/2014/main" id="{807E7233-1557-266F-F748-FD6FAEF77CF4}"/>
              </a:ext>
            </a:extLst>
          </p:cNvPr>
          <p:cNvPicPr preferRelativeResize="0"/>
          <p:nvPr/>
        </p:nvPicPr>
        <p:blipFill rotWithShape="1">
          <a:blip r:embed="rId3">
            <a:alphaModFix/>
          </a:blip>
          <a:srcRect/>
          <a:stretch/>
        </p:blipFill>
        <p:spPr>
          <a:xfrm>
            <a:off x="655253" y="2021432"/>
            <a:ext cx="389523" cy="389523"/>
          </a:xfrm>
          <a:prstGeom prst="rect">
            <a:avLst/>
          </a:prstGeom>
          <a:noFill/>
          <a:ln>
            <a:noFill/>
          </a:ln>
        </p:spPr>
      </p:pic>
      <p:pic>
        <p:nvPicPr>
          <p:cNvPr id="8" name="Google Shape;451;p18" descr="Badge outline">
            <a:extLst>
              <a:ext uri="{FF2B5EF4-FFF2-40B4-BE49-F238E27FC236}">
                <a16:creationId xmlns:a16="http://schemas.microsoft.com/office/drawing/2014/main" id="{A079F884-AC58-7DAB-1D1E-691E8CF92814}"/>
              </a:ext>
            </a:extLst>
          </p:cNvPr>
          <p:cNvPicPr preferRelativeResize="0"/>
          <p:nvPr/>
        </p:nvPicPr>
        <p:blipFill rotWithShape="1">
          <a:blip r:embed="rId4">
            <a:alphaModFix/>
          </a:blip>
          <a:srcRect/>
          <a:stretch/>
        </p:blipFill>
        <p:spPr>
          <a:xfrm>
            <a:off x="4505163" y="1997090"/>
            <a:ext cx="389523" cy="389523"/>
          </a:xfrm>
          <a:prstGeom prst="rect">
            <a:avLst/>
          </a:prstGeom>
          <a:noFill/>
          <a:ln>
            <a:noFill/>
          </a:ln>
        </p:spPr>
      </p:pic>
      <p:sp>
        <p:nvSpPr>
          <p:cNvPr id="9" name="Google Shape;452;p18">
            <a:extLst>
              <a:ext uri="{FF2B5EF4-FFF2-40B4-BE49-F238E27FC236}">
                <a16:creationId xmlns:a16="http://schemas.microsoft.com/office/drawing/2014/main" id="{E772BCF8-D4F7-77A3-80F3-8916F85331EF}"/>
              </a:ext>
            </a:extLst>
          </p:cNvPr>
          <p:cNvSpPr txBox="1"/>
          <p:nvPr/>
        </p:nvSpPr>
        <p:spPr>
          <a:xfrm>
            <a:off x="4842469" y="1993312"/>
            <a:ext cx="2038900" cy="739892"/>
          </a:xfrm>
          <a:prstGeom prst="rect">
            <a:avLst/>
          </a:prstGeom>
          <a:noFill/>
          <a:ln>
            <a:noFill/>
          </a:ln>
        </p:spPr>
        <p:txBody>
          <a:bodyPr spcFirstLastPara="1" wrap="square" lIns="121900" tIns="60933" rIns="121900" bIns="60933" anchor="t" anchorCtr="0">
            <a:spAutoFit/>
          </a:bodyPr>
          <a:lstStyle/>
          <a:p>
            <a:pPr>
              <a:lnSpc>
                <a:spcPct val="166666"/>
              </a:lnSpc>
            </a:pPr>
            <a:r>
              <a:rPr lang="en-US" sz="1200" b="1">
                <a:solidFill>
                  <a:srgbClr val="0A236D"/>
                </a:solidFill>
                <a:latin typeface="Microsoft YaHei"/>
                <a:ea typeface="Arial"/>
                <a:cs typeface="Arial"/>
                <a:sym typeface="Arial"/>
              </a:rPr>
              <a:t>通过浏览器 UI 导入许可证</a:t>
            </a:r>
            <a:endParaRPr sz="1200" b="1">
              <a:solidFill>
                <a:srgbClr val="0A236D"/>
              </a:solidFill>
              <a:latin typeface="Metropolis "/>
              <a:ea typeface="Arial"/>
              <a:cs typeface="Arial"/>
              <a:sym typeface="Arial"/>
            </a:endParaRPr>
          </a:p>
        </p:txBody>
      </p:sp>
      <p:pic>
        <p:nvPicPr>
          <p:cNvPr id="21" name="Google Shape;453;p18" descr="Badge 3 outline">
            <a:extLst>
              <a:ext uri="{FF2B5EF4-FFF2-40B4-BE49-F238E27FC236}">
                <a16:creationId xmlns:a16="http://schemas.microsoft.com/office/drawing/2014/main" id="{C1734E25-FAAF-24B4-CFDB-87B93D3828BE}"/>
              </a:ext>
            </a:extLst>
          </p:cNvPr>
          <p:cNvPicPr preferRelativeResize="0"/>
          <p:nvPr/>
        </p:nvPicPr>
        <p:blipFill rotWithShape="1">
          <a:blip r:embed="rId5">
            <a:alphaModFix/>
          </a:blip>
          <a:srcRect/>
          <a:stretch/>
        </p:blipFill>
        <p:spPr>
          <a:xfrm>
            <a:off x="7338705" y="1997089"/>
            <a:ext cx="389524" cy="389524"/>
          </a:xfrm>
          <a:prstGeom prst="rect">
            <a:avLst/>
          </a:prstGeom>
          <a:noFill/>
          <a:ln>
            <a:noFill/>
          </a:ln>
        </p:spPr>
      </p:pic>
      <p:sp>
        <p:nvSpPr>
          <p:cNvPr id="22" name="Google Shape;454;p18">
            <a:extLst>
              <a:ext uri="{FF2B5EF4-FFF2-40B4-BE49-F238E27FC236}">
                <a16:creationId xmlns:a16="http://schemas.microsoft.com/office/drawing/2014/main" id="{DF7951A7-1F7B-4831-8A23-9A51DE01DA35}"/>
              </a:ext>
            </a:extLst>
          </p:cNvPr>
          <p:cNvSpPr txBox="1"/>
          <p:nvPr/>
        </p:nvSpPr>
        <p:spPr>
          <a:xfrm>
            <a:off x="7644396" y="1987157"/>
            <a:ext cx="2284685" cy="739892"/>
          </a:xfrm>
          <a:prstGeom prst="rect">
            <a:avLst/>
          </a:prstGeom>
          <a:noFill/>
          <a:ln>
            <a:noFill/>
          </a:ln>
        </p:spPr>
        <p:txBody>
          <a:bodyPr spcFirstLastPara="1" wrap="square" lIns="121900" tIns="60933" rIns="121900" bIns="60933" anchor="t" anchorCtr="0">
            <a:spAutoFit/>
          </a:bodyPr>
          <a:lstStyle/>
          <a:p>
            <a:pPr>
              <a:lnSpc>
                <a:spcPct val="166666"/>
              </a:lnSpc>
            </a:pPr>
            <a:r>
              <a:rPr lang="en-US" sz="1200" b="1">
                <a:solidFill>
                  <a:srgbClr val="0A236D"/>
                </a:solidFill>
                <a:latin typeface="Microsoft YaHei"/>
                <a:ea typeface="Arial"/>
                <a:cs typeface="Arial"/>
                <a:sym typeface="Arial"/>
              </a:rPr>
              <a:t>将交换机/WLC 导入 Sepio</a:t>
            </a:r>
            <a:endParaRPr sz="1200" b="1">
              <a:solidFill>
                <a:srgbClr val="0A236D"/>
              </a:solidFill>
              <a:latin typeface="Metropolis "/>
              <a:ea typeface="Arial"/>
              <a:cs typeface="Arial"/>
              <a:sym typeface="Arial"/>
            </a:endParaRPr>
          </a:p>
        </p:txBody>
      </p:sp>
      <p:sp>
        <p:nvSpPr>
          <p:cNvPr id="23" name="Google Shape;455;p18">
            <a:extLst>
              <a:ext uri="{FF2B5EF4-FFF2-40B4-BE49-F238E27FC236}">
                <a16:creationId xmlns:a16="http://schemas.microsoft.com/office/drawing/2014/main" id="{CE7C1F65-CC98-DED1-2B98-F3AB76598897}"/>
              </a:ext>
            </a:extLst>
          </p:cNvPr>
          <p:cNvSpPr txBox="1"/>
          <p:nvPr/>
        </p:nvSpPr>
        <p:spPr>
          <a:xfrm>
            <a:off x="7623276" y="2916938"/>
            <a:ext cx="1900099" cy="328177"/>
          </a:xfrm>
          <a:prstGeom prst="rect">
            <a:avLst/>
          </a:prstGeom>
          <a:noFill/>
          <a:ln>
            <a:noFill/>
          </a:ln>
        </p:spPr>
        <p:txBody>
          <a:bodyPr spcFirstLastPara="1" wrap="square" lIns="121900" tIns="60933" rIns="121900" bIns="60933" anchor="t" anchorCtr="0">
            <a:spAutoFit/>
          </a:bodyPr>
          <a:lstStyle/>
          <a:p>
            <a:endParaRPr sz="1333">
              <a:solidFill>
                <a:srgbClr val="0A236D"/>
              </a:solidFill>
              <a:latin typeface="Metropolis "/>
              <a:ea typeface="Arial"/>
              <a:cs typeface="Arial"/>
              <a:sym typeface="Arial"/>
            </a:endParaRPr>
          </a:p>
        </p:txBody>
      </p:sp>
      <p:pic>
        <p:nvPicPr>
          <p:cNvPr id="24" name="Google Shape;456;p18" descr="Badge 4 outline">
            <a:extLst>
              <a:ext uri="{FF2B5EF4-FFF2-40B4-BE49-F238E27FC236}">
                <a16:creationId xmlns:a16="http://schemas.microsoft.com/office/drawing/2014/main" id="{53566617-47E9-D74E-A439-39CA639A7AC3}"/>
              </a:ext>
            </a:extLst>
          </p:cNvPr>
          <p:cNvPicPr preferRelativeResize="0"/>
          <p:nvPr/>
        </p:nvPicPr>
        <p:blipFill rotWithShape="1">
          <a:blip r:embed="rId6">
            <a:alphaModFix/>
          </a:blip>
          <a:srcRect/>
          <a:stretch/>
        </p:blipFill>
        <p:spPr>
          <a:xfrm>
            <a:off x="10814070" y="2021431"/>
            <a:ext cx="389523" cy="389523"/>
          </a:xfrm>
          <a:prstGeom prst="rect">
            <a:avLst/>
          </a:prstGeom>
          <a:noFill/>
          <a:ln>
            <a:noFill/>
          </a:ln>
        </p:spPr>
      </p:pic>
      <p:sp>
        <p:nvSpPr>
          <p:cNvPr id="25" name="Google Shape;457;p18">
            <a:extLst>
              <a:ext uri="{FF2B5EF4-FFF2-40B4-BE49-F238E27FC236}">
                <a16:creationId xmlns:a16="http://schemas.microsoft.com/office/drawing/2014/main" id="{C8D41FA9-B9E6-7ED1-1D74-6E37E102B320}"/>
              </a:ext>
            </a:extLst>
          </p:cNvPr>
          <p:cNvSpPr txBox="1"/>
          <p:nvPr/>
        </p:nvSpPr>
        <p:spPr>
          <a:xfrm>
            <a:off x="11177596" y="1987157"/>
            <a:ext cx="1655299" cy="739892"/>
          </a:xfrm>
          <a:prstGeom prst="rect">
            <a:avLst/>
          </a:prstGeom>
          <a:noFill/>
          <a:ln>
            <a:noFill/>
          </a:ln>
        </p:spPr>
        <p:txBody>
          <a:bodyPr spcFirstLastPara="1" wrap="square" lIns="121900" tIns="60933" rIns="121900" bIns="60933" anchor="t" anchorCtr="0">
            <a:spAutoFit/>
          </a:bodyPr>
          <a:lstStyle/>
          <a:p>
            <a:pPr>
              <a:lnSpc>
                <a:spcPct val="166666"/>
              </a:lnSpc>
            </a:pPr>
            <a:r>
              <a:rPr lang="en-US" sz="1200" b="1" dirty="0">
                <a:solidFill>
                  <a:srgbClr val="0A236D"/>
                </a:solidFill>
                <a:latin typeface="Microsoft YaHei"/>
                <a:ea typeface="Arial"/>
                <a:cs typeface="Arial"/>
                <a:sym typeface="Arial"/>
              </a:rPr>
              <a:t>部署 Sepio Agent</a:t>
            </a:r>
            <a:endParaRPr sz="1200" b="1" dirty="0">
              <a:solidFill>
                <a:srgbClr val="0A236D"/>
              </a:solidFill>
              <a:latin typeface="Metropolis "/>
              <a:ea typeface="Arial"/>
              <a:cs typeface="Arial"/>
              <a:sym typeface="Arial"/>
            </a:endParaRPr>
          </a:p>
        </p:txBody>
      </p:sp>
      <p:sp>
        <p:nvSpPr>
          <p:cNvPr id="26" name="Google Shape;458;p18">
            <a:extLst>
              <a:ext uri="{FF2B5EF4-FFF2-40B4-BE49-F238E27FC236}">
                <a16:creationId xmlns:a16="http://schemas.microsoft.com/office/drawing/2014/main" id="{D06741DA-1EC3-A440-F08F-5A4D9870A9DD}"/>
              </a:ext>
            </a:extLst>
          </p:cNvPr>
          <p:cNvSpPr txBox="1"/>
          <p:nvPr/>
        </p:nvSpPr>
        <p:spPr>
          <a:xfrm>
            <a:off x="11134629" y="2752727"/>
            <a:ext cx="2783002" cy="1046386"/>
          </a:xfrm>
          <a:prstGeom prst="rect">
            <a:avLst/>
          </a:prstGeom>
          <a:noFill/>
          <a:ln>
            <a:noFill/>
          </a:ln>
        </p:spPr>
        <p:txBody>
          <a:bodyPr spcFirstLastPara="1" wrap="square" lIns="121900" tIns="60933" rIns="121900" bIns="60933" anchor="t" anchorCtr="0">
            <a:spAutoFit/>
          </a:bodyPr>
          <a:lstStyle/>
          <a:p>
            <a:r>
              <a:rPr lang="en-US" sz="1056" dirty="0">
                <a:solidFill>
                  <a:srgbClr val="0A236D"/>
                </a:solidFill>
                <a:latin typeface="Microsoft YaHei"/>
                <a:ea typeface="Arial"/>
                <a:cs typeface="Arial"/>
                <a:sym typeface="Arial"/>
              </a:rPr>
              <a:t>支持 Windows/RHEL/Debian</a:t>
            </a:r>
            <a:endParaRPr sz="2400" dirty="0">
              <a:solidFill>
                <a:srgbClr val="0A236D"/>
              </a:solidFill>
              <a:latin typeface="Metropolis "/>
            </a:endParaRPr>
          </a:p>
          <a:p>
            <a:endParaRPr sz="1200" dirty="0">
              <a:solidFill>
                <a:srgbClr val="0A236D"/>
              </a:solidFill>
              <a:latin typeface="Metropolis "/>
              <a:ea typeface="Arial"/>
              <a:cs typeface="Arial"/>
              <a:sym typeface="Arial"/>
            </a:endParaRPr>
          </a:p>
          <a:p>
            <a:r>
              <a:rPr lang="en-US" sz="1200" dirty="0">
                <a:solidFill>
                  <a:srgbClr val="0A236D"/>
                </a:solidFill>
                <a:latin typeface="Microsoft YaHei"/>
                <a:ea typeface="Arial"/>
                <a:cs typeface="Arial"/>
                <a:sym typeface="Arial"/>
              </a:rPr>
              <a:t>可手动安装，也可使用分发工具安装</a:t>
            </a:r>
            <a:endParaRPr sz="2400" dirty="0">
              <a:solidFill>
                <a:srgbClr val="0A236D"/>
              </a:solidFill>
              <a:latin typeface="Metropolis "/>
            </a:endParaRPr>
          </a:p>
          <a:p>
            <a:endParaRPr sz="1200" dirty="0">
              <a:solidFill>
                <a:srgbClr val="0A236D"/>
              </a:solidFill>
              <a:latin typeface="Metropolis "/>
              <a:ea typeface="Arial"/>
              <a:cs typeface="Arial"/>
              <a:sym typeface="Arial"/>
            </a:endParaRPr>
          </a:p>
        </p:txBody>
      </p:sp>
      <p:pic>
        <p:nvPicPr>
          <p:cNvPr id="27" name="Google Shape;459;p18">
            <a:extLst>
              <a:ext uri="{FF2B5EF4-FFF2-40B4-BE49-F238E27FC236}">
                <a16:creationId xmlns:a16="http://schemas.microsoft.com/office/drawing/2014/main" id="{BB1F4FF2-569F-F4EF-C103-795759F35255}"/>
              </a:ext>
            </a:extLst>
          </p:cNvPr>
          <p:cNvPicPr preferRelativeResize="0"/>
          <p:nvPr/>
        </p:nvPicPr>
        <p:blipFill rotWithShape="1">
          <a:blip r:embed="rId7">
            <a:alphaModFix/>
          </a:blip>
          <a:srcRect/>
          <a:stretch/>
        </p:blipFill>
        <p:spPr>
          <a:xfrm>
            <a:off x="400060" y="4170449"/>
            <a:ext cx="7559461" cy="3669027"/>
          </a:xfrm>
          <a:prstGeom prst="rect">
            <a:avLst/>
          </a:prstGeom>
          <a:noFill/>
          <a:ln>
            <a:noFill/>
          </a:ln>
        </p:spPr>
      </p:pic>
      <p:pic>
        <p:nvPicPr>
          <p:cNvPr id="28" name="Google Shape;460;p18" descr="Badge 5 outline">
            <a:extLst>
              <a:ext uri="{FF2B5EF4-FFF2-40B4-BE49-F238E27FC236}">
                <a16:creationId xmlns:a16="http://schemas.microsoft.com/office/drawing/2014/main" id="{C79C1138-BB2E-9F7E-E8C4-88DEB9A453C7}"/>
              </a:ext>
            </a:extLst>
          </p:cNvPr>
          <p:cNvPicPr preferRelativeResize="0"/>
          <p:nvPr/>
        </p:nvPicPr>
        <p:blipFill rotWithShape="1">
          <a:blip r:embed="rId8">
            <a:alphaModFix/>
          </a:blip>
          <a:srcRect/>
          <a:stretch/>
        </p:blipFill>
        <p:spPr>
          <a:xfrm>
            <a:off x="13478271" y="2031652"/>
            <a:ext cx="389523" cy="389523"/>
          </a:xfrm>
          <a:prstGeom prst="rect">
            <a:avLst/>
          </a:prstGeom>
          <a:noFill/>
          <a:ln>
            <a:noFill/>
          </a:ln>
        </p:spPr>
      </p:pic>
      <p:sp>
        <p:nvSpPr>
          <p:cNvPr id="29" name="Google Shape;461;p18">
            <a:extLst>
              <a:ext uri="{FF2B5EF4-FFF2-40B4-BE49-F238E27FC236}">
                <a16:creationId xmlns:a16="http://schemas.microsoft.com/office/drawing/2014/main" id="{99D85927-C50F-C2E2-FD79-4BE00AB61E57}"/>
              </a:ext>
            </a:extLst>
          </p:cNvPr>
          <p:cNvSpPr txBox="1"/>
          <p:nvPr/>
        </p:nvSpPr>
        <p:spPr>
          <a:xfrm>
            <a:off x="13867794" y="1993312"/>
            <a:ext cx="2414023" cy="739892"/>
          </a:xfrm>
          <a:prstGeom prst="rect">
            <a:avLst/>
          </a:prstGeom>
          <a:noFill/>
          <a:ln>
            <a:noFill/>
          </a:ln>
        </p:spPr>
        <p:txBody>
          <a:bodyPr spcFirstLastPara="1" wrap="square" lIns="121900" tIns="60933" rIns="121900" bIns="60933" anchor="t" anchorCtr="0">
            <a:spAutoFit/>
          </a:bodyPr>
          <a:lstStyle/>
          <a:p>
            <a:pPr>
              <a:lnSpc>
                <a:spcPct val="166666"/>
              </a:lnSpc>
            </a:pPr>
            <a:r>
              <a:rPr lang="en-US" sz="1200" b="1">
                <a:solidFill>
                  <a:srgbClr val="0A236D"/>
                </a:solidFill>
                <a:latin typeface="Microsoft YaHei"/>
                <a:ea typeface="Arial"/>
                <a:cs typeface="Arial"/>
                <a:sym typeface="Arial"/>
              </a:rPr>
              <a:t>完成与上游系统的集成</a:t>
            </a:r>
            <a:endParaRPr sz="1200" b="1">
              <a:solidFill>
                <a:srgbClr val="0A236D"/>
              </a:solidFill>
              <a:latin typeface="Arial"/>
              <a:ea typeface="Arial"/>
              <a:cs typeface="Arial"/>
              <a:sym typeface="Arial"/>
            </a:endParaRPr>
          </a:p>
        </p:txBody>
      </p:sp>
      <p:pic>
        <p:nvPicPr>
          <p:cNvPr id="30" name="Google Shape;462;p18">
            <a:extLst>
              <a:ext uri="{FF2B5EF4-FFF2-40B4-BE49-F238E27FC236}">
                <a16:creationId xmlns:a16="http://schemas.microsoft.com/office/drawing/2014/main" id="{D0B0EA1C-0F57-315C-1BBB-D80595D7FFF4}"/>
              </a:ext>
            </a:extLst>
          </p:cNvPr>
          <p:cNvPicPr preferRelativeResize="0"/>
          <p:nvPr/>
        </p:nvPicPr>
        <p:blipFill rotWithShape="1">
          <a:blip r:embed="rId9">
            <a:alphaModFix/>
          </a:blip>
          <a:srcRect/>
          <a:stretch/>
        </p:blipFill>
        <p:spPr>
          <a:xfrm>
            <a:off x="8360287" y="4166246"/>
            <a:ext cx="7517288" cy="3669027"/>
          </a:xfrm>
          <a:prstGeom prst="rect">
            <a:avLst/>
          </a:prstGeom>
          <a:noFill/>
          <a:ln>
            <a:noFill/>
          </a:ln>
        </p:spPr>
      </p:pic>
      <p:sp>
        <p:nvSpPr>
          <p:cNvPr id="31" name="Google Shape;463;p18">
            <a:extLst>
              <a:ext uri="{FF2B5EF4-FFF2-40B4-BE49-F238E27FC236}">
                <a16:creationId xmlns:a16="http://schemas.microsoft.com/office/drawing/2014/main" id="{0E9FAD60-242B-86B0-EA60-87ABD8AF3B8E}"/>
              </a:ext>
            </a:extLst>
          </p:cNvPr>
          <p:cNvSpPr txBox="1"/>
          <p:nvPr/>
        </p:nvSpPr>
        <p:spPr>
          <a:xfrm>
            <a:off x="7623276" y="2753746"/>
            <a:ext cx="2783003" cy="861720"/>
          </a:xfrm>
          <a:prstGeom prst="rect">
            <a:avLst/>
          </a:prstGeom>
          <a:noFill/>
          <a:ln>
            <a:noFill/>
          </a:ln>
        </p:spPr>
        <p:txBody>
          <a:bodyPr spcFirstLastPara="1" wrap="square" lIns="121900" tIns="60933" rIns="121900" bIns="60933" anchor="t" anchorCtr="0">
            <a:spAutoFit/>
          </a:bodyPr>
          <a:lstStyle/>
          <a:p>
            <a:r>
              <a:rPr lang="en-US" sz="1056" dirty="0">
                <a:solidFill>
                  <a:srgbClr val="0A236D"/>
                </a:solidFill>
                <a:latin typeface="Microsoft YaHei"/>
                <a:ea typeface="Arial"/>
                <a:cs typeface="Arial"/>
                <a:sym typeface="Arial"/>
              </a:rPr>
              <a:t>可通过提供 IP、SSH 用户名和 SSH 密码手动完成</a:t>
            </a:r>
            <a:endParaRPr sz="1200" dirty="0">
              <a:solidFill>
                <a:srgbClr val="0A236D"/>
              </a:solidFill>
              <a:latin typeface="Metropolis "/>
              <a:ea typeface="Arial"/>
              <a:cs typeface="Arial"/>
              <a:sym typeface="Arial"/>
            </a:endParaRPr>
          </a:p>
          <a:p>
            <a:r>
              <a:rPr lang="en-US" sz="1200" dirty="0">
                <a:solidFill>
                  <a:srgbClr val="0A236D"/>
                </a:solidFill>
                <a:latin typeface="Microsoft YaHei"/>
                <a:ea typeface="Arial"/>
                <a:cs typeface="Arial"/>
                <a:sym typeface="Arial"/>
              </a:rPr>
              <a:t>也可通过导入 CSV 文件完成</a:t>
            </a:r>
            <a:endParaRPr sz="1200" dirty="0">
              <a:solidFill>
                <a:srgbClr val="0A236D"/>
              </a:solidFill>
              <a:latin typeface="Metropolis "/>
              <a:ea typeface="Arial"/>
              <a:cs typeface="Arial"/>
              <a:sym typeface="Arial"/>
            </a:endParaRPr>
          </a:p>
        </p:txBody>
      </p:sp>
      <p:pic>
        <p:nvPicPr>
          <p:cNvPr id="32" name="Google Shape;464;p18" descr="Arrow Right outline">
            <a:extLst>
              <a:ext uri="{FF2B5EF4-FFF2-40B4-BE49-F238E27FC236}">
                <a16:creationId xmlns:a16="http://schemas.microsoft.com/office/drawing/2014/main" id="{D4B4C65A-291A-2192-40BC-228D16754992}"/>
              </a:ext>
            </a:extLst>
          </p:cNvPr>
          <p:cNvPicPr preferRelativeResize="0"/>
          <p:nvPr/>
        </p:nvPicPr>
        <p:blipFill rotWithShape="1">
          <a:blip r:embed="rId10">
            <a:alphaModFix/>
          </a:blip>
          <a:srcRect/>
          <a:stretch/>
        </p:blipFill>
        <p:spPr>
          <a:xfrm>
            <a:off x="3848983" y="1986109"/>
            <a:ext cx="540975" cy="540975"/>
          </a:xfrm>
          <a:prstGeom prst="rect">
            <a:avLst/>
          </a:prstGeom>
          <a:noFill/>
          <a:ln>
            <a:noFill/>
          </a:ln>
        </p:spPr>
      </p:pic>
      <p:pic>
        <p:nvPicPr>
          <p:cNvPr id="33" name="Google Shape;465;p18" descr="Arrow Right outline">
            <a:extLst>
              <a:ext uri="{FF2B5EF4-FFF2-40B4-BE49-F238E27FC236}">
                <a16:creationId xmlns:a16="http://schemas.microsoft.com/office/drawing/2014/main" id="{0F3E966F-C01D-BC9A-098A-4975142171F5}"/>
              </a:ext>
            </a:extLst>
          </p:cNvPr>
          <p:cNvPicPr preferRelativeResize="0"/>
          <p:nvPr/>
        </p:nvPicPr>
        <p:blipFill rotWithShape="1">
          <a:blip r:embed="rId10">
            <a:alphaModFix/>
          </a:blip>
          <a:srcRect/>
          <a:stretch/>
        </p:blipFill>
        <p:spPr>
          <a:xfrm>
            <a:off x="6721907" y="1986109"/>
            <a:ext cx="540975" cy="540975"/>
          </a:xfrm>
          <a:prstGeom prst="rect">
            <a:avLst/>
          </a:prstGeom>
          <a:noFill/>
          <a:ln>
            <a:noFill/>
          </a:ln>
        </p:spPr>
      </p:pic>
      <p:pic>
        <p:nvPicPr>
          <p:cNvPr id="34" name="Google Shape;466;p18" descr="Arrow Right outline">
            <a:extLst>
              <a:ext uri="{FF2B5EF4-FFF2-40B4-BE49-F238E27FC236}">
                <a16:creationId xmlns:a16="http://schemas.microsoft.com/office/drawing/2014/main" id="{8A5F2A5A-BECE-C34A-6214-01B0A48F270C}"/>
              </a:ext>
            </a:extLst>
          </p:cNvPr>
          <p:cNvPicPr preferRelativeResize="0"/>
          <p:nvPr/>
        </p:nvPicPr>
        <p:blipFill rotWithShape="1">
          <a:blip r:embed="rId10">
            <a:alphaModFix/>
          </a:blip>
          <a:srcRect/>
          <a:stretch/>
        </p:blipFill>
        <p:spPr>
          <a:xfrm>
            <a:off x="10071625" y="1978167"/>
            <a:ext cx="540975" cy="540975"/>
          </a:xfrm>
          <a:prstGeom prst="rect">
            <a:avLst/>
          </a:prstGeom>
          <a:noFill/>
          <a:ln>
            <a:noFill/>
          </a:ln>
        </p:spPr>
      </p:pic>
      <p:pic>
        <p:nvPicPr>
          <p:cNvPr id="35" name="Google Shape;467;p18" descr="Arrow Right outline">
            <a:extLst>
              <a:ext uri="{FF2B5EF4-FFF2-40B4-BE49-F238E27FC236}">
                <a16:creationId xmlns:a16="http://schemas.microsoft.com/office/drawing/2014/main" id="{25B29A43-2971-06A0-FA61-5CA81CBDBD8C}"/>
              </a:ext>
            </a:extLst>
          </p:cNvPr>
          <p:cNvPicPr preferRelativeResize="0"/>
          <p:nvPr/>
        </p:nvPicPr>
        <p:blipFill rotWithShape="1">
          <a:blip r:embed="rId10">
            <a:alphaModFix/>
          </a:blip>
          <a:srcRect/>
          <a:stretch/>
        </p:blipFill>
        <p:spPr>
          <a:xfrm>
            <a:off x="12832895" y="1987158"/>
            <a:ext cx="540975" cy="540975"/>
          </a:xfrm>
          <a:prstGeom prst="rect">
            <a:avLst/>
          </a:prstGeom>
          <a:noFill/>
          <a:ln>
            <a:noFill/>
          </a:ln>
        </p:spPr>
      </p:pic>
    </p:spTree>
    <p:extLst>
      <p:ext uri="{BB962C8B-B14F-4D97-AF65-F5344CB8AC3E}">
        <p14:creationId xmlns:p14="http://schemas.microsoft.com/office/powerpoint/2010/main" val="2908973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A78F44-BEE0-47E4-9999-1A39B6257C46}"/>
              </a:ext>
            </a:extLst>
          </p:cNvPr>
          <p:cNvSpPr>
            <a:spLocks noGrp="1"/>
          </p:cNvSpPr>
          <p:nvPr>
            <p:ph type="body" sz="quarter" idx="11"/>
          </p:nvPr>
        </p:nvSpPr>
        <p:spPr>
          <a:xfrm>
            <a:off x="1272210" y="602690"/>
            <a:ext cx="12881113" cy="1663433"/>
          </a:xfrm>
        </p:spPr>
        <p:txBody>
          <a:bodyPr wrap="square"/>
          <a:lstStyle/>
          <a:p>
            <a:r>
              <a:rPr lang="en-US" sz="4600" dirty="0" err="1">
                <a:solidFill>
                  <a:srgbClr val="0C385A"/>
                </a:solidFill>
                <a:latin typeface="Microsoft YaHei" panose="00000500000000000000" charset="0"/>
              </a:rPr>
              <a:t>Sepio 资产风险管理解决方案</a:t>
            </a:r>
          </a:p>
        </p:txBody>
      </p:sp>
      <p:pic>
        <p:nvPicPr>
          <p:cNvPr id="5" name="Picture 4" descr="Graphical user interface, application&#10;&#10;Description automatically generated">
            <a:extLst>
              <a:ext uri="{FF2B5EF4-FFF2-40B4-BE49-F238E27FC236}">
                <a16:creationId xmlns:a16="http://schemas.microsoft.com/office/drawing/2014/main" id="{BBE3A679-6D2D-705A-4485-E17FE9797979}"/>
              </a:ext>
            </a:extLst>
          </p:cNvPr>
          <p:cNvPicPr>
            <a:picLocks noChangeAspect="1"/>
          </p:cNvPicPr>
          <p:nvPr/>
        </p:nvPicPr>
        <p:blipFill>
          <a:blip r:embed="rId3"/>
          <a:stretch>
            <a:fillRect/>
          </a:stretch>
        </p:blipFill>
        <p:spPr>
          <a:xfrm>
            <a:off x="1272209" y="2617844"/>
            <a:ext cx="11311467" cy="5635081"/>
          </a:xfrm>
          <a:prstGeom prst="rect">
            <a:avLst/>
          </a:prstGeom>
        </p:spPr>
      </p:pic>
    </p:spTree>
    <p:extLst>
      <p:ext uri="{BB962C8B-B14F-4D97-AF65-F5344CB8AC3E}">
        <p14:creationId xmlns:p14="http://schemas.microsoft.com/office/powerpoint/2010/main" val="38533480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FB0933-2DCE-461B-8C90-C9C32C38A6B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AA3799F-93D3-3369-F3C2-E5A93928F781}"/>
              </a:ext>
            </a:extLst>
          </p:cNvPr>
          <p:cNvSpPr>
            <a:spLocks noGrp="1"/>
          </p:cNvSpPr>
          <p:nvPr>
            <p:ph type="body" sz="quarter" idx="11"/>
          </p:nvPr>
        </p:nvSpPr>
        <p:spPr>
          <a:xfrm>
            <a:off x="1064515" y="802410"/>
            <a:ext cx="13760905" cy="833580"/>
          </a:xfrm>
        </p:spPr>
        <p:txBody>
          <a:bodyPr wrap="square"/>
          <a:lstStyle/>
          <a:p>
            <a:pPr algn="l"/>
            <a:r>
              <a:rPr lang="en-US" sz="4600" dirty="0">
                <a:solidFill>
                  <a:srgbClr val="0A236D"/>
                </a:solidFill>
                <a:latin typeface="Microsoft YaHei" panose="00000500000000000000" charset="0"/>
              </a:rPr>
              <a:t>更多视频资源</a:t>
            </a:r>
            <a:endParaRPr lang="en-IL" sz="4600" dirty="0">
              <a:solidFill>
                <a:srgbClr val="0A236D"/>
              </a:solidFill>
              <a:latin typeface="Metropolis Extra Light" panose="00000500000000000000" charset="0"/>
            </a:endParaRPr>
          </a:p>
        </p:txBody>
      </p:sp>
      <p:sp>
        <p:nvSpPr>
          <p:cNvPr id="3" name="Text Placeholder 2">
            <a:extLst>
              <a:ext uri="{FF2B5EF4-FFF2-40B4-BE49-F238E27FC236}">
                <a16:creationId xmlns:a16="http://schemas.microsoft.com/office/drawing/2014/main" id="{7DF38323-B466-F5BC-2F2A-35646B759F6E}"/>
              </a:ext>
            </a:extLst>
          </p:cNvPr>
          <p:cNvSpPr>
            <a:spLocks noGrp="1"/>
          </p:cNvSpPr>
          <p:nvPr>
            <p:ph type="body" sz="quarter" idx="12"/>
          </p:nvPr>
        </p:nvSpPr>
        <p:spPr>
          <a:xfrm>
            <a:off x="1085691" y="3429000"/>
            <a:ext cx="14084618" cy="5165992"/>
          </a:xfrm>
        </p:spPr>
        <p:txBody>
          <a:bodyPr wrap="square"/>
          <a:lstStyle/>
          <a:p>
            <a:pPr>
              <a:buClr>
                <a:srgbClr val="23B589"/>
              </a:buClr>
            </a:pPr>
            <a:r>
              <a:rPr lang="en-US" sz="3520" dirty="0">
                <a:solidFill>
                  <a:srgbClr val="0A236D"/>
                </a:solidFill>
                <a:latin typeface="Microsoft YaHei"/>
                <a:ea typeface="+mn-lt"/>
                <a:cs typeface="+mn-lt"/>
                <a:hlinkClick r:id="rId3"/>
              </a:rPr>
              <a:t>https://www.youtube.com/watch?v=vDTtbfXDwbc</a:t>
            </a:r>
            <a:endParaRPr lang="en-US" sz="4000" dirty="0">
              <a:solidFill>
                <a:srgbClr val="0A236D"/>
              </a:solidFill>
              <a:ea typeface="+mn-lt"/>
              <a:cs typeface="+mn-lt"/>
            </a:endParaRPr>
          </a:p>
          <a:p>
            <a:pPr>
              <a:buClr>
                <a:srgbClr val="23B589"/>
              </a:buClr>
            </a:pPr>
            <a:endParaRPr lang="en-US" sz="4000" dirty="0">
              <a:solidFill>
                <a:srgbClr val="0A236D"/>
              </a:solidFill>
              <a:ea typeface="+mn-lt"/>
              <a:cs typeface="+mn-lt"/>
            </a:endParaRPr>
          </a:p>
          <a:p>
            <a:pPr>
              <a:buClr>
                <a:srgbClr val="23B589"/>
              </a:buClr>
            </a:pPr>
            <a:r>
              <a:rPr lang="en-US" sz="3520" dirty="0">
                <a:solidFill>
                  <a:srgbClr val="0A236D"/>
                </a:solidFill>
                <a:latin typeface="Microsoft YaHei"/>
                <a:ea typeface="+mn-lt"/>
                <a:cs typeface="+mn-lt"/>
                <a:hlinkClick r:id="rId4"/>
              </a:rPr>
              <a:t>https://www.youtube.com/watch?v=pLHIiLh3njg&amp;list=PLIhAGMBWwGmdlt7aRfTc0C07N_1kA49p4&amp;index=15</a:t>
            </a:r>
            <a:endParaRPr lang="en-US" sz="4000" dirty="0">
              <a:solidFill>
                <a:srgbClr val="0A236D"/>
              </a:solidFill>
              <a:ea typeface="+mn-lt"/>
              <a:cs typeface="+mn-lt"/>
            </a:endParaRPr>
          </a:p>
          <a:p>
            <a:pPr>
              <a:buClr>
                <a:srgbClr val="23B589"/>
              </a:buClr>
            </a:pPr>
            <a:endParaRPr lang="en-US" sz="4000" dirty="0">
              <a:solidFill>
                <a:srgbClr val="0A236D"/>
              </a:solidFill>
              <a:ea typeface="+mn-lt"/>
              <a:cs typeface="+mn-lt"/>
            </a:endParaRPr>
          </a:p>
          <a:p>
            <a:pPr>
              <a:buClr>
                <a:srgbClr val="23B589"/>
              </a:buClr>
            </a:pPr>
            <a:r>
              <a:rPr lang="en-US" sz="3520" dirty="0">
                <a:solidFill>
                  <a:srgbClr val="0A236D"/>
                </a:solidFill>
                <a:latin typeface="Microsoft YaHei"/>
                <a:ea typeface="+mn-lt"/>
                <a:cs typeface="+mn-lt"/>
                <a:hlinkClick r:id="rId5"/>
              </a:rPr>
              <a:t>https://www.youtube.com/watch?v=GBqYnaI0XBU&amp;list=PLIhAGMBWwGmdlt7aRfTc0C07N_1kA49p4&amp;index=20</a:t>
            </a:r>
            <a:endParaRPr lang="en-US" sz="4000" dirty="0">
              <a:solidFill>
                <a:srgbClr val="0A236D"/>
              </a:solidFill>
              <a:ea typeface="+mn-lt"/>
              <a:cs typeface="+mn-lt"/>
            </a:endParaRPr>
          </a:p>
          <a:p>
            <a:pPr>
              <a:buClr>
                <a:srgbClr val="23B589"/>
              </a:buClr>
            </a:pPr>
            <a:endParaRPr lang="en-US" sz="4000" dirty="0">
              <a:solidFill>
                <a:srgbClr val="0A236D"/>
              </a:solidFill>
              <a:ea typeface="+mn-lt"/>
              <a:cs typeface="+mn-lt"/>
            </a:endParaRPr>
          </a:p>
          <a:p>
            <a:pPr>
              <a:buClr>
                <a:srgbClr val="23B589"/>
              </a:buClr>
            </a:pPr>
            <a:endParaRPr lang="en-US" sz="5333" dirty="0">
              <a:solidFill>
                <a:srgbClr val="0A236D"/>
              </a:solidFill>
              <a:ea typeface="+mn-lt"/>
              <a:cs typeface="+mn-lt"/>
            </a:endParaRPr>
          </a:p>
          <a:p>
            <a:pPr>
              <a:buClr>
                <a:srgbClr val="23B589"/>
              </a:buClr>
            </a:pPr>
            <a:endParaRPr lang="en-US" sz="5333" dirty="0">
              <a:solidFill>
                <a:srgbClr val="0A236D"/>
              </a:solidFill>
              <a:ea typeface="+mn-lt"/>
              <a:cs typeface="+mn-lt"/>
            </a:endParaRPr>
          </a:p>
        </p:txBody>
      </p:sp>
    </p:spTree>
    <p:extLst>
      <p:ext uri="{BB962C8B-B14F-4D97-AF65-F5344CB8AC3E}">
        <p14:creationId xmlns:p14="http://schemas.microsoft.com/office/powerpoint/2010/main" val="5412173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pic>
        <p:nvPicPr>
          <p:cNvPr id="88" name="Google Shape;88;p1"/>
          <p:cNvPicPr preferRelativeResize="0"/>
          <p:nvPr/>
        </p:nvPicPr>
        <p:blipFill rotWithShape="1">
          <a:blip r:embed="rId3">
            <a:alphaModFix/>
          </a:blip>
          <a:srcRect/>
          <a:stretch/>
        </p:blipFill>
        <p:spPr>
          <a:xfrm>
            <a:off x="1" y="-1389"/>
            <a:ext cx="16256000" cy="9146777"/>
          </a:xfrm>
          <a:prstGeom prst="rect">
            <a:avLst/>
          </a:prstGeom>
          <a:noFill/>
          <a:ln>
            <a:noFill/>
          </a:ln>
        </p:spPr>
      </p:pic>
      <p:sp>
        <p:nvSpPr>
          <p:cNvPr id="89" name="Google Shape;89;p1"/>
          <p:cNvSpPr txBox="1">
            <a:spLocks noGrp="1"/>
          </p:cNvSpPr>
          <p:nvPr>
            <p:ph type="subTitle" idx="1"/>
          </p:nvPr>
        </p:nvSpPr>
        <p:spPr>
          <a:xfrm>
            <a:off x="2031999" y="4699465"/>
            <a:ext cx="12192000" cy="1451956"/>
          </a:xfrm>
          <a:prstGeom prst="rect">
            <a:avLst/>
          </a:prstGeom>
          <a:noFill/>
          <a:ln>
            <a:noFill/>
          </a:ln>
        </p:spPr>
        <p:txBody>
          <a:bodyPr spcFirstLastPara="1" wrap="square" lIns="121900" tIns="60933" rIns="121900" bIns="60933" anchor="t" anchorCtr="0">
            <a:noAutofit/>
          </a:bodyPr>
          <a:lstStyle/>
          <a:p>
            <a:pPr rtl="0">
              <a:spcBef>
                <a:spcPts val="0"/>
              </a:spcBef>
              <a:buClr>
                <a:srgbClr val="002C86"/>
              </a:buClr>
            </a:pPr>
            <a:endParaRPr dirty="0"/>
          </a:p>
          <a:p>
            <a:pPr rtl="0">
              <a:buClr>
                <a:srgbClr val="002C86"/>
              </a:buClr>
            </a:pPr>
            <a:endParaRPr dirty="0">
              <a:solidFill>
                <a:srgbClr val="002C86"/>
              </a:solidFill>
              <a:latin typeface="Arial"/>
              <a:ea typeface="Arial"/>
              <a:cs typeface="Arial"/>
              <a:sym typeface="Arial"/>
            </a:endParaRPr>
          </a:p>
        </p:txBody>
      </p:sp>
      <p:sp>
        <p:nvSpPr>
          <p:cNvPr id="2" name="Google Shape;473;p21">
            <a:extLst>
              <a:ext uri="{FF2B5EF4-FFF2-40B4-BE49-F238E27FC236}">
                <a16:creationId xmlns:a16="http://schemas.microsoft.com/office/drawing/2014/main" id="{76A745BB-88B7-89F0-8361-3CF376FEE9FE}"/>
              </a:ext>
            </a:extLst>
          </p:cNvPr>
          <p:cNvSpPr txBox="1">
            <a:spLocks/>
          </p:cNvSpPr>
          <p:nvPr/>
        </p:nvSpPr>
        <p:spPr>
          <a:xfrm>
            <a:off x="132919" y="4532285"/>
            <a:ext cx="10411327" cy="698036"/>
          </a:xfrm>
          <a:prstGeom prst="rect">
            <a:avLst/>
          </a:prstGeom>
          <a:noFill/>
          <a:ln>
            <a:noFill/>
          </a:ln>
        </p:spPr>
        <p:txBody>
          <a:bodyPr spcFirstLastPara="1" wrap="square" lIns="121900" tIns="60933" rIns="121900" bIns="60933" anchor="t" anchorCtr="0">
            <a:noAutofit/>
          </a:bodyPr>
          <a:lstStyle>
            <a:defPPr marR="0" lvl="0" algn="l" rtl="0">
              <a:lnSpc>
                <a:spcPct val="100000"/>
              </a:lnSpc>
              <a:spcBef>
                <a:spcPts val="0"/>
              </a:spcBef>
              <a:spcAft>
                <a:spcPts val="0"/>
              </a:spcAft>
            </a:defPPr>
            <a:lvl1pPr marL="457200" marR="0" lvl="0" indent="-40640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381000"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L="1371600" marR="0" lvl="2" indent="-355600"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L="1828800" marR="0" lvl="3"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L="2286000" marR="0" lvl="4"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L="2743200" marR="0" lvl="5"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L="3200400" marR="0" lvl="6"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L="3657600" marR="0" lvl="7"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L="4114800" marR="0" lvl="8"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pPr marL="0" indent="0">
              <a:spcBef>
                <a:spcPts val="0"/>
              </a:spcBef>
              <a:buClr>
                <a:schemeClr val="lt1"/>
              </a:buClr>
              <a:buSzPts val="6000"/>
            </a:pPr>
            <a:r>
              <a:rPr lang="en-US" sz="8000" dirty="0">
                <a:solidFill>
                  <a:srgbClr val="0A236D"/>
                </a:solidFill>
                <a:latin typeface="Microsoft YaHei"/>
                <a:ea typeface="Arial"/>
                <a:cs typeface="Arial"/>
                <a:sym typeface="Arial"/>
              </a:rPr>
              <a:t>看见您一直错过的东西。</a:t>
            </a:r>
          </a:p>
        </p:txBody>
      </p:sp>
      <p:grpSp>
        <p:nvGrpSpPr>
          <p:cNvPr id="3" name="Group 2">
            <a:extLst>
              <a:ext uri="{FF2B5EF4-FFF2-40B4-BE49-F238E27FC236}">
                <a16:creationId xmlns:a16="http://schemas.microsoft.com/office/drawing/2014/main" id="{528C1AAC-A5CB-ADA1-1D81-73F04B6DBD3B}"/>
              </a:ext>
            </a:extLst>
          </p:cNvPr>
          <p:cNvGrpSpPr/>
          <p:nvPr/>
        </p:nvGrpSpPr>
        <p:grpSpPr>
          <a:xfrm>
            <a:off x="9806675" y="1502254"/>
            <a:ext cx="6316407" cy="6600740"/>
            <a:chOff x="9806675" y="1502254"/>
            <a:chExt cx="6316407" cy="6600740"/>
          </a:xfrm>
        </p:grpSpPr>
        <p:grpSp>
          <p:nvGrpSpPr>
            <p:cNvPr id="5" name="Google Shape;101;p2">
              <a:extLst>
                <a:ext uri="{FF2B5EF4-FFF2-40B4-BE49-F238E27FC236}">
                  <a16:creationId xmlns:a16="http://schemas.microsoft.com/office/drawing/2014/main" id="{A0740312-EAB0-944B-12EE-94D9A94D7D6D}"/>
                </a:ext>
              </a:extLst>
            </p:cNvPr>
            <p:cNvGrpSpPr/>
            <p:nvPr/>
          </p:nvGrpSpPr>
          <p:grpSpPr>
            <a:xfrm>
              <a:off x="11092152" y="2561641"/>
              <a:ext cx="4735137" cy="3409472"/>
              <a:chOff x="7973213" y="1772375"/>
              <a:chExt cx="3551353" cy="2557104"/>
            </a:xfrm>
          </p:grpSpPr>
          <p:pic>
            <p:nvPicPr>
              <p:cNvPr id="6" name="Google Shape;102;p2" descr="Server outline">
                <a:extLst>
                  <a:ext uri="{FF2B5EF4-FFF2-40B4-BE49-F238E27FC236}">
                    <a16:creationId xmlns:a16="http://schemas.microsoft.com/office/drawing/2014/main" id="{5BC603D1-441C-B709-1FE9-B04AE642B6C6}"/>
                  </a:ext>
                </a:extLst>
              </p:cNvPr>
              <p:cNvPicPr preferRelativeResize="0"/>
              <p:nvPr/>
            </p:nvPicPr>
            <p:blipFill rotWithShape="1">
              <a:blip r:embed="rId4">
                <a:alphaModFix/>
              </a:blip>
              <a:srcRect/>
              <a:stretch/>
            </p:blipFill>
            <p:spPr>
              <a:xfrm>
                <a:off x="9296400" y="2971800"/>
                <a:ext cx="914400" cy="914400"/>
              </a:xfrm>
              <a:prstGeom prst="rect">
                <a:avLst/>
              </a:prstGeom>
              <a:noFill/>
              <a:ln>
                <a:noFill/>
              </a:ln>
            </p:spPr>
          </p:pic>
          <p:cxnSp>
            <p:nvCxnSpPr>
              <p:cNvPr id="7" name="Google Shape;103;p2">
                <a:extLst>
                  <a:ext uri="{FF2B5EF4-FFF2-40B4-BE49-F238E27FC236}">
                    <a16:creationId xmlns:a16="http://schemas.microsoft.com/office/drawing/2014/main" id="{A9E83BF3-D717-8099-61FF-7FB85EE9AB72}"/>
                  </a:ext>
                </a:extLst>
              </p:cNvPr>
              <p:cNvCxnSpPr/>
              <p:nvPr/>
            </p:nvCxnSpPr>
            <p:spPr>
              <a:xfrm rot="10800000">
                <a:off x="8663555" y="2703484"/>
                <a:ext cx="632845" cy="577312"/>
              </a:xfrm>
              <a:prstGeom prst="bentConnector3">
                <a:avLst>
                  <a:gd name="adj1" fmla="val 44901"/>
                </a:avLst>
              </a:prstGeom>
              <a:noFill/>
              <a:ln w="22225" cap="flat" cmpd="sng">
                <a:solidFill>
                  <a:srgbClr val="1A4464"/>
                </a:solidFill>
                <a:prstDash val="solid"/>
                <a:miter lim="800000"/>
                <a:headEnd type="none" w="sm" len="sm"/>
                <a:tailEnd type="triangle" w="med" len="med"/>
              </a:ln>
            </p:spPr>
          </p:cxnSp>
          <p:pic>
            <p:nvPicPr>
              <p:cNvPr id="8" name="Google Shape;104;p2" descr="Monitor outline">
                <a:extLst>
                  <a:ext uri="{FF2B5EF4-FFF2-40B4-BE49-F238E27FC236}">
                    <a16:creationId xmlns:a16="http://schemas.microsoft.com/office/drawing/2014/main" id="{A51175CE-B97B-36D7-F919-3018B770BD62}"/>
                  </a:ext>
                </a:extLst>
              </p:cNvPr>
              <p:cNvPicPr preferRelativeResize="0"/>
              <p:nvPr/>
            </p:nvPicPr>
            <p:blipFill rotWithShape="1">
              <a:blip r:embed="rId5">
                <a:alphaModFix/>
              </a:blip>
              <a:srcRect/>
              <a:stretch/>
            </p:blipFill>
            <p:spPr>
              <a:xfrm>
                <a:off x="7973213" y="2494012"/>
                <a:ext cx="646332" cy="646332"/>
              </a:xfrm>
              <a:prstGeom prst="rect">
                <a:avLst/>
              </a:prstGeom>
              <a:noFill/>
              <a:ln>
                <a:noFill/>
              </a:ln>
            </p:spPr>
          </p:pic>
          <p:cxnSp>
            <p:nvCxnSpPr>
              <p:cNvPr id="9" name="Google Shape;105;p2">
                <a:extLst>
                  <a:ext uri="{FF2B5EF4-FFF2-40B4-BE49-F238E27FC236}">
                    <a16:creationId xmlns:a16="http://schemas.microsoft.com/office/drawing/2014/main" id="{5150A401-C5AA-AF9F-9E51-DF8B5233A0A5}"/>
                  </a:ext>
                </a:extLst>
              </p:cNvPr>
              <p:cNvCxnSpPr/>
              <p:nvPr/>
            </p:nvCxnSpPr>
            <p:spPr>
              <a:xfrm>
                <a:off x="10210800" y="3429000"/>
                <a:ext cx="632845" cy="577312"/>
              </a:xfrm>
              <a:prstGeom prst="bentConnector3">
                <a:avLst>
                  <a:gd name="adj1" fmla="val 44901"/>
                </a:avLst>
              </a:prstGeom>
              <a:noFill/>
              <a:ln w="22225" cap="flat" cmpd="sng">
                <a:solidFill>
                  <a:srgbClr val="1A4464"/>
                </a:solidFill>
                <a:prstDash val="solid"/>
                <a:miter lim="800000"/>
                <a:headEnd type="none" w="sm" len="sm"/>
                <a:tailEnd type="triangle" w="med" len="med"/>
              </a:ln>
            </p:spPr>
          </p:cxnSp>
          <p:pic>
            <p:nvPicPr>
              <p:cNvPr id="10" name="Google Shape;106;p2" descr="Monitor outline">
                <a:extLst>
                  <a:ext uri="{FF2B5EF4-FFF2-40B4-BE49-F238E27FC236}">
                    <a16:creationId xmlns:a16="http://schemas.microsoft.com/office/drawing/2014/main" id="{544C149B-E177-123A-6DFD-F3FCB2FDE63A}"/>
                  </a:ext>
                </a:extLst>
              </p:cNvPr>
              <p:cNvPicPr preferRelativeResize="0"/>
              <p:nvPr/>
            </p:nvPicPr>
            <p:blipFill rotWithShape="1">
              <a:blip r:embed="rId5">
                <a:alphaModFix/>
              </a:blip>
              <a:srcRect/>
              <a:stretch/>
            </p:blipFill>
            <p:spPr>
              <a:xfrm>
                <a:off x="10878234" y="3683147"/>
                <a:ext cx="646332" cy="646332"/>
              </a:xfrm>
              <a:prstGeom prst="rect">
                <a:avLst/>
              </a:prstGeom>
              <a:noFill/>
              <a:ln>
                <a:noFill/>
              </a:ln>
            </p:spPr>
          </p:pic>
          <p:pic>
            <p:nvPicPr>
              <p:cNvPr id="11" name="Google Shape;107;p2" descr="Laptop outline">
                <a:extLst>
                  <a:ext uri="{FF2B5EF4-FFF2-40B4-BE49-F238E27FC236}">
                    <a16:creationId xmlns:a16="http://schemas.microsoft.com/office/drawing/2014/main" id="{3B6797D1-364F-8F12-F6EC-577776392B6F}"/>
                  </a:ext>
                </a:extLst>
              </p:cNvPr>
              <p:cNvPicPr preferRelativeResize="0"/>
              <p:nvPr/>
            </p:nvPicPr>
            <p:blipFill rotWithShape="1">
              <a:blip r:embed="rId6">
                <a:alphaModFix/>
              </a:blip>
              <a:srcRect/>
              <a:stretch/>
            </p:blipFill>
            <p:spPr>
              <a:xfrm>
                <a:off x="9430433" y="1772375"/>
                <a:ext cx="646333" cy="646333"/>
              </a:xfrm>
              <a:prstGeom prst="rect">
                <a:avLst/>
              </a:prstGeom>
              <a:noFill/>
              <a:ln>
                <a:noFill/>
              </a:ln>
            </p:spPr>
          </p:pic>
          <p:cxnSp>
            <p:nvCxnSpPr>
              <p:cNvPr id="12" name="Google Shape;108;p2">
                <a:extLst>
                  <a:ext uri="{FF2B5EF4-FFF2-40B4-BE49-F238E27FC236}">
                    <a16:creationId xmlns:a16="http://schemas.microsoft.com/office/drawing/2014/main" id="{A17979D7-F43D-37C9-C618-EFFBE65F7907}"/>
                  </a:ext>
                </a:extLst>
              </p:cNvPr>
              <p:cNvCxnSpPr/>
              <p:nvPr/>
            </p:nvCxnSpPr>
            <p:spPr>
              <a:xfrm rot="-5400000">
                <a:off x="9433345" y="2696839"/>
                <a:ext cx="633330" cy="2"/>
              </a:xfrm>
              <a:prstGeom prst="bentConnector3">
                <a:avLst>
                  <a:gd name="adj1" fmla="val 50000"/>
                </a:avLst>
              </a:prstGeom>
              <a:noFill/>
              <a:ln w="22225" cap="flat" cmpd="sng">
                <a:solidFill>
                  <a:srgbClr val="1A4464"/>
                </a:solidFill>
                <a:prstDash val="solid"/>
                <a:miter lim="800000"/>
                <a:headEnd type="none" w="sm" len="sm"/>
                <a:tailEnd type="triangle" w="med" len="med"/>
              </a:ln>
            </p:spPr>
          </p:cxnSp>
        </p:grpSp>
        <p:grpSp>
          <p:nvGrpSpPr>
            <p:cNvPr id="13" name="Google Shape;109;p2">
              <a:extLst>
                <a:ext uri="{FF2B5EF4-FFF2-40B4-BE49-F238E27FC236}">
                  <a16:creationId xmlns:a16="http://schemas.microsoft.com/office/drawing/2014/main" id="{0271DE26-D187-5601-0DBB-2AE70EDB3D89}"/>
                </a:ext>
              </a:extLst>
            </p:cNvPr>
            <p:cNvGrpSpPr/>
            <p:nvPr/>
          </p:nvGrpSpPr>
          <p:grpSpPr>
            <a:xfrm>
              <a:off x="11667508" y="2004756"/>
              <a:ext cx="1480673" cy="2211725"/>
              <a:chOff x="8404730" y="1354711"/>
              <a:chExt cx="1110505" cy="1658794"/>
            </a:xfrm>
          </p:grpSpPr>
          <p:cxnSp>
            <p:nvCxnSpPr>
              <p:cNvPr id="14" name="Google Shape;110;p2">
                <a:extLst>
                  <a:ext uri="{FF2B5EF4-FFF2-40B4-BE49-F238E27FC236}">
                    <a16:creationId xmlns:a16="http://schemas.microsoft.com/office/drawing/2014/main" id="{1B7ED935-3779-27B6-9552-70085A09F287}"/>
                  </a:ext>
                </a:extLst>
              </p:cNvPr>
              <p:cNvCxnSpPr/>
              <p:nvPr/>
            </p:nvCxnSpPr>
            <p:spPr>
              <a:xfrm rot="5400000" flipH="1">
                <a:off x="8663020" y="2161290"/>
                <a:ext cx="908209" cy="796221"/>
              </a:xfrm>
              <a:prstGeom prst="bentConnector3">
                <a:avLst>
                  <a:gd name="adj1" fmla="val 50000"/>
                </a:avLst>
              </a:prstGeom>
              <a:noFill/>
              <a:ln w="22225" cap="flat" cmpd="sng">
                <a:solidFill>
                  <a:srgbClr val="1A4464"/>
                </a:solidFill>
                <a:prstDash val="solid"/>
                <a:miter lim="800000"/>
                <a:headEnd type="none" w="sm" len="sm"/>
                <a:tailEnd type="triangle" w="med" len="med"/>
              </a:ln>
            </p:spPr>
          </p:cxnSp>
          <p:pic>
            <p:nvPicPr>
              <p:cNvPr id="15" name="Google Shape;111;p2" descr="Smart Phone outline">
                <a:extLst>
                  <a:ext uri="{FF2B5EF4-FFF2-40B4-BE49-F238E27FC236}">
                    <a16:creationId xmlns:a16="http://schemas.microsoft.com/office/drawing/2014/main" id="{3BA3BAFE-FAB2-6661-01D8-CF7342845970}"/>
                  </a:ext>
                </a:extLst>
              </p:cNvPr>
              <p:cNvPicPr preferRelativeResize="0"/>
              <p:nvPr/>
            </p:nvPicPr>
            <p:blipFill rotWithShape="1">
              <a:blip r:embed="rId7">
                <a:alphaModFix/>
              </a:blip>
              <a:srcRect/>
              <a:stretch/>
            </p:blipFill>
            <p:spPr>
              <a:xfrm>
                <a:off x="8404730" y="1354711"/>
                <a:ext cx="646333" cy="646333"/>
              </a:xfrm>
              <a:prstGeom prst="rect">
                <a:avLst/>
              </a:prstGeom>
              <a:noFill/>
              <a:ln>
                <a:noFill/>
              </a:ln>
            </p:spPr>
          </p:pic>
        </p:grpSp>
        <p:grpSp>
          <p:nvGrpSpPr>
            <p:cNvPr id="16" name="Google Shape;112;p2">
              <a:extLst>
                <a:ext uri="{FF2B5EF4-FFF2-40B4-BE49-F238E27FC236}">
                  <a16:creationId xmlns:a16="http://schemas.microsoft.com/office/drawing/2014/main" id="{EF9BAD9E-41E2-0757-4109-E5FF2EC72394}"/>
                </a:ext>
              </a:extLst>
            </p:cNvPr>
            <p:cNvGrpSpPr/>
            <p:nvPr/>
          </p:nvGrpSpPr>
          <p:grpSpPr>
            <a:xfrm>
              <a:off x="13461212" y="5425574"/>
              <a:ext cx="1492376" cy="2296932"/>
              <a:chOff x="9750009" y="3920324"/>
              <a:chExt cx="1119282" cy="1722699"/>
            </a:xfrm>
          </p:grpSpPr>
          <p:cxnSp>
            <p:nvCxnSpPr>
              <p:cNvPr id="17" name="Google Shape;113;p2">
                <a:extLst>
                  <a:ext uri="{FF2B5EF4-FFF2-40B4-BE49-F238E27FC236}">
                    <a16:creationId xmlns:a16="http://schemas.microsoft.com/office/drawing/2014/main" id="{4D7833F8-2AFF-3114-85D4-BC123351170D}"/>
                  </a:ext>
                </a:extLst>
              </p:cNvPr>
              <p:cNvCxnSpPr/>
              <p:nvPr/>
            </p:nvCxnSpPr>
            <p:spPr>
              <a:xfrm rot="-5400000" flipH="1">
                <a:off x="9694015" y="3976318"/>
                <a:ext cx="908209" cy="796221"/>
              </a:xfrm>
              <a:prstGeom prst="bentConnector3">
                <a:avLst>
                  <a:gd name="adj1" fmla="val 50000"/>
                </a:avLst>
              </a:prstGeom>
              <a:noFill/>
              <a:ln w="22225" cap="flat" cmpd="sng">
                <a:solidFill>
                  <a:srgbClr val="1A4464"/>
                </a:solidFill>
                <a:prstDash val="solid"/>
                <a:miter lim="800000"/>
                <a:headEnd type="none" w="sm" len="sm"/>
                <a:tailEnd type="triangle" w="med" len="med"/>
              </a:ln>
            </p:spPr>
          </p:cxnSp>
          <p:pic>
            <p:nvPicPr>
              <p:cNvPr id="18" name="Google Shape;114;p2" descr="Smart Phone outline">
                <a:extLst>
                  <a:ext uri="{FF2B5EF4-FFF2-40B4-BE49-F238E27FC236}">
                    <a16:creationId xmlns:a16="http://schemas.microsoft.com/office/drawing/2014/main" id="{6A4F3CCD-28A8-8CF8-B9B4-F0F45FD5D0D2}"/>
                  </a:ext>
                </a:extLst>
              </p:cNvPr>
              <p:cNvPicPr preferRelativeResize="0"/>
              <p:nvPr/>
            </p:nvPicPr>
            <p:blipFill rotWithShape="1">
              <a:blip r:embed="rId7">
                <a:alphaModFix/>
              </a:blip>
              <a:srcRect/>
              <a:stretch/>
            </p:blipFill>
            <p:spPr>
              <a:xfrm>
                <a:off x="10222958" y="4996690"/>
                <a:ext cx="646333" cy="646333"/>
              </a:xfrm>
              <a:prstGeom prst="rect">
                <a:avLst/>
              </a:prstGeom>
              <a:noFill/>
              <a:ln>
                <a:noFill/>
              </a:ln>
            </p:spPr>
          </p:pic>
        </p:grpSp>
        <p:grpSp>
          <p:nvGrpSpPr>
            <p:cNvPr id="19" name="Google Shape;115;p2">
              <a:extLst>
                <a:ext uri="{FF2B5EF4-FFF2-40B4-BE49-F238E27FC236}">
                  <a16:creationId xmlns:a16="http://schemas.microsoft.com/office/drawing/2014/main" id="{86CDAEEE-C33B-79BC-B07D-28B9029AA492}"/>
                </a:ext>
              </a:extLst>
            </p:cNvPr>
            <p:cNvGrpSpPr/>
            <p:nvPr/>
          </p:nvGrpSpPr>
          <p:grpSpPr>
            <a:xfrm>
              <a:off x="11733293" y="5425574"/>
              <a:ext cx="1415132" cy="2159605"/>
              <a:chOff x="8454069" y="3920324"/>
              <a:chExt cx="1061349" cy="1619704"/>
            </a:xfrm>
          </p:grpSpPr>
          <p:pic>
            <p:nvPicPr>
              <p:cNvPr id="20" name="Google Shape;116;p2" descr="Monitor outline">
                <a:extLst>
                  <a:ext uri="{FF2B5EF4-FFF2-40B4-BE49-F238E27FC236}">
                    <a16:creationId xmlns:a16="http://schemas.microsoft.com/office/drawing/2014/main" id="{65BE5CE1-CE30-FCAD-7C83-4AAF9727081C}"/>
                  </a:ext>
                </a:extLst>
              </p:cNvPr>
              <p:cNvPicPr preferRelativeResize="0"/>
              <p:nvPr/>
            </p:nvPicPr>
            <p:blipFill rotWithShape="1">
              <a:blip r:embed="rId8">
                <a:alphaModFix/>
              </a:blip>
              <a:srcRect/>
              <a:stretch/>
            </p:blipFill>
            <p:spPr>
              <a:xfrm>
                <a:off x="8454069" y="4893696"/>
                <a:ext cx="646332" cy="646332"/>
              </a:xfrm>
              <a:prstGeom prst="rect">
                <a:avLst/>
              </a:prstGeom>
              <a:noFill/>
              <a:ln>
                <a:noFill/>
              </a:ln>
            </p:spPr>
          </p:pic>
          <p:cxnSp>
            <p:nvCxnSpPr>
              <p:cNvPr id="21" name="Google Shape;117;p2">
                <a:extLst>
                  <a:ext uri="{FF2B5EF4-FFF2-40B4-BE49-F238E27FC236}">
                    <a16:creationId xmlns:a16="http://schemas.microsoft.com/office/drawing/2014/main" id="{33AF7A98-0C94-1B2B-75F9-1A6AFB13B1DE}"/>
                  </a:ext>
                </a:extLst>
              </p:cNvPr>
              <p:cNvCxnSpPr/>
              <p:nvPr/>
            </p:nvCxnSpPr>
            <p:spPr>
              <a:xfrm rot="5400000">
                <a:off x="8709284" y="3988275"/>
                <a:ext cx="874085" cy="738183"/>
              </a:xfrm>
              <a:prstGeom prst="bentConnector3">
                <a:avLst>
                  <a:gd name="adj1" fmla="val 50000"/>
                </a:avLst>
              </a:prstGeom>
              <a:noFill/>
              <a:ln w="22225" cap="flat" cmpd="sng">
                <a:solidFill>
                  <a:srgbClr val="1A4464"/>
                </a:solidFill>
                <a:prstDash val="solid"/>
                <a:miter lim="800000"/>
                <a:headEnd type="none" w="sm" len="sm"/>
                <a:tailEnd type="triangle" w="med" len="med"/>
              </a:ln>
            </p:spPr>
          </p:cxnSp>
        </p:grpSp>
        <p:grpSp>
          <p:nvGrpSpPr>
            <p:cNvPr id="22" name="Google Shape;118;p2">
              <a:extLst>
                <a:ext uri="{FF2B5EF4-FFF2-40B4-BE49-F238E27FC236}">
                  <a16:creationId xmlns:a16="http://schemas.microsoft.com/office/drawing/2014/main" id="{AACE6FDD-C0F6-988C-BE78-7F062F66C629}"/>
                </a:ext>
              </a:extLst>
            </p:cNvPr>
            <p:cNvGrpSpPr/>
            <p:nvPr/>
          </p:nvGrpSpPr>
          <p:grpSpPr>
            <a:xfrm>
              <a:off x="13761465" y="1502254"/>
              <a:ext cx="861777" cy="2922837"/>
              <a:chOff x="9975198" y="977834"/>
              <a:chExt cx="646333" cy="2192128"/>
            </a:xfrm>
          </p:grpSpPr>
          <p:cxnSp>
            <p:nvCxnSpPr>
              <p:cNvPr id="23" name="Google Shape;119;p2">
                <a:extLst>
                  <a:ext uri="{FF2B5EF4-FFF2-40B4-BE49-F238E27FC236}">
                    <a16:creationId xmlns:a16="http://schemas.microsoft.com/office/drawing/2014/main" id="{0122BDE1-F928-587C-9F99-5005763A5495}"/>
                  </a:ext>
                </a:extLst>
              </p:cNvPr>
              <p:cNvCxnSpPr/>
              <p:nvPr/>
            </p:nvCxnSpPr>
            <p:spPr>
              <a:xfrm rot="-5400000">
                <a:off x="9488726" y="2356030"/>
                <a:ext cx="1528824" cy="99041"/>
              </a:xfrm>
              <a:prstGeom prst="bentConnector3">
                <a:avLst>
                  <a:gd name="adj1" fmla="val 50000"/>
                </a:avLst>
              </a:prstGeom>
              <a:noFill/>
              <a:ln w="22225" cap="flat" cmpd="sng">
                <a:solidFill>
                  <a:srgbClr val="1A4464"/>
                </a:solidFill>
                <a:prstDash val="solid"/>
                <a:miter lim="800000"/>
                <a:headEnd type="none" w="sm" len="sm"/>
                <a:tailEnd type="triangle" w="med" len="med"/>
              </a:ln>
            </p:spPr>
          </p:cxnSp>
          <p:pic>
            <p:nvPicPr>
              <p:cNvPr id="24" name="Google Shape;120;p2" descr="Laptop outline">
                <a:extLst>
                  <a:ext uri="{FF2B5EF4-FFF2-40B4-BE49-F238E27FC236}">
                    <a16:creationId xmlns:a16="http://schemas.microsoft.com/office/drawing/2014/main" id="{03E37019-1E30-D492-DDDD-D291610BEE97}"/>
                  </a:ext>
                </a:extLst>
              </p:cNvPr>
              <p:cNvPicPr preferRelativeResize="0"/>
              <p:nvPr/>
            </p:nvPicPr>
            <p:blipFill rotWithShape="1">
              <a:blip r:embed="rId9">
                <a:alphaModFix/>
              </a:blip>
              <a:srcRect/>
              <a:stretch/>
            </p:blipFill>
            <p:spPr>
              <a:xfrm>
                <a:off x="9975198" y="977834"/>
                <a:ext cx="646333" cy="646333"/>
              </a:xfrm>
              <a:prstGeom prst="rect">
                <a:avLst/>
              </a:prstGeom>
              <a:noFill/>
              <a:ln>
                <a:noFill/>
              </a:ln>
            </p:spPr>
          </p:pic>
        </p:grpSp>
        <p:grpSp>
          <p:nvGrpSpPr>
            <p:cNvPr id="25" name="Google Shape;121;p2">
              <a:extLst>
                <a:ext uri="{FF2B5EF4-FFF2-40B4-BE49-F238E27FC236}">
                  <a16:creationId xmlns:a16="http://schemas.microsoft.com/office/drawing/2014/main" id="{12CA432D-5809-22A5-F1BE-07E2CFFE4D18}"/>
                </a:ext>
              </a:extLst>
            </p:cNvPr>
            <p:cNvGrpSpPr/>
            <p:nvPr/>
          </p:nvGrpSpPr>
          <p:grpSpPr>
            <a:xfrm>
              <a:off x="14043778" y="4143523"/>
              <a:ext cx="1857076" cy="963848"/>
              <a:chOff x="10186933" y="2958786"/>
              <a:chExt cx="1392807" cy="722886"/>
            </a:xfrm>
          </p:grpSpPr>
          <p:pic>
            <p:nvPicPr>
              <p:cNvPr id="26" name="Google Shape;122;p2" descr="Usb Stick outline">
                <a:extLst>
                  <a:ext uri="{FF2B5EF4-FFF2-40B4-BE49-F238E27FC236}">
                    <a16:creationId xmlns:a16="http://schemas.microsoft.com/office/drawing/2014/main" id="{64961E7B-D993-4500-2171-493B80D00C94}"/>
                  </a:ext>
                </a:extLst>
              </p:cNvPr>
              <p:cNvPicPr preferRelativeResize="0"/>
              <p:nvPr/>
            </p:nvPicPr>
            <p:blipFill rotWithShape="1">
              <a:blip r:embed="rId10">
                <a:alphaModFix/>
              </a:blip>
              <a:srcRect/>
              <a:stretch/>
            </p:blipFill>
            <p:spPr>
              <a:xfrm>
                <a:off x="10856854" y="2958786"/>
                <a:ext cx="722886" cy="722886"/>
              </a:xfrm>
              <a:prstGeom prst="rect">
                <a:avLst/>
              </a:prstGeom>
              <a:noFill/>
              <a:ln>
                <a:noFill/>
              </a:ln>
            </p:spPr>
          </p:pic>
          <p:cxnSp>
            <p:nvCxnSpPr>
              <p:cNvPr id="27" name="Google Shape;123;p2">
                <a:extLst>
                  <a:ext uri="{FF2B5EF4-FFF2-40B4-BE49-F238E27FC236}">
                    <a16:creationId xmlns:a16="http://schemas.microsoft.com/office/drawing/2014/main" id="{2C2736E9-BD25-22D9-F67A-FCD97807AD3B}"/>
                  </a:ext>
                </a:extLst>
              </p:cNvPr>
              <p:cNvCxnSpPr/>
              <p:nvPr/>
            </p:nvCxnSpPr>
            <p:spPr>
              <a:xfrm>
                <a:off x="10186933" y="3290075"/>
                <a:ext cx="680581" cy="13003"/>
              </a:xfrm>
              <a:prstGeom prst="bentConnector3">
                <a:avLst>
                  <a:gd name="adj1" fmla="val 89646"/>
                </a:avLst>
              </a:prstGeom>
              <a:noFill/>
              <a:ln w="22225" cap="flat" cmpd="sng">
                <a:solidFill>
                  <a:srgbClr val="1A4464"/>
                </a:solidFill>
                <a:prstDash val="solid"/>
                <a:miter lim="800000"/>
                <a:headEnd type="none" w="sm" len="sm"/>
                <a:tailEnd type="triangle" w="med" len="med"/>
              </a:ln>
            </p:spPr>
          </p:cxnSp>
        </p:grpSp>
        <p:grpSp>
          <p:nvGrpSpPr>
            <p:cNvPr id="28" name="Google Shape;124;p2">
              <a:extLst>
                <a:ext uri="{FF2B5EF4-FFF2-40B4-BE49-F238E27FC236}">
                  <a16:creationId xmlns:a16="http://schemas.microsoft.com/office/drawing/2014/main" id="{E22ECBD6-ED63-480F-42E3-079184849A28}"/>
                </a:ext>
              </a:extLst>
            </p:cNvPr>
            <p:cNvGrpSpPr/>
            <p:nvPr/>
          </p:nvGrpSpPr>
          <p:grpSpPr>
            <a:xfrm>
              <a:off x="11312641" y="4923597"/>
              <a:ext cx="1548695" cy="835180"/>
              <a:chOff x="8138580" y="3543841"/>
              <a:chExt cx="1161521" cy="626385"/>
            </a:xfrm>
          </p:grpSpPr>
          <p:pic>
            <p:nvPicPr>
              <p:cNvPr id="29" name="Google Shape;125;p2" descr="Mouse outline">
                <a:extLst>
                  <a:ext uri="{FF2B5EF4-FFF2-40B4-BE49-F238E27FC236}">
                    <a16:creationId xmlns:a16="http://schemas.microsoft.com/office/drawing/2014/main" id="{4701C639-DC08-2411-E367-22E23D5F4A15}"/>
                  </a:ext>
                </a:extLst>
              </p:cNvPr>
              <p:cNvPicPr preferRelativeResize="0"/>
              <p:nvPr/>
            </p:nvPicPr>
            <p:blipFill rotWithShape="1">
              <a:blip r:embed="rId11">
                <a:alphaModFix/>
              </a:blip>
              <a:srcRect/>
              <a:stretch/>
            </p:blipFill>
            <p:spPr>
              <a:xfrm>
                <a:off x="8138580" y="3589792"/>
                <a:ext cx="580434" cy="580434"/>
              </a:xfrm>
              <a:prstGeom prst="rect">
                <a:avLst/>
              </a:prstGeom>
              <a:noFill/>
              <a:ln>
                <a:noFill/>
              </a:ln>
            </p:spPr>
          </p:pic>
          <p:cxnSp>
            <p:nvCxnSpPr>
              <p:cNvPr id="30" name="Google Shape;126;p2">
                <a:extLst>
                  <a:ext uri="{FF2B5EF4-FFF2-40B4-BE49-F238E27FC236}">
                    <a16:creationId xmlns:a16="http://schemas.microsoft.com/office/drawing/2014/main" id="{A39FA6ED-DABF-63FB-8893-24D27C2C8E32}"/>
                  </a:ext>
                </a:extLst>
              </p:cNvPr>
              <p:cNvCxnSpPr/>
              <p:nvPr/>
            </p:nvCxnSpPr>
            <p:spPr>
              <a:xfrm flipH="1">
                <a:off x="8722062" y="3543841"/>
                <a:ext cx="578039" cy="336168"/>
              </a:xfrm>
              <a:prstGeom prst="bentConnector3">
                <a:avLst>
                  <a:gd name="adj1" fmla="val 50000"/>
                </a:avLst>
              </a:prstGeom>
              <a:noFill/>
              <a:ln w="22225" cap="flat" cmpd="sng">
                <a:solidFill>
                  <a:srgbClr val="1A4464"/>
                </a:solidFill>
                <a:prstDash val="solid"/>
                <a:miter lim="800000"/>
                <a:headEnd type="none" w="sm" len="sm"/>
                <a:tailEnd type="triangle" w="med" len="med"/>
              </a:ln>
            </p:spPr>
          </p:cxnSp>
        </p:grpSp>
        <p:grpSp>
          <p:nvGrpSpPr>
            <p:cNvPr id="31" name="Google Shape;127;p2">
              <a:extLst>
                <a:ext uri="{FF2B5EF4-FFF2-40B4-BE49-F238E27FC236}">
                  <a16:creationId xmlns:a16="http://schemas.microsoft.com/office/drawing/2014/main" id="{953D66B7-6651-5F71-1C0F-E540FCBF7277}"/>
                </a:ext>
              </a:extLst>
            </p:cNvPr>
            <p:cNvGrpSpPr/>
            <p:nvPr/>
          </p:nvGrpSpPr>
          <p:grpSpPr>
            <a:xfrm>
              <a:off x="9806675" y="5036430"/>
              <a:ext cx="3054660" cy="1591244"/>
              <a:chOff x="7009106" y="3628466"/>
              <a:chExt cx="2290995" cy="1193433"/>
            </a:xfrm>
          </p:grpSpPr>
          <p:pic>
            <p:nvPicPr>
              <p:cNvPr id="32" name="Google Shape;128;p2" descr="Robot Hand outline">
                <a:extLst>
                  <a:ext uri="{FF2B5EF4-FFF2-40B4-BE49-F238E27FC236}">
                    <a16:creationId xmlns:a16="http://schemas.microsoft.com/office/drawing/2014/main" id="{5D8AEEFD-CEA7-AC4C-33F3-D241C6EBDBF9}"/>
                  </a:ext>
                </a:extLst>
              </p:cNvPr>
              <p:cNvPicPr preferRelativeResize="0"/>
              <p:nvPr/>
            </p:nvPicPr>
            <p:blipFill rotWithShape="1">
              <a:blip r:embed="rId12">
                <a:alphaModFix/>
              </a:blip>
              <a:srcRect/>
              <a:stretch/>
            </p:blipFill>
            <p:spPr>
              <a:xfrm>
                <a:off x="7009106" y="4076043"/>
                <a:ext cx="745856" cy="745856"/>
              </a:xfrm>
              <a:prstGeom prst="rect">
                <a:avLst/>
              </a:prstGeom>
              <a:noFill/>
              <a:ln>
                <a:noFill/>
              </a:ln>
            </p:spPr>
          </p:pic>
          <p:cxnSp>
            <p:nvCxnSpPr>
              <p:cNvPr id="33" name="Google Shape;129;p2">
                <a:extLst>
                  <a:ext uri="{FF2B5EF4-FFF2-40B4-BE49-F238E27FC236}">
                    <a16:creationId xmlns:a16="http://schemas.microsoft.com/office/drawing/2014/main" id="{757BAEDA-AFB1-A2AC-B0AA-2DAAC6AF90B5}"/>
                  </a:ext>
                </a:extLst>
              </p:cNvPr>
              <p:cNvCxnSpPr/>
              <p:nvPr/>
            </p:nvCxnSpPr>
            <p:spPr>
              <a:xfrm flipH="1">
                <a:off x="7702361" y="3628466"/>
                <a:ext cx="1597740" cy="900041"/>
              </a:xfrm>
              <a:prstGeom prst="bentConnector3">
                <a:avLst>
                  <a:gd name="adj1" fmla="val -663"/>
                </a:avLst>
              </a:prstGeom>
              <a:noFill/>
              <a:ln w="22225" cap="flat" cmpd="sng">
                <a:solidFill>
                  <a:srgbClr val="1A4464"/>
                </a:solidFill>
                <a:prstDash val="solid"/>
                <a:miter lim="800000"/>
                <a:headEnd type="none" w="sm" len="sm"/>
                <a:tailEnd type="triangle" w="med" len="med"/>
              </a:ln>
            </p:spPr>
          </p:cxnSp>
        </p:grpSp>
        <p:grpSp>
          <p:nvGrpSpPr>
            <p:cNvPr id="34" name="Google Shape;130;p2">
              <a:extLst>
                <a:ext uri="{FF2B5EF4-FFF2-40B4-BE49-F238E27FC236}">
                  <a16:creationId xmlns:a16="http://schemas.microsoft.com/office/drawing/2014/main" id="{8991AA6B-40D0-9EB2-A14A-682A69D1DD21}"/>
                </a:ext>
              </a:extLst>
            </p:cNvPr>
            <p:cNvGrpSpPr/>
            <p:nvPr/>
          </p:nvGrpSpPr>
          <p:grpSpPr>
            <a:xfrm>
              <a:off x="13720550" y="2284855"/>
              <a:ext cx="1500117" cy="1944207"/>
              <a:chOff x="9944512" y="1564785"/>
              <a:chExt cx="1125088" cy="1458155"/>
            </a:xfrm>
          </p:grpSpPr>
          <p:pic>
            <p:nvPicPr>
              <p:cNvPr id="35" name="Google Shape;131;p2" descr="Printer outline">
                <a:extLst>
                  <a:ext uri="{FF2B5EF4-FFF2-40B4-BE49-F238E27FC236}">
                    <a16:creationId xmlns:a16="http://schemas.microsoft.com/office/drawing/2014/main" id="{E3EC4C19-F49D-44A9-16B3-2FC7E7C56592}"/>
                  </a:ext>
                </a:extLst>
              </p:cNvPr>
              <p:cNvPicPr preferRelativeResize="0"/>
              <p:nvPr/>
            </p:nvPicPr>
            <p:blipFill rotWithShape="1">
              <a:blip r:embed="rId13">
                <a:alphaModFix/>
              </a:blip>
              <a:srcRect/>
              <a:stretch/>
            </p:blipFill>
            <p:spPr>
              <a:xfrm>
                <a:off x="10403779" y="1564785"/>
                <a:ext cx="665821" cy="665821"/>
              </a:xfrm>
              <a:prstGeom prst="rect">
                <a:avLst/>
              </a:prstGeom>
              <a:noFill/>
              <a:ln>
                <a:noFill/>
              </a:ln>
            </p:spPr>
          </p:pic>
          <p:cxnSp>
            <p:nvCxnSpPr>
              <p:cNvPr id="36" name="Google Shape;132;p2">
                <a:extLst>
                  <a:ext uri="{FF2B5EF4-FFF2-40B4-BE49-F238E27FC236}">
                    <a16:creationId xmlns:a16="http://schemas.microsoft.com/office/drawing/2014/main" id="{C4C2F761-E2FF-992E-FA40-7C4DC4D4A942}"/>
                  </a:ext>
                </a:extLst>
              </p:cNvPr>
              <p:cNvCxnSpPr/>
              <p:nvPr/>
            </p:nvCxnSpPr>
            <p:spPr>
              <a:xfrm rot="-5400000">
                <a:off x="9943979" y="2300231"/>
                <a:ext cx="723242" cy="722176"/>
              </a:xfrm>
              <a:prstGeom prst="bentConnector3">
                <a:avLst>
                  <a:gd name="adj1" fmla="val 50000"/>
                </a:avLst>
              </a:prstGeom>
              <a:noFill/>
              <a:ln w="22225" cap="flat" cmpd="sng">
                <a:solidFill>
                  <a:srgbClr val="1A4464"/>
                </a:solidFill>
                <a:prstDash val="solid"/>
                <a:miter lim="800000"/>
                <a:headEnd type="none" w="sm" len="sm"/>
                <a:tailEnd type="triangle" w="med" len="med"/>
              </a:ln>
            </p:spPr>
          </p:cxnSp>
        </p:grpSp>
        <p:grpSp>
          <p:nvGrpSpPr>
            <p:cNvPr id="37" name="Google Shape;133;p2">
              <a:extLst>
                <a:ext uri="{FF2B5EF4-FFF2-40B4-BE49-F238E27FC236}">
                  <a16:creationId xmlns:a16="http://schemas.microsoft.com/office/drawing/2014/main" id="{3750468D-CE36-1B86-EC61-1CCB9D3F4C55}"/>
                </a:ext>
              </a:extLst>
            </p:cNvPr>
            <p:cNvGrpSpPr/>
            <p:nvPr/>
          </p:nvGrpSpPr>
          <p:grpSpPr>
            <a:xfrm>
              <a:off x="10560285" y="4297841"/>
              <a:ext cx="2308456" cy="773912"/>
              <a:chOff x="7574314" y="3074525"/>
              <a:chExt cx="1731342" cy="580434"/>
            </a:xfrm>
          </p:grpSpPr>
          <p:pic>
            <p:nvPicPr>
              <p:cNvPr id="38" name="Google Shape;134;p2" descr="Web cam outline">
                <a:extLst>
                  <a:ext uri="{FF2B5EF4-FFF2-40B4-BE49-F238E27FC236}">
                    <a16:creationId xmlns:a16="http://schemas.microsoft.com/office/drawing/2014/main" id="{992B6A46-B6B6-BB26-35F4-DB4EA5868825}"/>
                  </a:ext>
                </a:extLst>
              </p:cNvPr>
              <p:cNvPicPr preferRelativeResize="0"/>
              <p:nvPr/>
            </p:nvPicPr>
            <p:blipFill rotWithShape="1">
              <a:blip r:embed="rId14">
                <a:alphaModFix/>
              </a:blip>
              <a:srcRect/>
              <a:stretch/>
            </p:blipFill>
            <p:spPr>
              <a:xfrm>
                <a:off x="7574314" y="3074525"/>
                <a:ext cx="580434" cy="580434"/>
              </a:xfrm>
              <a:prstGeom prst="rect">
                <a:avLst/>
              </a:prstGeom>
              <a:noFill/>
              <a:ln>
                <a:noFill/>
              </a:ln>
            </p:spPr>
          </p:pic>
          <p:cxnSp>
            <p:nvCxnSpPr>
              <p:cNvPr id="39" name="Google Shape;135;p2">
                <a:extLst>
                  <a:ext uri="{FF2B5EF4-FFF2-40B4-BE49-F238E27FC236}">
                    <a16:creationId xmlns:a16="http://schemas.microsoft.com/office/drawing/2014/main" id="{08623D91-9ADF-5641-FBED-7E72E2B6DC3B}"/>
                  </a:ext>
                </a:extLst>
              </p:cNvPr>
              <p:cNvCxnSpPr/>
              <p:nvPr/>
            </p:nvCxnSpPr>
            <p:spPr>
              <a:xfrm flipH="1">
                <a:off x="8138580" y="3364742"/>
                <a:ext cx="1167076" cy="32633"/>
              </a:xfrm>
              <a:prstGeom prst="bentConnector3">
                <a:avLst>
                  <a:gd name="adj1" fmla="val 1192"/>
                </a:avLst>
              </a:prstGeom>
              <a:noFill/>
              <a:ln w="22225" cap="flat" cmpd="sng">
                <a:solidFill>
                  <a:srgbClr val="1A4464"/>
                </a:solidFill>
                <a:prstDash val="solid"/>
                <a:miter lim="800000"/>
                <a:headEnd type="none" w="sm" len="sm"/>
                <a:tailEnd type="triangle" w="med" len="med"/>
              </a:ln>
            </p:spPr>
          </p:cxnSp>
        </p:grpSp>
        <p:grpSp>
          <p:nvGrpSpPr>
            <p:cNvPr id="40" name="Google Shape;136;p2">
              <a:extLst>
                <a:ext uri="{FF2B5EF4-FFF2-40B4-BE49-F238E27FC236}">
                  <a16:creationId xmlns:a16="http://schemas.microsoft.com/office/drawing/2014/main" id="{3895BCD0-7955-EB43-8D29-0670110C21B0}"/>
                </a:ext>
              </a:extLst>
            </p:cNvPr>
            <p:cNvGrpSpPr/>
            <p:nvPr/>
          </p:nvGrpSpPr>
          <p:grpSpPr>
            <a:xfrm>
              <a:off x="13720550" y="5461805"/>
              <a:ext cx="2402532" cy="1708944"/>
              <a:chOff x="9944512" y="3947498"/>
              <a:chExt cx="1801899" cy="1281708"/>
            </a:xfrm>
          </p:grpSpPr>
          <p:pic>
            <p:nvPicPr>
              <p:cNvPr id="41" name="Google Shape;137;p2" descr="Keyboard outline">
                <a:extLst>
                  <a:ext uri="{FF2B5EF4-FFF2-40B4-BE49-F238E27FC236}">
                    <a16:creationId xmlns:a16="http://schemas.microsoft.com/office/drawing/2014/main" id="{D5CE285F-DF31-1649-0FD9-725491B67E40}"/>
                  </a:ext>
                </a:extLst>
              </p:cNvPr>
              <p:cNvPicPr preferRelativeResize="0"/>
              <p:nvPr/>
            </p:nvPicPr>
            <p:blipFill rotWithShape="1">
              <a:blip r:embed="rId15">
                <a:alphaModFix/>
              </a:blip>
              <a:srcRect/>
              <a:stretch/>
            </p:blipFill>
            <p:spPr>
              <a:xfrm>
                <a:off x="11100079" y="4582874"/>
                <a:ext cx="646332" cy="646332"/>
              </a:xfrm>
              <a:prstGeom prst="rect">
                <a:avLst/>
              </a:prstGeom>
              <a:noFill/>
              <a:ln>
                <a:noFill/>
              </a:ln>
            </p:spPr>
          </p:pic>
          <p:cxnSp>
            <p:nvCxnSpPr>
              <p:cNvPr id="42" name="Google Shape;138;p2">
                <a:extLst>
                  <a:ext uri="{FF2B5EF4-FFF2-40B4-BE49-F238E27FC236}">
                    <a16:creationId xmlns:a16="http://schemas.microsoft.com/office/drawing/2014/main" id="{C97AABFC-AD5D-9F27-3E9B-2B952F8FE786}"/>
                  </a:ext>
                </a:extLst>
              </p:cNvPr>
              <p:cNvCxnSpPr/>
              <p:nvPr/>
            </p:nvCxnSpPr>
            <p:spPr>
              <a:xfrm>
                <a:off x="9944512" y="3947498"/>
                <a:ext cx="1092951" cy="958542"/>
              </a:xfrm>
              <a:prstGeom prst="bentConnector3">
                <a:avLst>
                  <a:gd name="adj1" fmla="val 625"/>
                </a:avLst>
              </a:prstGeom>
              <a:noFill/>
              <a:ln w="22225" cap="flat" cmpd="sng">
                <a:solidFill>
                  <a:srgbClr val="1A4464"/>
                </a:solidFill>
                <a:prstDash val="solid"/>
                <a:miter lim="800000"/>
                <a:headEnd type="none" w="sm" len="sm"/>
                <a:tailEnd type="triangle" w="med" len="med"/>
              </a:ln>
            </p:spPr>
          </p:cxnSp>
        </p:grpSp>
        <p:grpSp>
          <p:nvGrpSpPr>
            <p:cNvPr id="43" name="Google Shape;139;p2">
              <a:extLst>
                <a:ext uri="{FF2B5EF4-FFF2-40B4-BE49-F238E27FC236}">
                  <a16:creationId xmlns:a16="http://schemas.microsoft.com/office/drawing/2014/main" id="{42D41AA4-BDA0-0369-39BB-953D1607A122}"/>
                </a:ext>
              </a:extLst>
            </p:cNvPr>
            <p:cNvGrpSpPr/>
            <p:nvPr/>
          </p:nvGrpSpPr>
          <p:grpSpPr>
            <a:xfrm>
              <a:off x="12960608" y="5425574"/>
              <a:ext cx="777496" cy="2677420"/>
              <a:chOff x="9374556" y="3920324"/>
              <a:chExt cx="583122" cy="2008065"/>
            </a:xfrm>
          </p:grpSpPr>
          <p:pic>
            <p:nvPicPr>
              <p:cNvPr id="44" name="Google Shape;140;p2" descr="USB outline">
                <a:extLst>
                  <a:ext uri="{FF2B5EF4-FFF2-40B4-BE49-F238E27FC236}">
                    <a16:creationId xmlns:a16="http://schemas.microsoft.com/office/drawing/2014/main" id="{98F991F5-C244-A94A-90E9-CCDD5DDAF200}"/>
                  </a:ext>
                </a:extLst>
              </p:cNvPr>
              <p:cNvPicPr preferRelativeResize="0"/>
              <p:nvPr/>
            </p:nvPicPr>
            <p:blipFill rotWithShape="1">
              <a:blip r:embed="rId16">
                <a:alphaModFix/>
              </a:blip>
              <a:srcRect/>
              <a:stretch/>
            </p:blipFill>
            <p:spPr>
              <a:xfrm>
                <a:off x="9374556" y="5345267"/>
                <a:ext cx="583122" cy="583122"/>
              </a:xfrm>
              <a:prstGeom prst="rect">
                <a:avLst/>
              </a:prstGeom>
              <a:noFill/>
              <a:ln>
                <a:noFill/>
              </a:ln>
            </p:spPr>
          </p:pic>
          <p:cxnSp>
            <p:nvCxnSpPr>
              <p:cNvPr id="45" name="Google Shape;141;p2">
                <a:extLst>
                  <a:ext uri="{FF2B5EF4-FFF2-40B4-BE49-F238E27FC236}">
                    <a16:creationId xmlns:a16="http://schemas.microsoft.com/office/drawing/2014/main" id="{3E368683-AC79-C320-62CD-3104A44406D0}"/>
                  </a:ext>
                </a:extLst>
              </p:cNvPr>
              <p:cNvCxnSpPr/>
              <p:nvPr/>
            </p:nvCxnSpPr>
            <p:spPr>
              <a:xfrm rot="5400000">
                <a:off x="8943443" y="4615492"/>
                <a:ext cx="1399534" cy="9198"/>
              </a:xfrm>
              <a:prstGeom prst="bentConnector3">
                <a:avLst>
                  <a:gd name="adj1" fmla="val 50000"/>
                </a:avLst>
              </a:prstGeom>
              <a:noFill/>
              <a:ln w="22225" cap="flat" cmpd="sng">
                <a:solidFill>
                  <a:srgbClr val="1A4464"/>
                </a:solidFill>
                <a:prstDash val="solid"/>
                <a:miter lim="800000"/>
                <a:headEnd type="none" w="sm" len="sm"/>
                <a:tailEnd type="triangle" w="med" len="med"/>
              </a:ln>
            </p:spPr>
          </p:cxnSp>
        </p:grpSp>
      </p:grpSp>
      <p:pic>
        <p:nvPicPr>
          <p:cNvPr id="46" name="Google Shape;91;p1">
            <a:extLst>
              <a:ext uri="{FF2B5EF4-FFF2-40B4-BE49-F238E27FC236}">
                <a16:creationId xmlns:a16="http://schemas.microsoft.com/office/drawing/2014/main" id="{F4FC9798-8B63-BEAB-F7EF-48A5B1C2A034}"/>
              </a:ext>
            </a:extLst>
          </p:cNvPr>
          <p:cNvPicPr preferRelativeResize="0"/>
          <p:nvPr/>
        </p:nvPicPr>
        <p:blipFill rotWithShape="1">
          <a:blip r:embed="rId17">
            <a:alphaModFix/>
          </a:blip>
          <a:srcRect/>
          <a:stretch/>
        </p:blipFill>
        <p:spPr>
          <a:xfrm>
            <a:off x="2565400" y="2611007"/>
            <a:ext cx="5234434" cy="1119858"/>
          </a:xfrm>
          <a:prstGeom prst="rect">
            <a:avLst/>
          </a:prstGeom>
          <a:noFill/>
          <a:ln>
            <a:noFill/>
          </a:ln>
        </p:spPr>
      </p:pic>
    </p:spTree>
    <p:extLst>
      <p:ext uri="{BB962C8B-B14F-4D97-AF65-F5344CB8AC3E}">
        <p14:creationId xmlns:p14="http://schemas.microsoft.com/office/powerpoint/2010/main" val="13955443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9226C"/>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24464</TotalTime>
  <Words>1107</Words>
  <Application>Microsoft Office PowerPoint</Application>
  <PresentationFormat>Custom</PresentationFormat>
  <Paragraphs>290</Paragraphs>
  <Slides>39</Slides>
  <Notes>32</Notes>
  <HiddenSlides>17</HiddenSlides>
  <MMClips>2</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39</vt:i4>
      </vt:variant>
    </vt:vector>
  </HeadingPairs>
  <TitlesOfParts>
    <vt:vector size="52" baseType="lpstr">
      <vt:lpstr>Courier New</vt:lpstr>
      <vt:lpstr>Metropolis Thin</vt:lpstr>
      <vt:lpstr>Calibri</vt:lpstr>
      <vt:lpstr>Metropolis Semi Bold</vt:lpstr>
      <vt:lpstr>Metropolis Light</vt:lpstr>
      <vt:lpstr>Metropolis Extra Light</vt:lpstr>
      <vt:lpstr>Metropolis Medium</vt:lpstr>
      <vt:lpstr>Arial</vt:lpstr>
      <vt:lpstr>Microsoft YaHei</vt:lpstr>
      <vt:lpstr>Metropolis</vt:lpstr>
      <vt:lpstr>Montserrat</vt:lpstr>
      <vt:lpstr>Metropolis </vt:lpstr>
      <vt:lpstr>Office Theme</vt:lpstr>
      <vt:lpstr>PowerPoint Presentation</vt:lpstr>
      <vt:lpstr>PowerPoint Presentation</vt:lpstr>
      <vt:lpstr>硬件资产带来重大安全隐患</vt:lpstr>
      <vt:lpstr>硬件攻击工具正变得越来越流行</vt:lpstr>
      <vt:lpstr>PowerPoint Presentation</vt:lpstr>
      <vt:lpstr>PowerPoint Presentation</vt:lpstr>
      <vt:lpstr>PowerPoint Presentation</vt:lpstr>
      <vt:lpstr>ATM 用例：FiXS——拉美新型 ATM 恶意软件</vt:lpstr>
      <vt:lpstr>USB 用例：绕过生物识别安全措施</vt:lpstr>
      <vt:lpstr>网络用例：透明中间人攻击</vt:lpstr>
      <vt:lpstr>外设资产攻击</vt:lpstr>
      <vt:lpstr>网络资产——中间人与 802.1X 绕过</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Sepio Presentaion_V3</dc:title>
  <dc:creator>Ozair</dc:creator>
  <cp:lastModifiedBy>Pedro Marques</cp:lastModifiedBy>
  <cp:revision>28</cp:revision>
  <cp:lastPrinted>2024-04-30T07:22:12Z</cp:lastPrinted>
  <dcterms:created xsi:type="dcterms:W3CDTF">2023-07-28T10:16:44Z</dcterms:created>
  <dcterms:modified xsi:type="dcterms:W3CDTF">2026-09-03T08:38:55Z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2023-07-23T00:00:00Z</vt:filetime>
  </property>
  <property fmtid="{D5CDD505-2E9C-101B-9397-08002B2CF9AE}" pid="3" name="Creator">
    <vt:lpwstr>Adobe Illustrator 27.7 (Macintosh)</vt:lpwstr>
  </property>
  <property fmtid="{D5CDD505-2E9C-101B-9397-08002B2CF9AE}" pid="4" name="LastSaved">
    <vt:filetime>2023-07-28T00:00:00Z</vt:filetime>
  </property>
</Properties>
</file>