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36"/>
  </p:notesMasterIdLst>
  <p:sldIdLst>
    <p:sldId id="256" r:id="rId2"/>
    <p:sldId id="320" r:id="rId3"/>
    <p:sldId id="360" r:id="rId4"/>
    <p:sldId id="365" r:id="rId5"/>
    <p:sldId id="366" r:id="rId6"/>
    <p:sldId id="367" r:id="rId7"/>
    <p:sldId id="368" r:id="rId8"/>
    <p:sldId id="338" r:id="rId9"/>
    <p:sldId id="341" r:id="rId10"/>
    <p:sldId id="340" r:id="rId11"/>
    <p:sldId id="291" r:id="rId12"/>
    <p:sldId id="309" r:id="rId13"/>
    <p:sldId id="304" r:id="rId14"/>
    <p:sldId id="310" r:id="rId15"/>
    <p:sldId id="311" r:id="rId16"/>
    <p:sldId id="312" r:id="rId17"/>
    <p:sldId id="331" r:id="rId18"/>
    <p:sldId id="332" r:id="rId19"/>
    <p:sldId id="300" r:id="rId20"/>
    <p:sldId id="296" r:id="rId21"/>
    <p:sldId id="334" r:id="rId22"/>
    <p:sldId id="313" r:id="rId23"/>
    <p:sldId id="314" r:id="rId24"/>
    <p:sldId id="315" r:id="rId25"/>
    <p:sldId id="330" r:id="rId26"/>
    <p:sldId id="305" r:id="rId27"/>
    <p:sldId id="321" r:id="rId28"/>
    <p:sldId id="323" r:id="rId29"/>
    <p:sldId id="324" r:id="rId30"/>
    <p:sldId id="325" r:id="rId31"/>
    <p:sldId id="326" r:id="rId32"/>
    <p:sldId id="327" r:id="rId33"/>
    <p:sldId id="328" r:id="rId34"/>
    <p:sldId id="329" r:id="rId35"/>
  </p:sldIdLst>
  <p:sldSz cx="12192000" cy="6858000"/>
  <p:notesSz cx="6858000" cy="9144000"/>
  <p:embeddedFontLst>
    <p:embeddedFont>
      <p:font typeface="Metropolis" panose="00000500000000000000" pitchFamily="2" charset="0"/>
      <p:regular r:id="rId37"/>
      <p:bold r:id="rId38"/>
      <p:italic r:id="rId39"/>
      <p:boldItalic r:id="rId40"/>
    </p:embeddedFont>
    <p:embeddedFont>
      <p:font typeface="Metropolis Extra Light" panose="00000300000000000000" pitchFamily="2" charset="0"/>
      <p:regular r:id="rId41"/>
      <p:italic r:id="rId42"/>
    </p:embeddedFont>
    <p:embeddedFont>
      <p:font typeface="Metropolis Medium" panose="00000600000000000000" pitchFamily="2" charset="0"/>
      <p:regular r:id="rId43"/>
      <p:italic r:id="rId44"/>
    </p:embeddedFont>
    <p:embeddedFont>
      <p:font typeface="Metropolis Semi Bold" panose="00000700000000000000" pitchFamily="2" charset="0"/>
      <p:bold r:id="rId45"/>
      <p:boldItalic r:id="rId46"/>
    </p:embeddedFont>
    <p:embeddedFont>
      <p:font typeface="Metropolis Thin" panose="00000200000000000000" pitchFamily="2" charset="0"/>
      <p:regular r:id="rId47"/>
      <p: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9" roundtripDataSignature="AMtx7mjUdgKUdhh4ZnIpDads/2OIE8MnB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onna Griffit" initials="" lastIdx="1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6445"/>
    <a:srgbClr val="0A236D"/>
    <a:srgbClr val="1A44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31DCB3-5549-4F1F-A90B-C1C79FED2836}" v="7" dt="2025-01-17T15:44:15.6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76" y="4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customschemas.google.com/relationships/presentationmetadata" Target="meta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dro Marques" userId="8142f7c1-cc98-4289-8615-2290b459c7e2" providerId="ADAL" clId="{A231DCB3-5549-4F1F-A90B-C1C79FED2836}"/>
    <pc:docChg chg="custSel modSld">
      <pc:chgData name="Pedro Marques" userId="8142f7c1-cc98-4289-8615-2290b459c7e2" providerId="ADAL" clId="{A231DCB3-5549-4F1F-A90B-C1C79FED2836}" dt="2025-01-17T15:44:37.980" v="33" actId="14100"/>
      <pc:docMkLst>
        <pc:docMk/>
      </pc:docMkLst>
      <pc:sldChg chg="addSp delSp modSp mod">
        <pc:chgData name="Pedro Marques" userId="8142f7c1-cc98-4289-8615-2290b459c7e2" providerId="ADAL" clId="{A231DCB3-5549-4F1F-A90B-C1C79FED2836}" dt="2025-01-17T15:37:58.769" v="4" actId="2710"/>
        <pc:sldMkLst>
          <pc:docMk/>
          <pc:sldMk cId="0" sldId="256"/>
        </pc:sldMkLst>
        <pc:spChg chg="mod">
          <ac:chgData name="Pedro Marques" userId="8142f7c1-cc98-4289-8615-2290b459c7e2" providerId="ADAL" clId="{A231DCB3-5549-4F1F-A90B-C1C79FED2836}" dt="2025-01-17T15:37:58.769" v="4" actId="2710"/>
          <ac:spMkLst>
            <pc:docMk/>
            <pc:sldMk cId="0" sldId="256"/>
            <ac:spMk id="3" creationId="{D48F7C25-5506-E977-FED3-1CF40319DC37}"/>
          </ac:spMkLst>
        </pc:spChg>
        <pc:picChg chg="add mod">
          <ac:chgData name="Pedro Marques" userId="8142f7c1-cc98-4289-8615-2290b459c7e2" providerId="ADAL" clId="{A231DCB3-5549-4F1F-A90B-C1C79FED2836}" dt="2025-01-17T15:36:45.688" v="1"/>
          <ac:picMkLst>
            <pc:docMk/>
            <pc:sldMk cId="0" sldId="256"/>
            <ac:picMk id="2" creationId="{664659C3-724A-C1A7-DCB8-CEEDBD01E144}"/>
          </ac:picMkLst>
        </pc:picChg>
        <pc:picChg chg="add mod">
          <ac:chgData name="Pedro Marques" userId="8142f7c1-cc98-4289-8615-2290b459c7e2" providerId="ADAL" clId="{A231DCB3-5549-4F1F-A90B-C1C79FED2836}" dt="2025-01-17T15:37:08.915" v="2"/>
          <ac:picMkLst>
            <pc:docMk/>
            <pc:sldMk cId="0" sldId="256"/>
            <ac:picMk id="5" creationId="{906F8EE9-A225-853F-258D-12AC9208836D}"/>
          </ac:picMkLst>
        </pc:picChg>
        <pc:picChg chg="del">
          <ac:chgData name="Pedro Marques" userId="8142f7c1-cc98-4289-8615-2290b459c7e2" providerId="ADAL" clId="{A231DCB3-5549-4F1F-A90B-C1C79FED2836}" dt="2025-01-17T15:36:45.242" v="0" actId="478"/>
          <ac:picMkLst>
            <pc:docMk/>
            <pc:sldMk cId="0" sldId="256"/>
            <ac:picMk id="91" creationId="{00000000-0000-0000-0000-000000000000}"/>
          </ac:picMkLst>
        </pc:picChg>
      </pc:sldChg>
      <pc:sldChg chg="addSp delSp modSp mod">
        <pc:chgData name="Pedro Marques" userId="8142f7c1-cc98-4289-8615-2290b459c7e2" providerId="ADAL" clId="{A231DCB3-5549-4F1F-A90B-C1C79FED2836}" dt="2025-01-17T15:41:28.251" v="18" actId="1076"/>
        <pc:sldMkLst>
          <pc:docMk/>
          <pc:sldMk cId="2289718981" sldId="300"/>
        </pc:sldMkLst>
        <pc:spChg chg="mod">
          <ac:chgData name="Pedro Marques" userId="8142f7c1-cc98-4289-8615-2290b459c7e2" providerId="ADAL" clId="{A231DCB3-5549-4F1F-A90B-C1C79FED2836}" dt="2025-01-17T15:41:22.623" v="17" actId="1076"/>
          <ac:spMkLst>
            <pc:docMk/>
            <pc:sldMk cId="2289718981" sldId="300"/>
            <ac:spMk id="6" creationId="{95183D03-E0BB-479B-936C-9D7E558C652E}"/>
          </ac:spMkLst>
        </pc:spChg>
        <pc:picChg chg="add mod">
          <ac:chgData name="Pedro Marques" userId="8142f7c1-cc98-4289-8615-2290b459c7e2" providerId="ADAL" clId="{A231DCB3-5549-4F1F-A90B-C1C79FED2836}" dt="2025-01-17T15:41:28.251" v="18" actId="1076"/>
          <ac:picMkLst>
            <pc:docMk/>
            <pc:sldMk cId="2289718981" sldId="300"/>
            <ac:picMk id="3" creationId="{C17205CB-C4DE-7988-3B30-27C6A116BDD3}"/>
          </ac:picMkLst>
        </pc:picChg>
        <pc:picChg chg="del">
          <ac:chgData name="Pedro Marques" userId="8142f7c1-cc98-4289-8615-2290b459c7e2" providerId="ADAL" clId="{A231DCB3-5549-4F1F-A90B-C1C79FED2836}" dt="2025-01-17T15:41:15.645" v="15" actId="478"/>
          <ac:picMkLst>
            <pc:docMk/>
            <pc:sldMk cId="2289718981" sldId="300"/>
            <ac:picMk id="4" creationId="{2499A459-0096-6495-DF05-DCEDFB989618}"/>
          </ac:picMkLst>
        </pc:picChg>
      </pc:sldChg>
      <pc:sldChg chg="modSp mod">
        <pc:chgData name="Pedro Marques" userId="8142f7c1-cc98-4289-8615-2290b459c7e2" providerId="ADAL" clId="{A231DCB3-5549-4F1F-A90B-C1C79FED2836}" dt="2025-01-17T15:39:51.201" v="11" actId="122"/>
        <pc:sldMkLst>
          <pc:docMk/>
          <pc:sldMk cId="2082429121" sldId="304"/>
        </pc:sldMkLst>
        <pc:spChg chg="mod">
          <ac:chgData name="Pedro Marques" userId="8142f7c1-cc98-4289-8615-2290b459c7e2" providerId="ADAL" clId="{A231DCB3-5549-4F1F-A90B-C1C79FED2836}" dt="2025-01-17T15:39:44.258" v="9" actId="122"/>
          <ac:spMkLst>
            <pc:docMk/>
            <pc:sldMk cId="2082429121" sldId="304"/>
            <ac:spMk id="13" creationId="{53465E50-F417-1BF1-4353-B53375447F22}"/>
          </ac:spMkLst>
        </pc:spChg>
        <pc:spChg chg="mod">
          <ac:chgData name="Pedro Marques" userId="8142f7c1-cc98-4289-8615-2290b459c7e2" providerId="ADAL" clId="{A231DCB3-5549-4F1F-A90B-C1C79FED2836}" dt="2025-01-17T15:39:51.201" v="11" actId="122"/>
          <ac:spMkLst>
            <pc:docMk/>
            <pc:sldMk cId="2082429121" sldId="304"/>
            <ac:spMk id="14" creationId="{B8FC7871-B34C-5E29-DE59-2D42E7325557}"/>
          </ac:spMkLst>
        </pc:spChg>
      </pc:sldChg>
      <pc:sldChg chg="modSp mod">
        <pc:chgData name="Pedro Marques" userId="8142f7c1-cc98-4289-8615-2290b459c7e2" providerId="ADAL" clId="{A231DCB3-5549-4F1F-A90B-C1C79FED2836}" dt="2025-01-17T15:38:12.833" v="5" actId="33524"/>
        <pc:sldMkLst>
          <pc:docMk/>
          <pc:sldMk cId="4244759639" sldId="320"/>
        </pc:sldMkLst>
        <pc:spChg chg="mod">
          <ac:chgData name="Pedro Marques" userId="8142f7c1-cc98-4289-8615-2290b459c7e2" providerId="ADAL" clId="{A231DCB3-5549-4F1F-A90B-C1C79FED2836}" dt="2025-01-17T15:38:12.833" v="5" actId="33524"/>
          <ac:spMkLst>
            <pc:docMk/>
            <pc:sldMk cId="4244759639" sldId="320"/>
            <ac:spMk id="3" creationId="{0E49DDD6-FB87-436F-AE95-C488857AEEED}"/>
          </ac:spMkLst>
        </pc:spChg>
      </pc:sldChg>
      <pc:sldChg chg="addSp delSp modSp mod">
        <pc:chgData name="Pedro Marques" userId="8142f7c1-cc98-4289-8615-2290b459c7e2" providerId="ADAL" clId="{A231DCB3-5549-4F1F-A90B-C1C79FED2836}" dt="2025-01-17T15:42:56.205" v="20"/>
        <pc:sldMkLst>
          <pc:docMk/>
          <pc:sldMk cId="118373489" sldId="326"/>
        </pc:sldMkLst>
        <pc:picChg chg="add mod">
          <ac:chgData name="Pedro Marques" userId="8142f7c1-cc98-4289-8615-2290b459c7e2" providerId="ADAL" clId="{A231DCB3-5549-4F1F-A90B-C1C79FED2836}" dt="2025-01-17T15:42:56.205" v="20"/>
          <ac:picMkLst>
            <pc:docMk/>
            <pc:sldMk cId="118373489" sldId="326"/>
            <ac:picMk id="2" creationId="{1458E3D6-01B1-1F01-132B-B40EBC9517C1}"/>
          </ac:picMkLst>
        </pc:picChg>
        <pc:picChg chg="del">
          <ac:chgData name="Pedro Marques" userId="8142f7c1-cc98-4289-8615-2290b459c7e2" providerId="ADAL" clId="{A231DCB3-5549-4F1F-A90B-C1C79FED2836}" dt="2025-01-17T15:42:55.726" v="19" actId="478"/>
          <ac:picMkLst>
            <pc:docMk/>
            <pc:sldMk cId="118373489" sldId="326"/>
            <ac:picMk id="5" creationId="{8FE2F648-14DD-1360-E272-33725DE88910}"/>
          </ac:picMkLst>
        </pc:picChg>
      </pc:sldChg>
      <pc:sldChg chg="addSp delSp modSp mod">
        <pc:chgData name="Pedro Marques" userId="8142f7c1-cc98-4289-8615-2290b459c7e2" providerId="ADAL" clId="{A231DCB3-5549-4F1F-A90B-C1C79FED2836}" dt="2025-01-17T15:44:37.980" v="33" actId="14100"/>
        <pc:sldMkLst>
          <pc:docMk/>
          <pc:sldMk cId="2234096576" sldId="329"/>
        </pc:sldMkLst>
        <pc:spChg chg="del mod">
          <ac:chgData name="Pedro Marques" userId="8142f7c1-cc98-4289-8615-2290b459c7e2" providerId="ADAL" clId="{A231DCB3-5549-4F1F-A90B-C1C79FED2836}" dt="2025-01-17T15:43:45.551" v="25" actId="478"/>
          <ac:spMkLst>
            <pc:docMk/>
            <pc:sldMk cId="2234096576" sldId="329"/>
            <ac:spMk id="2" creationId="{76A745BB-88B7-89F0-8361-3CF376FEE9FE}"/>
          </ac:spMkLst>
        </pc:spChg>
        <pc:spChg chg="mod topLvl">
          <ac:chgData name="Pedro Marques" userId="8142f7c1-cc98-4289-8615-2290b459c7e2" providerId="ADAL" clId="{A231DCB3-5549-4F1F-A90B-C1C79FED2836}" dt="2025-01-17T15:44:37.980" v="33" actId="14100"/>
          <ac:spMkLst>
            <pc:docMk/>
            <pc:sldMk cId="2234096576" sldId="329"/>
            <ac:spMk id="46" creationId="{C298730B-B4B5-61D8-558C-3D17A185C2F4}"/>
          </ac:spMkLst>
        </pc:spChg>
        <pc:grpChg chg="add del mod">
          <ac:chgData name="Pedro Marques" userId="8142f7c1-cc98-4289-8615-2290b459c7e2" providerId="ADAL" clId="{A231DCB3-5549-4F1F-A90B-C1C79FED2836}" dt="2025-01-17T15:44:15.624" v="30" actId="165"/>
          <ac:grpSpMkLst>
            <pc:docMk/>
            <pc:sldMk cId="2234096576" sldId="329"/>
            <ac:grpSpMk id="3" creationId="{EF04C389-A5AF-9465-1041-57BA5E57DC35}"/>
          </ac:grpSpMkLst>
        </pc:grpChg>
        <pc:picChg chg="mod topLvl">
          <ac:chgData name="Pedro Marques" userId="8142f7c1-cc98-4289-8615-2290b459c7e2" providerId="ADAL" clId="{A231DCB3-5549-4F1F-A90B-C1C79FED2836}" dt="2025-01-17T15:44:15.624" v="30" actId="165"/>
          <ac:picMkLst>
            <pc:docMk/>
            <pc:sldMk cId="2234096576" sldId="329"/>
            <ac:picMk id="4" creationId="{63C9B5F2-EF9F-09D5-894B-93302DC2141A}"/>
          </ac:picMkLst>
        </pc:picChg>
        <pc:picChg chg="del">
          <ac:chgData name="Pedro Marques" userId="8142f7c1-cc98-4289-8615-2290b459c7e2" providerId="ADAL" clId="{A231DCB3-5549-4F1F-A90B-C1C79FED2836}" dt="2025-01-17T15:43:26.280" v="21" actId="478"/>
          <ac:picMkLst>
            <pc:docMk/>
            <pc:sldMk cId="2234096576" sldId="329"/>
            <ac:picMk id="91" creationId="{00000000-0000-0000-0000-000000000000}"/>
          </ac:picMkLst>
        </pc:picChg>
      </pc:sldChg>
      <pc:sldChg chg="modSp mod">
        <pc:chgData name="Pedro Marques" userId="8142f7c1-cc98-4289-8615-2290b459c7e2" providerId="ADAL" clId="{A231DCB3-5549-4F1F-A90B-C1C79FED2836}" dt="2025-01-17T15:40:57.397" v="14" actId="1076"/>
        <pc:sldMkLst>
          <pc:docMk/>
          <pc:sldMk cId="2011267967" sldId="332"/>
        </pc:sldMkLst>
        <pc:spChg chg="mod">
          <ac:chgData name="Pedro Marques" userId="8142f7c1-cc98-4289-8615-2290b459c7e2" providerId="ADAL" clId="{A231DCB3-5549-4F1F-A90B-C1C79FED2836}" dt="2025-01-17T15:40:57.397" v="14" actId="1076"/>
          <ac:spMkLst>
            <pc:docMk/>
            <pc:sldMk cId="2011267967" sldId="332"/>
            <ac:spMk id="9" creationId="{E7C56F51-2A97-ED0D-EB4C-7E31852F0697}"/>
          </ac:spMkLst>
        </pc:spChg>
      </pc:sldChg>
      <pc:sldChg chg="modSp mod">
        <pc:chgData name="Pedro Marques" userId="8142f7c1-cc98-4289-8615-2290b459c7e2" providerId="ADAL" clId="{A231DCB3-5549-4F1F-A90B-C1C79FED2836}" dt="2025-01-17T15:38:50.359" v="6" actId="14100"/>
        <pc:sldMkLst>
          <pc:docMk/>
          <pc:sldMk cId="2895621039" sldId="338"/>
        </pc:sldMkLst>
        <pc:picChg chg="mod">
          <ac:chgData name="Pedro Marques" userId="8142f7c1-cc98-4289-8615-2290b459c7e2" providerId="ADAL" clId="{A231DCB3-5549-4F1F-A90B-C1C79FED2836}" dt="2025-01-17T15:38:50.359" v="6" actId="14100"/>
          <ac:picMkLst>
            <pc:docMk/>
            <pc:sldMk cId="2895621039" sldId="338"/>
            <ac:picMk id="3" creationId="{D43DE521-DC12-0DD4-2CC5-38CE7746DC6B}"/>
          </ac:picMkLst>
        </pc:picChg>
      </pc:sldChg>
      <pc:sldChg chg="modSp mod">
        <pc:chgData name="Pedro Marques" userId="8142f7c1-cc98-4289-8615-2290b459c7e2" providerId="ADAL" clId="{A231DCB3-5549-4F1F-A90B-C1C79FED2836}" dt="2025-01-17T15:39:22.429" v="7" actId="1076"/>
        <pc:sldMkLst>
          <pc:docMk/>
          <pc:sldMk cId="404425727" sldId="340"/>
        </pc:sldMkLst>
        <pc:spChg chg="mod">
          <ac:chgData name="Pedro Marques" userId="8142f7c1-cc98-4289-8615-2290b459c7e2" providerId="ADAL" clId="{A231DCB3-5549-4F1F-A90B-C1C79FED2836}" dt="2025-01-17T15:39:22.429" v="7" actId="1076"/>
          <ac:spMkLst>
            <pc:docMk/>
            <pc:sldMk cId="404425727" sldId="340"/>
            <ac:spMk id="2" creationId="{D1A78F44-BEE0-47E4-9999-1A39B6257C46}"/>
          </ac:spMkLst>
        </pc:spChg>
      </pc:sldChg>
    </pc:docChg>
  </pc:docChgLst>
  <pc:docChgLst>
    <pc:chgData name="Bentsi Ben Atar" userId="6be4a119-f73c-4e5c-9f12-41821d5b4532" providerId="ADAL" clId="{078A6A31-EC41-4A76-BE54-EFF43D552317}"/>
    <pc:docChg chg="modSld sldOrd">
      <pc:chgData name="Bentsi Ben Atar" userId="6be4a119-f73c-4e5c-9f12-41821d5b4532" providerId="ADAL" clId="{078A6A31-EC41-4A76-BE54-EFF43D552317}" dt="2025-01-09T14:41:10.330" v="1"/>
      <pc:docMkLst>
        <pc:docMk/>
      </pc:docMkLst>
      <pc:sldChg chg="ord">
        <pc:chgData name="Bentsi Ben Atar" userId="6be4a119-f73c-4e5c-9f12-41821d5b4532" providerId="ADAL" clId="{078A6A31-EC41-4A76-BE54-EFF43D552317}" dt="2025-01-09T14:41:10.330" v="1"/>
        <pc:sldMkLst>
          <pc:docMk/>
          <pc:sldMk cId="3804356826" sldId="296"/>
        </pc:sldMkLst>
      </pc:sldChg>
    </pc:docChg>
  </pc:docChgLst>
  <pc:docChgLst>
    <pc:chgData name="Bentsi Ben Atar" userId="6be4a119-f73c-4e5c-9f12-41821d5b4532" providerId="ADAL" clId="{D7A69BC6-2252-492E-B759-17B04974299D}"/>
    <pc:docChg chg="modSld">
      <pc:chgData name="Bentsi Ben Atar" userId="6be4a119-f73c-4e5c-9f12-41821d5b4532" providerId="ADAL" clId="{D7A69BC6-2252-492E-B759-17B04974299D}" dt="2024-12-04T15:53:33.003" v="12" actId="1076"/>
      <pc:docMkLst>
        <pc:docMk/>
      </pc:docMkLst>
      <pc:sldChg chg="modSp mod">
        <pc:chgData name="Bentsi Ben Atar" userId="6be4a119-f73c-4e5c-9f12-41821d5b4532" providerId="ADAL" clId="{D7A69BC6-2252-492E-B759-17B04974299D}" dt="2024-12-04T15:53:33.003" v="12" actId="1076"/>
        <pc:sldMkLst>
          <pc:docMk/>
          <pc:sldMk cId="52528496" sldId="325"/>
        </pc:sldMkLst>
        <pc:spChg chg="mod">
          <ac:chgData name="Bentsi Ben Atar" userId="6be4a119-f73c-4e5c-9f12-41821d5b4532" providerId="ADAL" clId="{D7A69BC6-2252-492E-B759-17B04974299D}" dt="2024-12-04T15:52:50.081" v="7" actId="20577"/>
          <ac:spMkLst>
            <pc:docMk/>
            <pc:sldMk cId="52528496" sldId="325"/>
            <ac:spMk id="3" creationId="{0E49DDD6-FB87-436F-AE95-C488857AEEED}"/>
          </ac:spMkLst>
        </pc:spChg>
        <pc:picChg chg="mod">
          <ac:chgData name="Bentsi Ben Atar" userId="6be4a119-f73c-4e5c-9f12-41821d5b4532" providerId="ADAL" clId="{D7A69BC6-2252-492E-B759-17B04974299D}" dt="2024-12-04T15:53:33.003" v="12" actId="1076"/>
          <ac:picMkLst>
            <pc:docMk/>
            <pc:sldMk cId="52528496" sldId="325"/>
            <ac:picMk id="8" creationId="{7698E720-1373-28C2-A9CD-F5F8A6BC69E4}"/>
          </ac:picMkLst>
        </pc:picChg>
        <pc:picChg chg="mod">
          <ac:chgData name="Bentsi Ben Atar" userId="6be4a119-f73c-4e5c-9f12-41821d5b4532" providerId="ADAL" clId="{D7A69BC6-2252-492E-B759-17B04974299D}" dt="2024-12-04T15:53:09.699" v="9" actId="1076"/>
          <ac:picMkLst>
            <pc:docMk/>
            <pc:sldMk cId="52528496" sldId="325"/>
            <ac:picMk id="12" creationId="{11D23E21-CA91-F43D-C000-BF496D5845CE}"/>
          </ac:picMkLst>
        </pc:picChg>
        <pc:picChg chg="mod">
          <ac:chgData name="Bentsi Ben Atar" userId="6be4a119-f73c-4e5c-9f12-41821d5b4532" providerId="ADAL" clId="{D7A69BC6-2252-492E-B759-17B04974299D}" dt="2024-12-04T15:53:24.965" v="11" actId="1076"/>
          <ac:picMkLst>
            <pc:docMk/>
            <pc:sldMk cId="52528496" sldId="325"/>
            <ac:picMk id="40" creationId="{EA03EAAF-F3C2-97F0-5231-66B4E8F05E1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17" tIns="45695" rIns="91417" bIns="4569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17" tIns="45695" rIns="91417" bIns="4569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17" tIns="45695" rIns="91417" bIns="4569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17" tIns="45695" rIns="91417" bIns="4569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17" tIns="45695" rIns="91417" bIns="45695"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17" tIns="45695" rIns="91417" bIns="45695" anchor="t" anchorCtr="0">
            <a:noAutofit/>
          </a:bodyPr>
          <a:lstStyle/>
          <a:p>
            <a:pPr marL="0" indent="0"/>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80" indent="-228580">
              <a:buAutoNum type="arabicPeriod"/>
            </a:pPr>
            <a:endParaRPr lang="en-CA" dirty="0"/>
          </a:p>
        </p:txBody>
      </p:sp>
      <p:sp>
        <p:nvSpPr>
          <p:cNvPr id="4" name="Slide Number Placeholder 3"/>
          <p:cNvSpPr>
            <a:spLocks noGrp="1"/>
          </p:cNvSpPr>
          <p:nvPr>
            <p:ph type="sldNum" sz="quarter" idx="5"/>
          </p:nvPr>
        </p:nvSpPr>
        <p:spPr/>
        <p:txBody>
          <a:bodyPr/>
          <a:lstStyle/>
          <a:p>
            <a:fld id="{CD4D2D2E-6504-4CFF-A56C-5818FBEBC3B2}" type="slidenum">
              <a:rPr lang="en-CA" smtClean="0"/>
              <a:t>10</a:t>
            </a:fld>
            <a:endParaRPr lang="en-CA"/>
          </a:p>
        </p:txBody>
      </p:sp>
    </p:spTree>
    <p:extLst>
      <p:ext uri="{BB962C8B-B14F-4D97-AF65-F5344CB8AC3E}">
        <p14:creationId xmlns:p14="http://schemas.microsoft.com/office/powerpoint/2010/main" val="3058517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80" indent="-228580" defTabSz="914318">
              <a:lnSpc>
                <a:spcPct val="90000"/>
              </a:lnSpc>
              <a:spcBef>
                <a:spcPts val="1000"/>
              </a:spcBef>
              <a:buClrTx/>
              <a:buSzTx/>
              <a:buFont typeface="Arial"/>
              <a:buAutoNum type="arabicPeriod"/>
              <a:defRPr/>
            </a:pPr>
            <a:endParaRPr lang="en-CA"/>
          </a:p>
        </p:txBody>
      </p:sp>
      <p:sp>
        <p:nvSpPr>
          <p:cNvPr id="4" name="Slide Number Placeholder 3"/>
          <p:cNvSpPr>
            <a:spLocks noGrp="1"/>
          </p:cNvSpPr>
          <p:nvPr>
            <p:ph type="sldNum" sz="quarter" idx="5"/>
          </p:nvPr>
        </p:nvSpPr>
        <p:spPr/>
        <p:txBody>
          <a:bodyPr/>
          <a:lstStyle/>
          <a:p>
            <a:fld id="{CD4D2D2E-6504-4CFF-A56C-5818FBEBC3B2}" type="slidenum">
              <a:rPr lang="en-CA" smtClean="0"/>
              <a:t>11</a:t>
            </a:fld>
            <a:endParaRPr lang="en-CA"/>
          </a:p>
        </p:txBody>
      </p:sp>
    </p:spTree>
    <p:extLst>
      <p:ext uri="{BB962C8B-B14F-4D97-AF65-F5344CB8AC3E}">
        <p14:creationId xmlns:p14="http://schemas.microsoft.com/office/powerpoint/2010/main" val="4243412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Two scenarios – same asset – one is authentic the other is rogue?</a:t>
            </a:r>
          </a:p>
          <a:p>
            <a:r>
              <a:rPr lang="en-CA"/>
              <a:t>How would your existing solution see them?</a:t>
            </a:r>
          </a:p>
        </p:txBody>
      </p:sp>
      <p:sp>
        <p:nvSpPr>
          <p:cNvPr id="4" name="Slide Number Placeholder 3"/>
          <p:cNvSpPr>
            <a:spLocks noGrp="1"/>
          </p:cNvSpPr>
          <p:nvPr>
            <p:ph type="sldNum" sz="quarter" idx="5"/>
          </p:nvPr>
        </p:nvSpPr>
        <p:spPr/>
        <p:txBody>
          <a:bodyPr/>
          <a:lstStyle/>
          <a:p>
            <a:fld id="{CD4D2D2E-6504-4CFF-A56C-5818FBEBC3B2}" type="slidenum">
              <a:rPr lang="en-CA" smtClean="0"/>
              <a:t>12</a:t>
            </a:fld>
            <a:endParaRPr lang="en-CA"/>
          </a:p>
        </p:txBody>
      </p:sp>
    </p:spTree>
    <p:extLst>
      <p:ext uri="{BB962C8B-B14F-4D97-AF65-F5344CB8AC3E}">
        <p14:creationId xmlns:p14="http://schemas.microsoft.com/office/powerpoint/2010/main" val="2948036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Both assets report and respond to ARP and other discovery protocols with the same L2 MAC address</a:t>
            </a:r>
          </a:p>
        </p:txBody>
      </p:sp>
      <p:sp>
        <p:nvSpPr>
          <p:cNvPr id="4" name="Slide Number Placeholder 3"/>
          <p:cNvSpPr>
            <a:spLocks noGrp="1"/>
          </p:cNvSpPr>
          <p:nvPr>
            <p:ph type="sldNum" sz="quarter" idx="5"/>
          </p:nvPr>
        </p:nvSpPr>
        <p:spPr/>
        <p:txBody>
          <a:bodyPr/>
          <a:lstStyle/>
          <a:p>
            <a:fld id="{CD4D2D2E-6504-4CFF-A56C-5818FBEBC3B2}" type="slidenum">
              <a:rPr lang="en-CA" smtClean="0"/>
              <a:t>13</a:t>
            </a:fld>
            <a:endParaRPr lang="en-CA"/>
          </a:p>
        </p:txBody>
      </p:sp>
    </p:spTree>
    <p:extLst>
      <p:ext uri="{BB962C8B-B14F-4D97-AF65-F5344CB8AC3E}">
        <p14:creationId xmlns:p14="http://schemas.microsoft.com/office/powerpoint/2010/main" val="2626620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You run NMAP or other port scanning solutions, both assets show an identical port mapping.</a:t>
            </a:r>
          </a:p>
        </p:txBody>
      </p:sp>
      <p:sp>
        <p:nvSpPr>
          <p:cNvPr id="4" name="Slide Number Placeholder 3"/>
          <p:cNvSpPr>
            <a:spLocks noGrp="1"/>
          </p:cNvSpPr>
          <p:nvPr>
            <p:ph type="sldNum" sz="quarter" idx="5"/>
          </p:nvPr>
        </p:nvSpPr>
        <p:spPr/>
        <p:txBody>
          <a:bodyPr/>
          <a:lstStyle/>
          <a:p>
            <a:fld id="{CD4D2D2E-6504-4CFF-A56C-5818FBEBC3B2}" type="slidenum">
              <a:rPr lang="en-CA" smtClean="0"/>
              <a:t>14</a:t>
            </a:fld>
            <a:endParaRPr lang="en-CA"/>
          </a:p>
        </p:txBody>
      </p:sp>
    </p:spTree>
    <p:extLst>
      <p:ext uri="{BB962C8B-B14F-4D97-AF65-F5344CB8AC3E}">
        <p14:creationId xmlns:p14="http://schemas.microsoft.com/office/powerpoint/2010/main" val="3839745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You run passive network probing – both assets </a:t>
            </a:r>
            <a:r>
              <a:rPr lang="en-CA" b="1"/>
              <a:t>behave</a:t>
            </a:r>
            <a:r>
              <a:rPr lang="en-CA"/>
              <a:t>  the same way, but are they the same?</a:t>
            </a:r>
          </a:p>
        </p:txBody>
      </p:sp>
      <p:sp>
        <p:nvSpPr>
          <p:cNvPr id="4" name="Slide Number Placeholder 3"/>
          <p:cNvSpPr>
            <a:spLocks noGrp="1"/>
          </p:cNvSpPr>
          <p:nvPr>
            <p:ph type="sldNum" sz="quarter" idx="5"/>
          </p:nvPr>
        </p:nvSpPr>
        <p:spPr/>
        <p:txBody>
          <a:bodyPr/>
          <a:lstStyle/>
          <a:p>
            <a:fld id="{CD4D2D2E-6504-4CFF-A56C-5818FBEBC3B2}" type="slidenum">
              <a:rPr lang="en-CA" smtClean="0"/>
              <a:t>15</a:t>
            </a:fld>
            <a:endParaRPr lang="en-CA"/>
          </a:p>
        </p:txBody>
      </p:sp>
    </p:spTree>
    <p:extLst>
      <p:ext uri="{BB962C8B-B14F-4D97-AF65-F5344CB8AC3E}">
        <p14:creationId xmlns:p14="http://schemas.microsoft.com/office/powerpoint/2010/main" val="490672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BINGO! You can only tell them apart based on their physical layer characteristic – no MAC address, no port mapping or traffic , not of them can detect what is actually lurking in your network.</a:t>
            </a:r>
          </a:p>
        </p:txBody>
      </p:sp>
      <p:sp>
        <p:nvSpPr>
          <p:cNvPr id="4" name="Slide Number Placeholder 3"/>
          <p:cNvSpPr>
            <a:spLocks noGrp="1"/>
          </p:cNvSpPr>
          <p:nvPr>
            <p:ph type="sldNum" sz="quarter" idx="5"/>
          </p:nvPr>
        </p:nvSpPr>
        <p:spPr/>
        <p:txBody>
          <a:bodyPr/>
          <a:lstStyle/>
          <a:p>
            <a:fld id="{CD4D2D2E-6504-4CFF-A56C-5818FBEBC3B2}" type="slidenum">
              <a:rPr lang="en-CA" smtClean="0"/>
              <a:t>16</a:t>
            </a:fld>
            <a:endParaRPr lang="en-CA"/>
          </a:p>
        </p:txBody>
      </p:sp>
    </p:spTree>
    <p:extLst>
      <p:ext uri="{BB962C8B-B14F-4D97-AF65-F5344CB8AC3E}">
        <p14:creationId xmlns:p14="http://schemas.microsoft.com/office/powerpoint/2010/main" val="299436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4D2D2E-6504-4CFF-A56C-5818FBEBC3B2}" type="slidenum">
              <a:rPr lang="en-CA" smtClean="0"/>
              <a:t>17</a:t>
            </a:fld>
            <a:endParaRPr lang="en-CA"/>
          </a:p>
        </p:txBody>
      </p:sp>
    </p:spTree>
    <p:extLst>
      <p:ext uri="{BB962C8B-B14F-4D97-AF65-F5344CB8AC3E}">
        <p14:creationId xmlns:p14="http://schemas.microsoft.com/office/powerpoint/2010/main" val="7901887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285"/>
              </a:lnSpc>
            </a:pPr>
            <a:r>
              <a:rPr lang="en-US" sz="1600" b="1">
                <a:solidFill>
                  <a:srgbClr val="0A236D"/>
                </a:solidFill>
                <a:latin typeface="Arial"/>
                <a:ea typeface="Arial"/>
                <a:cs typeface="Arial"/>
                <a:sym typeface="Arial"/>
              </a:rPr>
              <a:t>Asset DNA</a:t>
            </a:r>
            <a:endParaRPr lang="en-US" sz="1800">
              <a:solidFill>
                <a:srgbClr val="0A236D"/>
              </a:solidFill>
            </a:endParaRPr>
          </a:p>
          <a:p>
            <a:pPr>
              <a:lnSpc>
                <a:spcPct val="145454"/>
              </a:lnSpc>
            </a:pPr>
            <a:r>
              <a:rPr lang="en-US" sz="1200">
                <a:solidFill>
                  <a:srgbClr val="0A236D"/>
                </a:solidFill>
                <a:latin typeface="Arial"/>
                <a:ea typeface="Arial"/>
                <a:cs typeface="Arial"/>
                <a:sym typeface="Arial"/>
              </a:rPr>
              <a:t>Sepio reveals the </a:t>
            </a:r>
            <a:r>
              <a:rPr lang="en-US" sz="1200">
                <a:solidFill>
                  <a:srgbClr val="0A236D"/>
                </a:solidFill>
              </a:rPr>
              <a:t>true i</a:t>
            </a:r>
            <a:r>
              <a:rPr lang="en-US" sz="1200">
                <a:solidFill>
                  <a:srgbClr val="0A236D"/>
                </a:solidFill>
                <a:latin typeface="Arial"/>
                <a:ea typeface="Arial"/>
                <a:cs typeface="Arial"/>
                <a:sym typeface="Arial"/>
              </a:rPr>
              <a:t>dentity of an asset based on physical layer properties that </a:t>
            </a:r>
            <a:r>
              <a:rPr lang="en-US" sz="1200">
                <a:solidFill>
                  <a:srgbClr val="0A236D"/>
                </a:solidFill>
              </a:rPr>
              <a:t>cannot be hidden or manipulated. U</a:t>
            </a:r>
            <a:r>
              <a:rPr lang="en-US" sz="1200">
                <a:solidFill>
                  <a:srgbClr val="0A236D"/>
                </a:solidFill>
                <a:latin typeface="Arial"/>
                <a:ea typeface="Arial"/>
                <a:cs typeface="Arial"/>
                <a:sym typeface="Arial"/>
              </a:rPr>
              <a:t>ntainted by misleading profile perceptions and erroneous behavioral assumptions, Sepio is providing </a:t>
            </a:r>
            <a:r>
              <a:rPr lang="en-US" sz="1200">
                <a:solidFill>
                  <a:srgbClr val="0A236D"/>
                </a:solidFill>
              </a:rPr>
              <a:t>you with</a:t>
            </a:r>
            <a:r>
              <a:rPr lang="en-US" sz="1200">
                <a:solidFill>
                  <a:srgbClr val="0A236D"/>
                </a:solidFill>
                <a:latin typeface="Arial"/>
                <a:ea typeface="Arial"/>
                <a:cs typeface="Arial"/>
                <a:sym typeface="Arial"/>
              </a:rPr>
              <a:t> reliable</a:t>
            </a:r>
            <a:r>
              <a:rPr lang="en-US" sz="1200">
                <a:solidFill>
                  <a:srgbClr val="0A236D"/>
                </a:solidFill>
              </a:rPr>
              <a:t>, </a:t>
            </a:r>
            <a:r>
              <a:rPr lang="en-US" sz="1200">
                <a:solidFill>
                  <a:srgbClr val="0A236D"/>
                </a:solidFill>
                <a:latin typeface="Arial"/>
                <a:ea typeface="Arial"/>
                <a:cs typeface="Arial"/>
                <a:sym typeface="Arial"/>
              </a:rPr>
              <a:t>accurate visibility. </a:t>
            </a:r>
            <a:endParaRPr lang="en-US" sz="1600">
              <a:solidFill>
                <a:srgbClr val="0A236D"/>
              </a:solidFill>
              <a:latin typeface="Arial"/>
              <a:ea typeface="Arial"/>
              <a:cs typeface="Arial"/>
              <a:sym typeface="Arial"/>
            </a:endParaRPr>
          </a:p>
          <a:p>
            <a:pPr>
              <a:lnSpc>
                <a:spcPct val="114285"/>
              </a:lnSpc>
            </a:pPr>
            <a:endParaRPr lang="en-US" sz="1600">
              <a:solidFill>
                <a:srgbClr val="0A236D"/>
              </a:solidFill>
              <a:latin typeface="Arial"/>
              <a:ea typeface="Arial"/>
              <a:cs typeface="Arial"/>
              <a:sym typeface="Arial"/>
            </a:endParaRPr>
          </a:p>
          <a:p>
            <a:pPr>
              <a:lnSpc>
                <a:spcPct val="114285"/>
              </a:lnSpc>
            </a:pPr>
            <a:endParaRPr lang="en-US" sz="1600">
              <a:solidFill>
                <a:srgbClr val="0A236D"/>
              </a:solidFill>
              <a:latin typeface="Arial"/>
              <a:ea typeface="Arial"/>
              <a:cs typeface="Arial"/>
              <a:sym typeface="Arial"/>
            </a:endParaRPr>
          </a:p>
          <a:p>
            <a:pPr>
              <a:lnSpc>
                <a:spcPct val="114285"/>
              </a:lnSpc>
            </a:pPr>
            <a:r>
              <a:rPr lang="en-US" sz="1600" b="1">
                <a:solidFill>
                  <a:srgbClr val="0A236D"/>
                </a:solidFill>
                <a:latin typeface="Arial"/>
                <a:ea typeface="Arial"/>
                <a:cs typeface="Arial"/>
                <a:sym typeface="Arial"/>
              </a:rPr>
              <a:t>Risk assessing</a:t>
            </a:r>
            <a:endParaRPr lang="en-US" sz="1800">
              <a:solidFill>
                <a:srgbClr val="0A236D"/>
              </a:solidFill>
            </a:endParaRPr>
          </a:p>
          <a:p>
            <a:pPr>
              <a:lnSpc>
                <a:spcPct val="145454"/>
              </a:lnSpc>
            </a:pPr>
            <a:r>
              <a:rPr lang="en-US" sz="1200">
                <a:solidFill>
                  <a:srgbClr val="0A236D"/>
                </a:solidFill>
                <a:latin typeface="Arial"/>
                <a:ea typeface="Arial"/>
                <a:cs typeface="Arial"/>
                <a:sym typeface="Arial"/>
              </a:rPr>
              <a:t>Using patented algorithms and advanced machine learning models, Sepio </a:t>
            </a:r>
            <a:r>
              <a:rPr lang="en-US" sz="1200">
                <a:solidFill>
                  <a:srgbClr val="0A236D"/>
                </a:solidFill>
              </a:rPr>
              <a:t>calculator</a:t>
            </a:r>
            <a:r>
              <a:rPr lang="en-US" sz="1200">
                <a:solidFill>
                  <a:srgbClr val="0A236D"/>
                </a:solidFill>
                <a:latin typeface="Arial"/>
                <a:ea typeface="Arial"/>
                <a:cs typeface="Arial"/>
                <a:sym typeface="Arial"/>
              </a:rPr>
              <a:t> ris</a:t>
            </a:r>
            <a:r>
              <a:rPr lang="en-US" sz="1200">
                <a:solidFill>
                  <a:srgbClr val="0A236D"/>
                </a:solidFill>
              </a:rPr>
              <a:t>k by</a:t>
            </a:r>
            <a:r>
              <a:rPr lang="en-US" sz="1200">
                <a:solidFill>
                  <a:srgbClr val="0A236D"/>
                </a:solidFill>
                <a:latin typeface="Arial"/>
                <a:ea typeface="Arial"/>
                <a:cs typeface="Arial"/>
                <a:sym typeface="Arial"/>
              </a:rPr>
              <a:t> evalua</a:t>
            </a:r>
            <a:r>
              <a:rPr lang="en-US" sz="1200">
                <a:solidFill>
                  <a:srgbClr val="0A236D"/>
                </a:solidFill>
              </a:rPr>
              <a:t>ting</a:t>
            </a:r>
            <a:r>
              <a:rPr lang="en-US" sz="1200">
                <a:solidFill>
                  <a:srgbClr val="0A236D"/>
                </a:solidFill>
                <a:latin typeface="Arial"/>
                <a:ea typeface="Arial"/>
                <a:cs typeface="Arial"/>
                <a:sym typeface="Arial"/>
              </a:rPr>
              <a:t> each asset’s DNA</a:t>
            </a:r>
            <a:r>
              <a:rPr lang="en-US" sz="1200">
                <a:solidFill>
                  <a:srgbClr val="0A236D"/>
                </a:solidFill>
              </a:rPr>
              <a:t>, </a:t>
            </a:r>
            <a:r>
              <a:rPr lang="en-US" sz="1200">
                <a:solidFill>
                  <a:srgbClr val="0A236D"/>
                </a:solidFill>
                <a:latin typeface="Arial"/>
                <a:ea typeface="Arial"/>
                <a:cs typeface="Arial"/>
                <a:sym typeface="Arial"/>
              </a:rPr>
              <a:t>predict</a:t>
            </a:r>
            <a:r>
              <a:rPr lang="en-US" sz="1200">
                <a:solidFill>
                  <a:srgbClr val="0A236D"/>
                </a:solidFill>
              </a:rPr>
              <a:t>ing</a:t>
            </a:r>
            <a:r>
              <a:rPr lang="en-US" sz="1200">
                <a:solidFill>
                  <a:srgbClr val="0A236D"/>
                </a:solidFill>
                <a:latin typeface="Arial"/>
                <a:ea typeface="Arial"/>
                <a:cs typeface="Arial"/>
                <a:sym typeface="Arial"/>
              </a:rPr>
              <a:t> its physical pattern, and analyzing how greatly it differs from the observed pattern</a:t>
            </a:r>
            <a:r>
              <a:rPr lang="en-US" sz="1200">
                <a:solidFill>
                  <a:srgbClr val="0A236D"/>
                </a:solidFill>
              </a:rPr>
              <a:t>.</a:t>
            </a:r>
            <a:endParaRPr lang="en-US" sz="1800">
              <a:solidFill>
                <a:srgbClr val="0A236D"/>
              </a:solidFill>
            </a:endParaRPr>
          </a:p>
          <a:p>
            <a:pPr>
              <a:lnSpc>
                <a:spcPct val="145454"/>
              </a:lnSpc>
            </a:pPr>
            <a:endParaRPr lang="en-US" sz="1200">
              <a:solidFill>
                <a:srgbClr val="0A236D"/>
              </a:solidFill>
              <a:latin typeface="Arial"/>
              <a:ea typeface="Arial"/>
              <a:cs typeface="Arial"/>
              <a:sym typeface="Arial"/>
            </a:endParaRPr>
          </a:p>
          <a:p>
            <a:pPr>
              <a:lnSpc>
                <a:spcPct val="114285"/>
              </a:lnSpc>
            </a:pPr>
            <a:endParaRPr lang="en-US" sz="1600">
              <a:solidFill>
                <a:srgbClr val="0A236D"/>
              </a:solidFill>
              <a:latin typeface="Arial"/>
              <a:ea typeface="Arial"/>
              <a:cs typeface="Arial"/>
              <a:sym typeface="Arial"/>
            </a:endParaRPr>
          </a:p>
          <a:p>
            <a:pPr>
              <a:lnSpc>
                <a:spcPct val="114285"/>
              </a:lnSpc>
            </a:pPr>
            <a:r>
              <a:rPr lang="en-US" sz="1600" b="1">
                <a:solidFill>
                  <a:srgbClr val="0A236D"/>
                </a:solidFill>
                <a:latin typeface="Arial"/>
                <a:ea typeface="Arial"/>
                <a:cs typeface="Arial"/>
                <a:sym typeface="Arial"/>
              </a:rPr>
              <a:t>Asset mapping</a:t>
            </a:r>
            <a:endParaRPr lang="en-US" sz="1800">
              <a:solidFill>
                <a:srgbClr val="0A236D"/>
              </a:solidFill>
            </a:endParaRPr>
          </a:p>
          <a:p>
            <a:pPr>
              <a:lnSpc>
                <a:spcPct val="145454"/>
              </a:lnSpc>
            </a:pPr>
            <a:r>
              <a:rPr lang="en-US" sz="1200">
                <a:solidFill>
                  <a:srgbClr val="0A236D"/>
                </a:solidFill>
                <a:latin typeface="Arial"/>
                <a:ea typeface="Arial"/>
                <a:cs typeface="Arial"/>
                <a:sym typeface="Arial"/>
              </a:rPr>
              <a:t>Sepio collects and an</a:t>
            </a:r>
            <a:r>
              <a:rPr lang="en-US" sz="1200">
                <a:solidFill>
                  <a:srgbClr val="0A236D"/>
                </a:solidFill>
              </a:rPr>
              <a:t>alyzes </a:t>
            </a:r>
            <a:r>
              <a:rPr lang="en-US" sz="1200">
                <a:solidFill>
                  <a:srgbClr val="0A236D"/>
                </a:solidFill>
                <a:latin typeface="Arial"/>
                <a:ea typeface="Arial"/>
                <a:cs typeface="Arial"/>
                <a:sym typeface="Arial"/>
              </a:rPr>
              <a:t> </a:t>
            </a:r>
            <a:r>
              <a:rPr lang="en-US" sz="1200">
                <a:solidFill>
                  <a:srgbClr val="0A236D"/>
                </a:solidFill>
                <a:latin typeface="Arial"/>
                <a:ea typeface="Arial"/>
                <a:cs typeface="Arial"/>
                <a:sym typeface="Arial"/>
                <a:extLst>
                  <a:ext uri="http://customooxmlschemas.google.com/">
                    <go:slidesCustomData xmlns=""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
                  </a:ext>
                </a:extLst>
              </a:rPr>
              <a:t>anonymi</a:t>
            </a:r>
            <a:r>
              <a:rPr lang="en-US" sz="1200">
                <a:solidFill>
                  <a:srgbClr val="0A236D"/>
                </a:solidFill>
                <a:extLst>
                  <a:ext uri="http://customooxmlschemas.google.com/">
                    <go:slidesCustomData xmlns=""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
                  </a:ext>
                </a:extLst>
              </a:rPr>
              <a:t>zed</a:t>
            </a:r>
            <a:r>
              <a:rPr lang="en-US" sz="1200">
                <a:solidFill>
                  <a:srgbClr val="0A236D"/>
                </a:solidFill>
                <a:latin typeface="Arial"/>
                <a:ea typeface="Arial"/>
                <a:cs typeface="Arial"/>
                <a:sym typeface="Arial"/>
              </a:rPr>
              <a:t> data from customers </a:t>
            </a:r>
            <a:r>
              <a:rPr lang="en-US" sz="1200">
                <a:solidFill>
                  <a:srgbClr val="0A236D"/>
                </a:solidFill>
              </a:rPr>
              <a:t>across all industries</a:t>
            </a:r>
            <a:r>
              <a:rPr lang="en-US" sz="1200">
                <a:solidFill>
                  <a:srgbClr val="0A236D"/>
                </a:solidFill>
                <a:latin typeface="Arial"/>
                <a:ea typeface="Arial"/>
                <a:cs typeface="Arial"/>
                <a:sym typeface="Arial"/>
              </a:rPr>
              <a:t>, </a:t>
            </a:r>
            <a:r>
              <a:rPr lang="en-US" sz="1200">
                <a:solidFill>
                  <a:srgbClr val="0A236D"/>
                </a:solidFill>
              </a:rPr>
              <a:t>(</a:t>
            </a:r>
            <a:r>
              <a:rPr lang="en-US" sz="1200">
                <a:solidFill>
                  <a:srgbClr val="0A236D"/>
                </a:solidFill>
                <a:latin typeface="Arial"/>
                <a:ea typeface="Arial"/>
                <a:cs typeface="Arial"/>
                <a:sym typeface="Arial"/>
              </a:rPr>
              <a:t>200M+ data entries) </a:t>
            </a:r>
            <a:r>
              <a:rPr lang="en-US" sz="1200">
                <a:solidFill>
                  <a:srgbClr val="0A236D"/>
                </a:solidFill>
              </a:rPr>
              <a:t>and </a:t>
            </a:r>
            <a:r>
              <a:rPr lang="en-US" sz="1200">
                <a:solidFill>
                  <a:srgbClr val="0A236D"/>
                </a:solidFill>
                <a:latin typeface="Arial"/>
                <a:ea typeface="Arial"/>
                <a:cs typeface="Arial"/>
                <a:sym typeface="Arial"/>
              </a:rPr>
              <a:t>learns from local data on each installation, so the machine learning models and algorithms are </a:t>
            </a:r>
            <a:r>
              <a:rPr lang="en-US" sz="1200">
                <a:solidFill>
                  <a:srgbClr val="0A236D"/>
                </a:solidFill>
              </a:rPr>
              <a:t>continuously </a:t>
            </a:r>
            <a:r>
              <a:rPr lang="en-US" sz="1200">
                <a:solidFill>
                  <a:srgbClr val="0A236D"/>
                </a:solidFill>
                <a:latin typeface="Arial"/>
                <a:ea typeface="Arial"/>
                <a:cs typeface="Arial"/>
                <a:sym typeface="Arial"/>
              </a:rPr>
              <a:t>updated, resulting in an extremely low false positive rate.</a:t>
            </a:r>
            <a:endParaRPr lang="en-US" sz="1600">
              <a:solidFill>
                <a:srgbClr val="0A236D"/>
              </a:solidFill>
              <a:latin typeface="Arial"/>
              <a:ea typeface="Arial"/>
              <a:cs typeface="Arial"/>
              <a:sym typeface="Arial"/>
            </a:endParaRPr>
          </a:p>
          <a:p>
            <a:pPr marL="228580" indent="-228580" defTabSz="914318">
              <a:lnSpc>
                <a:spcPct val="90000"/>
              </a:lnSpc>
              <a:spcBef>
                <a:spcPts val="1000"/>
              </a:spcBef>
              <a:buClrTx/>
              <a:buSzTx/>
              <a:buFont typeface="Arial"/>
              <a:buAutoNum type="arabicPeriod"/>
              <a:defRPr/>
            </a:pPr>
            <a:endParaRPr lang="en-CA"/>
          </a:p>
        </p:txBody>
      </p:sp>
      <p:sp>
        <p:nvSpPr>
          <p:cNvPr id="4" name="Slide Number Placeholder 3"/>
          <p:cNvSpPr>
            <a:spLocks noGrp="1"/>
          </p:cNvSpPr>
          <p:nvPr>
            <p:ph type="sldNum" sz="quarter" idx="5"/>
          </p:nvPr>
        </p:nvSpPr>
        <p:spPr/>
        <p:txBody>
          <a:bodyPr/>
          <a:lstStyle/>
          <a:p>
            <a:fld id="{CD4D2D2E-6504-4CFF-A56C-5818FBEBC3B2}" type="slidenum">
              <a:rPr lang="en-CA" smtClean="0"/>
              <a:t>18</a:t>
            </a:fld>
            <a:endParaRPr lang="en-CA"/>
          </a:p>
        </p:txBody>
      </p:sp>
    </p:spTree>
    <p:extLst>
      <p:ext uri="{BB962C8B-B14F-4D97-AF65-F5344CB8AC3E}">
        <p14:creationId xmlns:p14="http://schemas.microsoft.com/office/powerpoint/2010/main" val="19817645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4D2D2E-6504-4CFF-A56C-5818FBEBC3B2}" type="slidenum">
              <a:rPr lang="en-CA" smtClean="0"/>
              <a:t>19</a:t>
            </a:fld>
            <a:endParaRPr lang="en-CA"/>
          </a:p>
        </p:txBody>
      </p:sp>
    </p:spTree>
    <p:extLst>
      <p:ext uri="{BB962C8B-B14F-4D97-AF65-F5344CB8AC3E}">
        <p14:creationId xmlns:p14="http://schemas.microsoft.com/office/powerpoint/2010/main" val="2042569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1653" indent="-241653">
              <a:buAutoNum type="arabicPeriod"/>
            </a:pPr>
            <a:endParaRPr lang="en-CA"/>
          </a:p>
        </p:txBody>
      </p:sp>
      <p:sp>
        <p:nvSpPr>
          <p:cNvPr id="4" name="Slide Number Placeholder 3"/>
          <p:cNvSpPr>
            <a:spLocks noGrp="1"/>
          </p:cNvSpPr>
          <p:nvPr>
            <p:ph type="sldNum" sz="quarter" idx="5"/>
          </p:nvPr>
        </p:nvSpPr>
        <p:spPr/>
        <p:txBody>
          <a:bodyPr/>
          <a:lstStyle/>
          <a:p>
            <a:fld id="{CD4D2D2E-6504-4CFF-A56C-5818FBEBC3B2}" type="slidenum">
              <a:rPr lang="en-CA" smtClean="0"/>
              <a:t>2</a:t>
            </a:fld>
            <a:endParaRPr lang="en-CA"/>
          </a:p>
        </p:txBody>
      </p:sp>
    </p:spTree>
    <p:extLst>
      <p:ext uri="{BB962C8B-B14F-4D97-AF65-F5344CB8AC3E}">
        <p14:creationId xmlns:p14="http://schemas.microsoft.com/office/powerpoint/2010/main" val="3098077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66612">
              <a:buClrTx/>
              <a:buSzTx/>
              <a:defRPr/>
            </a:pPr>
            <a:r>
              <a:rPr lang="en-US" sz="1300" err="1">
                <a:solidFill>
                  <a:prstClr val="white"/>
                </a:solidFill>
                <a:latin typeface="Metropolis Thin" panose="00000500000000000000" pitchFamily="50" charset="0"/>
                <a:ea typeface="Calibri" panose="020F0502020204030204" pitchFamily="34" charset="0"/>
                <a:cs typeface="Arial" panose="020B0604020202020204" pitchFamily="34" charset="0"/>
              </a:rPr>
              <a:t>Sepio</a:t>
            </a:r>
            <a:r>
              <a:rPr lang="en-US" sz="1300">
                <a:solidFill>
                  <a:prstClr val="white"/>
                </a:solidFill>
                <a:latin typeface="Metropolis Thin" panose="00000500000000000000" pitchFamily="50" charset="0"/>
                <a:ea typeface="Calibri" panose="020F0502020204030204" pitchFamily="34" charset="0"/>
                <a:cs typeface="Arial" panose="020B0604020202020204" pitchFamily="34" charset="0"/>
              </a:rPr>
              <a:t> reveals the objective, true identity of an asset based on its physical layer properties, such as voltage, latency, and PoE. These properties cannot be hidden or manipulated. By harnessing the physical layer data source, </a:t>
            </a:r>
            <a:r>
              <a:rPr lang="en-US" sz="1300" err="1">
                <a:solidFill>
                  <a:prstClr val="white"/>
                </a:solidFill>
                <a:latin typeface="Metropolis Thin" panose="00000500000000000000" pitchFamily="50" charset="0"/>
                <a:ea typeface="Calibri" panose="020F0502020204030204" pitchFamily="34" charset="0"/>
                <a:cs typeface="Arial" panose="020B0604020202020204" pitchFamily="34" charset="0"/>
              </a:rPr>
              <a:t>Sepio</a:t>
            </a:r>
            <a:r>
              <a:rPr lang="en-US" sz="1300">
                <a:solidFill>
                  <a:prstClr val="white"/>
                </a:solidFill>
                <a:latin typeface="Metropolis Thin" panose="00000500000000000000" pitchFamily="50" charset="0"/>
                <a:ea typeface="Calibri" panose="020F0502020204030204" pitchFamily="34" charset="0"/>
                <a:cs typeface="Arial" panose="020B0604020202020204" pitchFamily="34" charset="0"/>
              </a:rPr>
              <a:t> is untainted by misleading profile perceptions and erroneous behavioral assumptions, providing customers reliable and accurate visibility. </a:t>
            </a:r>
          </a:p>
          <a:p>
            <a:endParaRPr lang="en-CA"/>
          </a:p>
        </p:txBody>
      </p:sp>
      <p:sp>
        <p:nvSpPr>
          <p:cNvPr id="4" name="Slide Number Placeholder 3"/>
          <p:cNvSpPr>
            <a:spLocks noGrp="1"/>
          </p:cNvSpPr>
          <p:nvPr>
            <p:ph type="sldNum" sz="quarter" idx="5"/>
          </p:nvPr>
        </p:nvSpPr>
        <p:spPr/>
        <p:txBody>
          <a:bodyPr/>
          <a:lstStyle/>
          <a:p>
            <a:fld id="{CD4D2D2E-6504-4CFF-A56C-5818FBEBC3B2}" type="slidenum">
              <a:rPr lang="en-CA" smtClean="0"/>
              <a:t>20</a:t>
            </a:fld>
            <a:endParaRPr lang="en-CA"/>
          </a:p>
        </p:txBody>
      </p:sp>
    </p:spTree>
    <p:extLst>
      <p:ext uri="{BB962C8B-B14F-4D97-AF65-F5344CB8AC3E}">
        <p14:creationId xmlns:p14="http://schemas.microsoft.com/office/powerpoint/2010/main" val="1434095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4D2D2E-6504-4CFF-A56C-5818FBEBC3B2}" type="slidenum">
              <a:rPr lang="en-US" smtClean="0"/>
              <a:t>21</a:t>
            </a:fld>
            <a:endParaRPr lang="en-US"/>
          </a:p>
        </p:txBody>
      </p:sp>
    </p:spTree>
    <p:extLst>
      <p:ext uri="{BB962C8B-B14F-4D97-AF65-F5344CB8AC3E}">
        <p14:creationId xmlns:p14="http://schemas.microsoft.com/office/powerpoint/2010/main" val="18118598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80" indent="-228580">
              <a:buAutoNum type="arabicPeriod"/>
            </a:pPr>
            <a:endParaRPr lang="en-CA"/>
          </a:p>
        </p:txBody>
      </p:sp>
      <p:sp>
        <p:nvSpPr>
          <p:cNvPr id="4" name="Slide Number Placeholder 3"/>
          <p:cNvSpPr>
            <a:spLocks noGrp="1"/>
          </p:cNvSpPr>
          <p:nvPr>
            <p:ph type="sldNum" sz="quarter" idx="5"/>
          </p:nvPr>
        </p:nvSpPr>
        <p:spPr/>
        <p:txBody>
          <a:bodyPr/>
          <a:lstStyle/>
          <a:p>
            <a:fld id="{CD4D2D2E-6504-4CFF-A56C-5818FBEBC3B2}" type="slidenum">
              <a:rPr lang="en-CA" smtClean="0"/>
              <a:t>22</a:t>
            </a:fld>
            <a:endParaRPr lang="en-CA"/>
          </a:p>
        </p:txBody>
      </p:sp>
    </p:spTree>
    <p:extLst>
      <p:ext uri="{BB962C8B-B14F-4D97-AF65-F5344CB8AC3E}">
        <p14:creationId xmlns:p14="http://schemas.microsoft.com/office/powerpoint/2010/main" val="20711347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4D2D2E-6504-4CFF-A56C-5818FBEBC3B2}" type="slidenum">
              <a:rPr lang="en-CA" smtClean="0"/>
              <a:t>23</a:t>
            </a:fld>
            <a:endParaRPr lang="en-CA"/>
          </a:p>
        </p:txBody>
      </p:sp>
    </p:spTree>
    <p:extLst>
      <p:ext uri="{BB962C8B-B14F-4D97-AF65-F5344CB8AC3E}">
        <p14:creationId xmlns:p14="http://schemas.microsoft.com/office/powerpoint/2010/main" val="21852580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4D2D2E-6504-4CFF-A56C-5818FBEBC3B2}" type="slidenum">
              <a:rPr lang="en-CA" smtClean="0"/>
              <a:t>24</a:t>
            </a:fld>
            <a:endParaRPr lang="en-CA"/>
          </a:p>
        </p:txBody>
      </p:sp>
    </p:spTree>
    <p:extLst>
      <p:ext uri="{BB962C8B-B14F-4D97-AF65-F5344CB8AC3E}">
        <p14:creationId xmlns:p14="http://schemas.microsoft.com/office/powerpoint/2010/main" val="3384366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4D2D2E-6504-4CFF-A56C-5818FBEBC3B2}" type="slidenum">
              <a:rPr lang="en-CA" smtClean="0"/>
              <a:t>25</a:t>
            </a:fld>
            <a:endParaRPr lang="en-CA"/>
          </a:p>
        </p:txBody>
      </p:sp>
    </p:spTree>
    <p:extLst>
      <p:ext uri="{BB962C8B-B14F-4D97-AF65-F5344CB8AC3E}">
        <p14:creationId xmlns:p14="http://schemas.microsoft.com/office/powerpoint/2010/main" val="1009312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4D2D2E-6504-4CFF-A56C-5818FBEBC3B2}" type="slidenum">
              <a:rPr lang="en-CA" smtClean="0"/>
              <a:t>26</a:t>
            </a:fld>
            <a:endParaRPr lang="en-CA"/>
          </a:p>
        </p:txBody>
      </p:sp>
    </p:spTree>
    <p:extLst>
      <p:ext uri="{BB962C8B-B14F-4D97-AF65-F5344CB8AC3E}">
        <p14:creationId xmlns:p14="http://schemas.microsoft.com/office/powerpoint/2010/main" val="21525074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4D2D2E-6504-4CFF-A56C-5818FBEBC3B2}" type="slidenum">
              <a:rPr lang="en-US" smtClean="0"/>
              <a:t>27</a:t>
            </a:fld>
            <a:endParaRPr lang="en-US"/>
          </a:p>
        </p:txBody>
      </p:sp>
    </p:spTree>
    <p:extLst>
      <p:ext uri="{BB962C8B-B14F-4D97-AF65-F5344CB8AC3E}">
        <p14:creationId xmlns:p14="http://schemas.microsoft.com/office/powerpoint/2010/main" val="26794938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4D2D2E-6504-4CFF-A56C-5818FBEBC3B2}" type="slidenum">
              <a:rPr lang="en-CA" smtClean="0"/>
              <a:t>28</a:t>
            </a:fld>
            <a:endParaRPr lang="en-CA"/>
          </a:p>
        </p:txBody>
      </p:sp>
    </p:spTree>
    <p:extLst>
      <p:ext uri="{BB962C8B-B14F-4D97-AF65-F5344CB8AC3E}">
        <p14:creationId xmlns:p14="http://schemas.microsoft.com/office/powerpoint/2010/main" val="28123224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80" indent="-228580" defTabSz="914318">
              <a:lnSpc>
                <a:spcPct val="90000"/>
              </a:lnSpc>
              <a:spcBef>
                <a:spcPts val="1000"/>
              </a:spcBef>
              <a:buClrTx/>
              <a:buSzTx/>
              <a:buFont typeface="Arial"/>
              <a:buAutoNum type="arabicPeriod"/>
              <a:defRPr/>
            </a:pPr>
            <a:endParaRPr lang="en-CA"/>
          </a:p>
        </p:txBody>
      </p:sp>
      <p:sp>
        <p:nvSpPr>
          <p:cNvPr id="4" name="Slide Number Placeholder 3"/>
          <p:cNvSpPr>
            <a:spLocks noGrp="1"/>
          </p:cNvSpPr>
          <p:nvPr>
            <p:ph type="sldNum" sz="quarter" idx="5"/>
          </p:nvPr>
        </p:nvSpPr>
        <p:spPr/>
        <p:txBody>
          <a:bodyPr/>
          <a:lstStyle/>
          <a:p>
            <a:fld id="{CD4D2D2E-6504-4CFF-A56C-5818FBEBC3B2}" type="slidenum">
              <a:rPr lang="en-CA" smtClean="0"/>
              <a:t>29</a:t>
            </a:fld>
            <a:endParaRPr lang="en-CA"/>
          </a:p>
        </p:txBody>
      </p:sp>
    </p:spTree>
    <p:extLst>
      <p:ext uri="{BB962C8B-B14F-4D97-AF65-F5344CB8AC3E}">
        <p14:creationId xmlns:p14="http://schemas.microsoft.com/office/powerpoint/2010/main" val="3314231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1653" indent="-241653">
              <a:buAutoNum type="arabicPeriod"/>
            </a:pPr>
            <a:endParaRPr lang="en-CA" dirty="0"/>
          </a:p>
        </p:txBody>
      </p:sp>
      <p:sp>
        <p:nvSpPr>
          <p:cNvPr id="4" name="Slide Number Placeholder 3"/>
          <p:cNvSpPr>
            <a:spLocks noGrp="1"/>
          </p:cNvSpPr>
          <p:nvPr>
            <p:ph type="sldNum" sz="quarter" idx="5"/>
          </p:nvPr>
        </p:nvSpPr>
        <p:spPr/>
        <p:txBody>
          <a:bodyPr/>
          <a:lstStyle/>
          <a:p>
            <a:fld id="{CD4D2D2E-6504-4CFF-A56C-5818FBEBC3B2}" type="slidenum">
              <a:rPr lang="en-CA" smtClean="0"/>
              <a:t>3</a:t>
            </a:fld>
            <a:endParaRPr lang="en-CA"/>
          </a:p>
        </p:txBody>
      </p:sp>
    </p:spTree>
    <p:extLst>
      <p:ext uri="{BB962C8B-B14F-4D97-AF65-F5344CB8AC3E}">
        <p14:creationId xmlns:p14="http://schemas.microsoft.com/office/powerpoint/2010/main" val="21032290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80" indent="-228580" defTabSz="914318">
              <a:lnSpc>
                <a:spcPct val="90000"/>
              </a:lnSpc>
              <a:spcBef>
                <a:spcPts val="1000"/>
              </a:spcBef>
              <a:buClrTx/>
              <a:buSzTx/>
              <a:buFont typeface="Arial"/>
              <a:buAutoNum type="arabicPeriod"/>
              <a:defRPr/>
            </a:pPr>
            <a:endParaRPr lang="en-CA"/>
          </a:p>
        </p:txBody>
      </p:sp>
      <p:sp>
        <p:nvSpPr>
          <p:cNvPr id="4" name="Slide Number Placeholder 3"/>
          <p:cNvSpPr>
            <a:spLocks noGrp="1"/>
          </p:cNvSpPr>
          <p:nvPr>
            <p:ph type="sldNum" sz="quarter" idx="5"/>
          </p:nvPr>
        </p:nvSpPr>
        <p:spPr/>
        <p:txBody>
          <a:bodyPr/>
          <a:lstStyle/>
          <a:p>
            <a:fld id="{CD4D2D2E-6504-4CFF-A56C-5818FBEBC3B2}" type="slidenum">
              <a:rPr lang="en-CA" smtClean="0"/>
              <a:t>30</a:t>
            </a:fld>
            <a:endParaRPr lang="en-CA"/>
          </a:p>
        </p:txBody>
      </p:sp>
    </p:spTree>
    <p:extLst>
      <p:ext uri="{BB962C8B-B14F-4D97-AF65-F5344CB8AC3E}">
        <p14:creationId xmlns:p14="http://schemas.microsoft.com/office/powerpoint/2010/main" val="42434129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4D2D2E-6504-4CFF-A56C-5818FBEBC3B2}" type="slidenum">
              <a:rPr lang="en-CA" smtClean="0"/>
              <a:t>31</a:t>
            </a:fld>
            <a:endParaRPr lang="en-CA"/>
          </a:p>
        </p:txBody>
      </p:sp>
    </p:spTree>
    <p:extLst>
      <p:ext uri="{BB962C8B-B14F-4D97-AF65-F5344CB8AC3E}">
        <p14:creationId xmlns:p14="http://schemas.microsoft.com/office/powerpoint/2010/main" val="30729661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4D2D2E-6504-4CFF-A56C-5818FBEBC3B2}" type="slidenum">
              <a:rPr lang="en-CA" smtClean="0"/>
              <a:t>32</a:t>
            </a:fld>
            <a:endParaRPr lang="en-CA"/>
          </a:p>
        </p:txBody>
      </p:sp>
    </p:spTree>
    <p:extLst>
      <p:ext uri="{BB962C8B-B14F-4D97-AF65-F5344CB8AC3E}">
        <p14:creationId xmlns:p14="http://schemas.microsoft.com/office/powerpoint/2010/main" val="30225485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318">
              <a:buClrTx/>
              <a:buSzTx/>
              <a:defRPr/>
            </a:pPr>
            <a:r>
              <a:rPr lang="en-CA"/>
              <a:t>Formally launched our newest release and this is a sneak preview of our updated dashboard. Talk to us to learn more about the full solution feature set.</a:t>
            </a:r>
          </a:p>
          <a:p>
            <a:endParaRPr lang="en-CA"/>
          </a:p>
        </p:txBody>
      </p:sp>
      <p:sp>
        <p:nvSpPr>
          <p:cNvPr id="4" name="Slide Number Placeholder 3"/>
          <p:cNvSpPr>
            <a:spLocks noGrp="1"/>
          </p:cNvSpPr>
          <p:nvPr>
            <p:ph type="sldNum" sz="quarter" idx="5"/>
          </p:nvPr>
        </p:nvSpPr>
        <p:spPr/>
        <p:txBody>
          <a:bodyPr/>
          <a:lstStyle/>
          <a:p>
            <a:fld id="{CD4D2D2E-6504-4CFF-A56C-5818FBEBC3B2}" type="slidenum">
              <a:rPr lang="en-CA" smtClean="0"/>
              <a:t>33</a:t>
            </a:fld>
            <a:endParaRPr lang="en-CA"/>
          </a:p>
        </p:txBody>
      </p:sp>
    </p:spTree>
    <p:extLst>
      <p:ext uri="{BB962C8B-B14F-4D97-AF65-F5344CB8AC3E}">
        <p14:creationId xmlns:p14="http://schemas.microsoft.com/office/powerpoint/2010/main" val="29816340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17" tIns="45695" rIns="91417" bIns="45695" anchor="t" anchorCtr="0">
            <a:noAutofit/>
          </a:bodyPr>
          <a:lstStyle/>
          <a:p>
            <a:pPr marL="0" indent="0"/>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5407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1653" indent="-241653">
              <a:buAutoNum type="arabicPeriod"/>
            </a:pPr>
            <a:endParaRPr lang="en-CA" dirty="0"/>
          </a:p>
        </p:txBody>
      </p:sp>
      <p:sp>
        <p:nvSpPr>
          <p:cNvPr id="4" name="Slide Number Placeholder 3"/>
          <p:cNvSpPr>
            <a:spLocks noGrp="1"/>
          </p:cNvSpPr>
          <p:nvPr>
            <p:ph type="sldNum" sz="quarter" idx="5"/>
          </p:nvPr>
        </p:nvSpPr>
        <p:spPr/>
        <p:txBody>
          <a:bodyPr/>
          <a:lstStyle/>
          <a:p>
            <a:fld id="{CD4D2D2E-6504-4CFF-A56C-5818FBEBC3B2}" type="slidenum">
              <a:rPr lang="en-CA" smtClean="0"/>
              <a:t>4</a:t>
            </a:fld>
            <a:endParaRPr lang="en-CA"/>
          </a:p>
        </p:txBody>
      </p:sp>
    </p:spTree>
    <p:extLst>
      <p:ext uri="{BB962C8B-B14F-4D97-AF65-F5344CB8AC3E}">
        <p14:creationId xmlns:p14="http://schemas.microsoft.com/office/powerpoint/2010/main" val="874248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1653" indent="-241653">
              <a:buAutoNum type="arabicPeriod"/>
            </a:pPr>
            <a:endParaRPr lang="en-CA" dirty="0"/>
          </a:p>
        </p:txBody>
      </p:sp>
      <p:sp>
        <p:nvSpPr>
          <p:cNvPr id="4" name="Slide Number Placeholder 3"/>
          <p:cNvSpPr>
            <a:spLocks noGrp="1"/>
          </p:cNvSpPr>
          <p:nvPr>
            <p:ph type="sldNum" sz="quarter" idx="5"/>
          </p:nvPr>
        </p:nvSpPr>
        <p:spPr/>
        <p:txBody>
          <a:bodyPr/>
          <a:lstStyle/>
          <a:p>
            <a:fld id="{CD4D2D2E-6504-4CFF-A56C-5818FBEBC3B2}" type="slidenum">
              <a:rPr lang="en-CA" smtClean="0"/>
              <a:t>5</a:t>
            </a:fld>
            <a:endParaRPr lang="en-CA"/>
          </a:p>
        </p:txBody>
      </p:sp>
    </p:spTree>
    <p:extLst>
      <p:ext uri="{BB962C8B-B14F-4D97-AF65-F5344CB8AC3E}">
        <p14:creationId xmlns:p14="http://schemas.microsoft.com/office/powerpoint/2010/main" val="2412731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1653" indent="-241653">
              <a:buAutoNum type="arabicPeriod"/>
            </a:pPr>
            <a:endParaRPr lang="en-CA" dirty="0"/>
          </a:p>
        </p:txBody>
      </p:sp>
      <p:sp>
        <p:nvSpPr>
          <p:cNvPr id="4" name="Slide Number Placeholder 3"/>
          <p:cNvSpPr>
            <a:spLocks noGrp="1"/>
          </p:cNvSpPr>
          <p:nvPr>
            <p:ph type="sldNum" sz="quarter" idx="5"/>
          </p:nvPr>
        </p:nvSpPr>
        <p:spPr/>
        <p:txBody>
          <a:bodyPr/>
          <a:lstStyle/>
          <a:p>
            <a:fld id="{CD4D2D2E-6504-4CFF-A56C-5818FBEBC3B2}" type="slidenum">
              <a:rPr lang="en-CA" smtClean="0"/>
              <a:t>6</a:t>
            </a:fld>
            <a:endParaRPr lang="en-CA"/>
          </a:p>
        </p:txBody>
      </p:sp>
    </p:spTree>
    <p:extLst>
      <p:ext uri="{BB962C8B-B14F-4D97-AF65-F5344CB8AC3E}">
        <p14:creationId xmlns:p14="http://schemas.microsoft.com/office/powerpoint/2010/main" val="3718941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1653" indent="-241653">
              <a:buAutoNum type="arabicPeriod"/>
            </a:pPr>
            <a:endParaRPr lang="en-CA" dirty="0"/>
          </a:p>
        </p:txBody>
      </p:sp>
      <p:sp>
        <p:nvSpPr>
          <p:cNvPr id="4" name="Slide Number Placeholder 3"/>
          <p:cNvSpPr>
            <a:spLocks noGrp="1"/>
          </p:cNvSpPr>
          <p:nvPr>
            <p:ph type="sldNum" sz="quarter" idx="5"/>
          </p:nvPr>
        </p:nvSpPr>
        <p:spPr/>
        <p:txBody>
          <a:bodyPr/>
          <a:lstStyle/>
          <a:p>
            <a:fld id="{CD4D2D2E-6504-4CFF-A56C-5818FBEBC3B2}" type="slidenum">
              <a:rPr lang="en-CA" smtClean="0"/>
              <a:t>7</a:t>
            </a:fld>
            <a:endParaRPr lang="en-CA"/>
          </a:p>
        </p:txBody>
      </p:sp>
    </p:spTree>
    <p:extLst>
      <p:ext uri="{BB962C8B-B14F-4D97-AF65-F5344CB8AC3E}">
        <p14:creationId xmlns:p14="http://schemas.microsoft.com/office/powerpoint/2010/main" val="1616055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4D2D2E-6504-4CFF-A56C-5818FBEBC3B2}" type="slidenum">
              <a:rPr lang="en-CA" smtClean="0"/>
              <a:t>8</a:t>
            </a:fld>
            <a:endParaRPr lang="en-CA"/>
          </a:p>
        </p:txBody>
      </p:sp>
    </p:spTree>
    <p:extLst>
      <p:ext uri="{BB962C8B-B14F-4D97-AF65-F5344CB8AC3E}">
        <p14:creationId xmlns:p14="http://schemas.microsoft.com/office/powerpoint/2010/main" val="2152798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80" indent="-228580">
              <a:buAutoNum type="arabicPeriod"/>
            </a:pPr>
            <a:r>
              <a:rPr lang="en-CA" dirty="0"/>
              <a:t>CPS are not compatible with traditional security tools as legacy solutions are not suitable for OT and IoT.</a:t>
            </a:r>
          </a:p>
          <a:p>
            <a:pPr marL="228580" indent="-228580">
              <a:buAutoNum type="arabicPeriod"/>
            </a:pPr>
            <a:r>
              <a:rPr lang="en-CA" dirty="0"/>
              <a:t>As CPS interact with the physical world, any disruption can have physical consequences, such as medical devices becoming inoperable, transport systems getting shut down, electricity going off etc..</a:t>
            </a:r>
          </a:p>
          <a:p>
            <a:pPr marL="228580" indent="-228580">
              <a:buAutoNum type="arabicPeriod"/>
            </a:pPr>
            <a:r>
              <a:rPr lang="en-CA" dirty="0"/>
              <a:t>OT processes interlinked with IT processes</a:t>
            </a:r>
          </a:p>
          <a:p>
            <a:pPr marL="228580" indent="-228580">
              <a:buAutoNum type="arabicPeriod"/>
            </a:pPr>
            <a:endParaRPr lang="en-CA" dirty="0"/>
          </a:p>
          <a:p>
            <a:pPr marL="228580" indent="-228580">
              <a:buAutoNum type="arabicPeriod"/>
            </a:pPr>
            <a:endParaRPr lang="en-CA" dirty="0"/>
          </a:p>
          <a:p>
            <a:pPr marL="228580" indent="-228580">
              <a:buAutoNum type="arabicPeriod"/>
            </a:pPr>
            <a:r>
              <a:rPr lang="en-US" dirty="0"/>
              <a:t>To manipulate the control system — either through access to and utilization of HMI, replacement of control logic, or manipulation of industrial control protocols — first requires access to the industrial control network where target controllers are deployed. In a properly designed environment, this limits the potential vectors that an adversary can utilize in the initial attack phase: </a:t>
            </a:r>
          </a:p>
          <a:p>
            <a:pPr marL="228580" indent="-228580">
              <a:buAutoNum type="arabicPeriod"/>
            </a:pPr>
            <a:r>
              <a:rPr lang="en-US" dirty="0"/>
              <a:t>1. The Network By first breaching business network(s), or utilizing remote access paths, adversaries require initial network penetration using traditional network attack techniques before pivoting into lower levels of the industrial </a:t>
            </a:r>
            <a:r>
              <a:rPr lang="en-US" dirty="0" err="1"/>
              <a:t>networkOnce</a:t>
            </a:r>
            <a:r>
              <a:rPr lang="en-US" dirty="0"/>
              <a:t> inside the industrial environment, adversaries can establish remote access to C2 servers, enabling cyber-physical attack phases. </a:t>
            </a:r>
          </a:p>
          <a:p>
            <a:pPr marL="228580" indent="-228580">
              <a:buAutoNum type="arabicPeriod"/>
            </a:pPr>
            <a:r>
              <a:rPr lang="en-US" dirty="0"/>
              <a:t>2. Removable Media A common method of transferring data and files into and out of an industrial control environment is via removable media such as USB thumb drives. Attacks leveraging removable media can bypass network security controls, making it a popular attack vector against isolated OT systems. </a:t>
            </a:r>
          </a:p>
          <a:p>
            <a:pPr marL="228580" indent="-228580">
              <a:buAutoNum type="arabicPeriod"/>
            </a:pPr>
            <a:r>
              <a:rPr lang="en-US" dirty="0"/>
              <a:t>3. The Supply Chain Both the hardware and software supply chain represent potential vectors into industrial networks. Hardware supplies are physically carried in past network defenses and could include devices that have been tampered with the intent of establishing covert networks for C2 or other malicious purposes. Several USB attack platforms could be introduced via the hardware supply chain, disguised as other legitimate devices (please refer to the Honeywell USB Hardware Attack Platforms Report).</a:t>
            </a:r>
            <a:endParaRPr lang="en-CA" dirty="0"/>
          </a:p>
          <a:p>
            <a:pPr marL="228580" indent="-228580">
              <a:buAutoNum type="arabicPeriod"/>
            </a:pPr>
            <a:endParaRPr lang="en-CA" dirty="0"/>
          </a:p>
        </p:txBody>
      </p:sp>
      <p:sp>
        <p:nvSpPr>
          <p:cNvPr id="4" name="Slide Number Placeholder 3"/>
          <p:cNvSpPr>
            <a:spLocks noGrp="1"/>
          </p:cNvSpPr>
          <p:nvPr>
            <p:ph type="sldNum" sz="quarter" idx="5"/>
          </p:nvPr>
        </p:nvSpPr>
        <p:spPr/>
        <p:txBody>
          <a:bodyPr/>
          <a:lstStyle/>
          <a:p>
            <a:fld id="{CD4D2D2E-6504-4CFF-A56C-5818FBEBC3B2}" type="slidenum">
              <a:rPr lang="en-CA" smtClean="0"/>
              <a:t>9</a:t>
            </a:fld>
            <a:endParaRPr lang="en-CA"/>
          </a:p>
        </p:txBody>
      </p:sp>
    </p:spTree>
    <p:extLst>
      <p:ext uri="{BB962C8B-B14F-4D97-AF65-F5344CB8AC3E}">
        <p14:creationId xmlns:p14="http://schemas.microsoft.com/office/powerpoint/2010/main" val="4288667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F5734F-0331-47A6-8293-2A1BF47530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22"/>
            <a:ext cx="12192000" cy="6865444"/>
          </a:xfrm>
          <a:prstGeom prst="rect">
            <a:avLst/>
          </a:prstGeom>
        </p:spPr>
      </p:pic>
      <p:pic>
        <p:nvPicPr>
          <p:cNvPr id="18" name="Picture 17">
            <a:extLst>
              <a:ext uri="{FF2B5EF4-FFF2-40B4-BE49-F238E27FC236}">
                <a16:creationId xmlns:a16="http://schemas.microsoft.com/office/drawing/2014/main" id="{4E808A5A-3915-450B-9BC1-1016EE2C557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84851" y="6393797"/>
            <a:ext cx="770464" cy="167348"/>
          </a:xfrm>
          <a:prstGeom prst="rect">
            <a:avLst/>
          </a:prstGeom>
        </p:spPr>
      </p:pic>
      <p:sp>
        <p:nvSpPr>
          <p:cNvPr id="21" name="Picture Placeholder 11">
            <a:extLst>
              <a:ext uri="{FF2B5EF4-FFF2-40B4-BE49-F238E27FC236}">
                <a16:creationId xmlns:a16="http://schemas.microsoft.com/office/drawing/2014/main" id="{41123CC3-EF21-4BF1-A299-849A2C4D55BB}"/>
              </a:ext>
            </a:extLst>
          </p:cNvPr>
          <p:cNvSpPr>
            <a:spLocks noGrp="1"/>
          </p:cNvSpPr>
          <p:nvPr>
            <p:ph type="pic" sz="quarter" idx="10"/>
          </p:nvPr>
        </p:nvSpPr>
        <p:spPr>
          <a:xfrm>
            <a:off x="6191250" y="1447800"/>
            <a:ext cx="3771900" cy="4495800"/>
          </a:xfrm>
        </p:spPr>
        <p:txBody>
          <a:bodyPr anchor="ctr">
            <a:normAutofit/>
          </a:bodyPr>
          <a:lstStyle>
            <a:lvl1pPr algn="l">
              <a:defRPr sz="1800">
                <a:solidFill>
                  <a:srgbClr val="002D86"/>
                </a:solidFill>
                <a:latin typeface="Metropolis Thin" panose="00000500000000000000" charset="0"/>
              </a:defRPr>
            </a:lvl1pPr>
          </a:lstStyle>
          <a:p>
            <a:r>
              <a:rPr lang="en-US"/>
              <a:t>Click icon to add picture</a:t>
            </a:r>
          </a:p>
        </p:txBody>
      </p:sp>
      <p:sp>
        <p:nvSpPr>
          <p:cNvPr id="22" name="Text Placeholder 11">
            <a:extLst>
              <a:ext uri="{FF2B5EF4-FFF2-40B4-BE49-F238E27FC236}">
                <a16:creationId xmlns:a16="http://schemas.microsoft.com/office/drawing/2014/main" id="{865814BF-9D6E-48CD-8624-D05F238BB8F4}"/>
              </a:ext>
            </a:extLst>
          </p:cNvPr>
          <p:cNvSpPr>
            <a:spLocks noGrp="1"/>
          </p:cNvSpPr>
          <p:nvPr>
            <p:ph type="body" sz="quarter" idx="11" hasCustomPrompt="1"/>
          </p:nvPr>
        </p:nvSpPr>
        <p:spPr>
          <a:xfrm>
            <a:off x="1202615" y="914400"/>
            <a:ext cx="8359396" cy="369332"/>
          </a:xfrm>
        </p:spPr>
        <p:txBody>
          <a:bodyPr anchor="ctr">
            <a:noAutofit/>
          </a:bodyPr>
          <a:lstStyle>
            <a:lvl1pPr marL="0" indent="0" algn="l">
              <a:buNone/>
              <a:defRPr sz="2400" b="1">
                <a:solidFill>
                  <a:srgbClr val="002D86"/>
                </a:solidFill>
                <a:latin typeface="Metropolis Semi Bold" panose="00000700000000000000" charset="0"/>
              </a:defRPr>
            </a:lvl1pPr>
          </a:lstStyle>
          <a:p>
            <a:pPr lvl="0"/>
            <a:r>
              <a:rPr lang="en-US"/>
              <a:t>Complete asset inventory</a:t>
            </a:r>
          </a:p>
        </p:txBody>
      </p:sp>
      <p:sp>
        <p:nvSpPr>
          <p:cNvPr id="10" name="Text Placeholder 11">
            <a:extLst>
              <a:ext uri="{FF2B5EF4-FFF2-40B4-BE49-F238E27FC236}">
                <a16:creationId xmlns:a16="http://schemas.microsoft.com/office/drawing/2014/main" id="{CC36BA4C-B149-4913-A537-978FF6053286}"/>
              </a:ext>
            </a:extLst>
          </p:cNvPr>
          <p:cNvSpPr>
            <a:spLocks noGrp="1"/>
          </p:cNvSpPr>
          <p:nvPr>
            <p:ph type="body" sz="quarter" idx="12" hasCustomPrompt="1"/>
          </p:nvPr>
        </p:nvSpPr>
        <p:spPr>
          <a:xfrm>
            <a:off x="1202615" y="1485906"/>
            <a:ext cx="4516331" cy="923920"/>
          </a:xfrm>
        </p:spPr>
        <p:txBody>
          <a:bodyPr anchor="t">
            <a:noAutofit/>
          </a:bodyPr>
          <a:lstStyle>
            <a:lvl1pPr marL="171450" indent="-171450" algn="l">
              <a:buClr>
                <a:srgbClr val="29B679"/>
              </a:buClr>
              <a:buSzPct val="150000"/>
              <a:buFont typeface="Arial" panose="020B0604020202020204" pitchFamily="34" charset="0"/>
              <a:buChar char="•"/>
              <a:defRPr sz="1200" b="0">
                <a:solidFill>
                  <a:srgbClr val="0A236D"/>
                </a:solidFill>
                <a:latin typeface="Metropolis" panose="020B0604020202020204" charset="0"/>
              </a:defRPr>
            </a:lvl1pPr>
            <a:lvl2pPr marL="628650" indent="-171450">
              <a:buClr>
                <a:srgbClr val="29B679"/>
              </a:buClr>
              <a:buFont typeface="Arial" panose="020B0604020202020204" pitchFamily="34" charset="0"/>
              <a:buChar char="•"/>
              <a:defRPr sz="1200">
                <a:solidFill>
                  <a:srgbClr val="0A236D"/>
                </a:solidFill>
                <a:latin typeface="Metropolis" panose="020B0604020202020204" charset="0"/>
              </a:defRPr>
            </a:lvl2pPr>
            <a:lvl3pPr marL="1085850" indent="-171450">
              <a:buClr>
                <a:srgbClr val="29B679"/>
              </a:buClr>
              <a:buFont typeface="Arial" panose="020B0604020202020204" pitchFamily="34" charset="0"/>
              <a:buChar char="•"/>
              <a:defRPr sz="1200">
                <a:solidFill>
                  <a:srgbClr val="0A236D"/>
                </a:solidFill>
                <a:latin typeface="Metropolis" panose="020B0604020202020204" charset="0"/>
                <a:ea typeface="Meiryo UI" panose="020B0604030504040204" pitchFamily="34" charset="-128"/>
              </a:defRPr>
            </a:lvl3pPr>
            <a:lvl4pPr marL="1543050" indent="-171450">
              <a:buClr>
                <a:srgbClr val="29B679"/>
              </a:buClr>
              <a:buFont typeface="Arial" panose="020B0604020202020204" pitchFamily="34" charset="0"/>
              <a:buChar char="•"/>
              <a:defRPr sz="1200">
                <a:solidFill>
                  <a:srgbClr val="0A236D"/>
                </a:solidFill>
                <a:latin typeface="Metropolis" panose="020B0604020202020204" charset="0"/>
              </a:defRPr>
            </a:lvl4pPr>
          </a:lstStyle>
          <a:p>
            <a:pPr lvl="0"/>
            <a:r>
              <a:rPr lang="en-US"/>
              <a:t>Online privacy isn’t just something you should hope for – it’s something you should expect. That’s why Safari comes with industry-leading privacy protection technology built in, including intelligent Tracking Prevention that.</a:t>
            </a:r>
          </a:p>
        </p:txBody>
      </p:sp>
      <p:sp>
        <p:nvSpPr>
          <p:cNvPr id="14" name="Text Placeholder 11">
            <a:extLst>
              <a:ext uri="{FF2B5EF4-FFF2-40B4-BE49-F238E27FC236}">
                <a16:creationId xmlns:a16="http://schemas.microsoft.com/office/drawing/2014/main" id="{421FC1AB-24AE-45F3-8E38-400D918C8716}"/>
              </a:ext>
            </a:extLst>
          </p:cNvPr>
          <p:cNvSpPr>
            <a:spLocks noGrp="1"/>
          </p:cNvSpPr>
          <p:nvPr>
            <p:ph type="body" sz="quarter" idx="13" hasCustomPrompt="1"/>
          </p:nvPr>
        </p:nvSpPr>
        <p:spPr>
          <a:xfrm>
            <a:off x="1202615" y="2663831"/>
            <a:ext cx="4516331" cy="923920"/>
          </a:xfrm>
        </p:spPr>
        <p:txBody>
          <a:bodyPr anchor="t">
            <a:noAutofit/>
          </a:bodyPr>
          <a:lstStyle>
            <a:lvl1pPr marL="171450" indent="-171450" algn="l">
              <a:buClr>
                <a:srgbClr val="29B679"/>
              </a:buClr>
              <a:buSzPct val="150000"/>
              <a:buFont typeface="Arial" panose="020B0604020202020204" pitchFamily="34" charset="0"/>
              <a:buChar char="•"/>
              <a:defRPr sz="1200" b="0">
                <a:solidFill>
                  <a:srgbClr val="0A236D"/>
                </a:solidFill>
                <a:latin typeface="Metropolis" panose="020B0604020202020204" charset="0"/>
              </a:defRPr>
            </a:lvl1pPr>
            <a:lvl2pPr marL="628650" indent="-171450">
              <a:buClr>
                <a:srgbClr val="29B679"/>
              </a:buClr>
              <a:buFont typeface="Arial" panose="020B0604020202020204" pitchFamily="34" charset="0"/>
              <a:buChar char="•"/>
              <a:defRPr sz="1200">
                <a:solidFill>
                  <a:srgbClr val="0A236D"/>
                </a:solidFill>
                <a:latin typeface="Metropolis" panose="020B0604020202020204" charset="0"/>
              </a:defRPr>
            </a:lvl2pPr>
            <a:lvl3pPr marL="1085850" indent="-171450">
              <a:buClr>
                <a:srgbClr val="29B679"/>
              </a:buClr>
              <a:buFont typeface="Arial" panose="020B0604020202020204" pitchFamily="34" charset="0"/>
              <a:buChar char="•"/>
              <a:defRPr sz="1200">
                <a:solidFill>
                  <a:srgbClr val="0A236D"/>
                </a:solidFill>
                <a:latin typeface="Metropolis" panose="020B0604020202020204" charset="0"/>
                <a:ea typeface="Meiryo UI" panose="020B0604030504040204" pitchFamily="34" charset="-128"/>
              </a:defRPr>
            </a:lvl3pPr>
            <a:lvl4pPr marL="1543050" indent="-171450">
              <a:buClr>
                <a:srgbClr val="29B679"/>
              </a:buClr>
              <a:buFont typeface="Arial" panose="020B0604020202020204" pitchFamily="34" charset="0"/>
              <a:buChar char="•"/>
              <a:defRPr sz="1200">
                <a:solidFill>
                  <a:srgbClr val="0A236D"/>
                </a:solidFill>
                <a:latin typeface="Metropolis" panose="020B0604020202020204" charset="0"/>
              </a:defRPr>
            </a:lvl4pPr>
          </a:lstStyle>
          <a:p>
            <a:pPr lvl="0"/>
            <a:r>
              <a:rPr lang="en-US"/>
              <a:t>Online privacy isn’t just something you should hope for – it’s something you should expect. That’s why Safari comes with industry-leading privacy protection technology built in, including intelligent Tracking Prevention that.</a:t>
            </a:r>
          </a:p>
        </p:txBody>
      </p:sp>
      <p:sp>
        <p:nvSpPr>
          <p:cNvPr id="15" name="Text Placeholder 11">
            <a:extLst>
              <a:ext uri="{FF2B5EF4-FFF2-40B4-BE49-F238E27FC236}">
                <a16:creationId xmlns:a16="http://schemas.microsoft.com/office/drawing/2014/main" id="{982E40E7-C7DD-40CE-B46F-679EAEC6AAE6}"/>
              </a:ext>
            </a:extLst>
          </p:cNvPr>
          <p:cNvSpPr>
            <a:spLocks noGrp="1"/>
          </p:cNvSpPr>
          <p:nvPr>
            <p:ph type="body" sz="quarter" idx="14" hasCustomPrompt="1"/>
          </p:nvPr>
        </p:nvSpPr>
        <p:spPr>
          <a:xfrm>
            <a:off x="1202615" y="3841756"/>
            <a:ext cx="4516331" cy="923920"/>
          </a:xfrm>
        </p:spPr>
        <p:txBody>
          <a:bodyPr anchor="t">
            <a:noAutofit/>
          </a:bodyPr>
          <a:lstStyle>
            <a:lvl1pPr marL="171450" indent="-171450" algn="l">
              <a:buClr>
                <a:srgbClr val="29B679"/>
              </a:buClr>
              <a:buSzPct val="150000"/>
              <a:buFont typeface="Arial" panose="020B0604020202020204" pitchFamily="34" charset="0"/>
              <a:buChar char="•"/>
              <a:defRPr sz="1200" b="0">
                <a:solidFill>
                  <a:srgbClr val="0A236D"/>
                </a:solidFill>
                <a:latin typeface="Metropolis" panose="020B0604020202020204" charset="0"/>
              </a:defRPr>
            </a:lvl1pPr>
            <a:lvl2pPr marL="628650" indent="-171450">
              <a:buClr>
                <a:srgbClr val="29B679"/>
              </a:buClr>
              <a:buFont typeface="Arial" panose="020B0604020202020204" pitchFamily="34" charset="0"/>
              <a:buChar char="•"/>
              <a:defRPr sz="1200">
                <a:solidFill>
                  <a:srgbClr val="0A236D"/>
                </a:solidFill>
                <a:latin typeface="Metropolis" panose="020B0604020202020204" charset="0"/>
              </a:defRPr>
            </a:lvl2pPr>
            <a:lvl3pPr marL="1085850" indent="-171450">
              <a:buClr>
                <a:srgbClr val="29B679"/>
              </a:buClr>
              <a:buFont typeface="Arial" panose="020B0604020202020204" pitchFamily="34" charset="0"/>
              <a:buChar char="•"/>
              <a:defRPr sz="1200">
                <a:solidFill>
                  <a:srgbClr val="0A236D"/>
                </a:solidFill>
                <a:latin typeface="Metropolis" panose="020B0604020202020204" charset="0"/>
                <a:ea typeface="Meiryo UI" panose="020B0604030504040204" pitchFamily="34" charset="-128"/>
              </a:defRPr>
            </a:lvl3pPr>
            <a:lvl4pPr marL="1543050" indent="-171450">
              <a:buClr>
                <a:srgbClr val="29B679"/>
              </a:buClr>
              <a:buFont typeface="Arial" panose="020B0604020202020204" pitchFamily="34" charset="0"/>
              <a:buChar char="•"/>
              <a:defRPr sz="1200">
                <a:solidFill>
                  <a:srgbClr val="0A236D"/>
                </a:solidFill>
                <a:latin typeface="Metropolis" panose="020B0604020202020204" charset="0"/>
              </a:defRPr>
            </a:lvl4pPr>
          </a:lstStyle>
          <a:p>
            <a:pPr lvl="0"/>
            <a:r>
              <a:rPr lang="en-US"/>
              <a:t>Online privacy isn’t just something you should hope for – it’s something you should expect. That’s why Safari comes with industry-leading privacy protection technology built in, including intelligent Tracking Prevention that.</a:t>
            </a:r>
          </a:p>
        </p:txBody>
      </p:sp>
      <p:sp>
        <p:nvSpPr>
          <p:cNvPr id="16" name="Text Placeholder 11">
            <a:extLst>
              <a:ext uri="{FF2B5EF4-FFF2-40B4-BE49-F238E27FC236}">
                <a16:creationId xmlns:a16="http://schemas.microsoft.com/office/drawing/2014/main" id="{528F8E1D-BBDF-4707-93D4-1270FF012D59}"/>
              </a:ext>
            </a:extLst>
          </p:cNvPr>
          <p:cNvSpPr>
            <a:spLocks noGrp="1"/>
          </p:cNvSpPr>
          <p:nvPr>
            <p:ph type="body" sz="quarter" idx="15" hasCustomPrompt="1"/>
          </p:nvPr>
        </p:nvSpPr>
        <p:spPr>
          <a:xfrm>
            <a:off x="1202615" y="5019680"/>
            <a:ext cx="4516331" cy="923920"/>
          </a:xfrm>
        </p:spPr>
        <p:txBody>
          <a:bodyPr anchor="t">
            <a:noAutofit/>
          </a:bodyPr>
          <a:lstStyle>
            <a:lvl1pPr marL="171450" indent="-171450" algn="l">
              <a:buClr>
                <a:srgbClr val="29B679"/>
              </a:buClr>
              <a:buSzPct val="150000"/>
              <a:buFont typeface="Arial" panose="020B0604020202020204" pitchFamily="34" charset="0"/>
              <a:buChar char="•"/>
              <a:defRPr sz="1200" b="0">
                <a:solidFill>
                  <a:srgbClr val="0A236D"/>
                </a:solidFill>
                <a:latin typeface="Metropolis" panose="020B0604020202020204" charset="0"/>
              </a:defRPr>
            </a:lvl1pPr>
            <a:lvl2pPr marL="628650" indent="-171450">
              <a:buClr>
                <a:srgbClr val="29B679"/>
              </a:buClr>
              <a:buFont typeface="Arial" panose="020B0604020202020204" pitchFamily="34" charset="0"/>
              <a:buChar char="•"/>
              <a:defRPr sz="1200">
                <a:solidFill>
                  <a:srgbClr val="0A236D"/>
                </a:solidFill>
                <a:latin typeface="Metropolis" panose="020B0604020202020204" charset="0"/>
              </a:defRPr>
            </a:lvl2pPr>
            <a:lvl3pPr marL="1085850" indent="-171450">
              <a:buClr>
                <a:srgbClr val="29B679"/>
              </a:buClr>
              <a:buFont typeface="Arial" panose="020B0604020202020204" pitchFamily="34" charset="0"/>
              <a:buChar char="•"/>
              <a:defRPr sz="1200">
                <a:solidFill>
                  <a:srgbClr val="0A236D"/>
                </a:solidFill>
                <a:latin typeface="Metropolis" panose="020B0604020202020204" charset="0"/>
                <a:ea typeface="Meiryo UI" panose="020B0604030504040204" pitchFamily="34" charset="-128"/>
              </a:defRPr>
            </a:lvl3pPr>
            <a:lvl4pPr marL="1543050" indent="-171450">
              <a:buClr>
                <a:srgbClr val="29B679"/>
              </a:buClr>
              <a:buFont typeface="Arial" panose="020B0604020202020204" pitchFamily="34" charset="0"/>
              <a:buChar char="•"/>
              <a:defRPr sz="1200">
                <a:solidFill>
                  <a:srgbClr val="0A236D"/>
                </a:solidFill>
                <a:latin typeface="Metropolis" panose="020B0604020202020204" charset="0"/>
              </a:defRPr>
            </a:lvl4pPr>
          </a:lstStyle>
          <a:p>
            <a:pPr lvl="0"/>
            <a:r>
              <a:rPr lang="en-US"/>
              <a:t>Online privacy isn’t just something you should hope for – it’s something you should expect. That’s why Safari comes with industry-leading privacy protection technology built in, including intelligent Tracking Prevention that.</a:t>
            </a:r>
          </a:p>
        </p:txBody>
      </p:sp>
    </p:spTree>
    <p:extLst>
      <p:ext uri="{BB962C8B-B14F-4D97-AF65-F5344CB8AC3E}">
        <p14:creationId xmlns:p14="http://schemas.microsoft.com/office/powerpoint/2010/main" val="2101127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54B08F-2522-413B-95AD-84C52A9E92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22"/>
            <a:ext cx="12192000" cy="6865444"/>
          </a:xfrm>
          <a:prstGeom prst="rect">
            <a:avLst/>
          </a:prstGeom>
        </p:spPr>
      </p:pic>
      <p:pic>
        <p:nvPicPr>
          <p:cNvPr id="10" name="Picture 9">
            <a:extLst>
              <a:ext uri="{FF2B5EF4-FFF2-40B4-BE49-F238E27FC236}">
                <a16:creationId xmlns:a16="http://schemas.microsoft.com/office/drawing/2014/main" id="{44ED0D2B-A200-4024-A727-5BDA1AEA847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84851" y="6393797"/>
            <a:ext cx="770464" cy="167348"/>
          </a:xfrm>
          <a:prstGeom prst="rect">
            <a:avLst/>
          </a:prstGeom>
        </p:spPr>
      </p:pic>
      <p:sp>
        <p:nvSpPr>
          <p:cNvPr id="11" name="Text Placeholder 11">
            <a:extLst>
              <a:ext uri="{FF2B5EF4-FFF2-40B4-BE49-F238E27FC236}">
                <a16:creationId xmlns:a16="http://schemas.microsoft.com/office/drawing/2014/main" id="{09FD107A-E8D5-4D28-9F78-9372DC8D9D41}"/>
              </a:ext>
            </a:extLst>
          </p:cNvPr>
          <p:cNvSpPr>
            <a:spLocks noGrp="1"/>
          </p:cNvSpPr>
          <p:nvPr>
            <p:ph type="body" sz="quarter" idx="11" hasCustomPrompt="1"/>
          </p:nvPr>
        </p:nvSpPr>
        <p:spPr>
          <a:xfrm>
            <a:off x="1633540" y="1038814"/>
            <a:ext cx="6125797" cy="625185"/>
          </a:xfrm>
        </p:spPr>
        <p:txBody>
          <a:bodyPr anchor="ctr">
            <a:noAutofit/>
          </a:bodyPr>
          <a:lstStyle>
            <a:lvl1pPr marL="0" indent="0" algn="l">
              <a:buNone/>
              <a:defRPr sz="3600" b="1">
                <a:solidFill>
                  <a:srgbClr val="002D86"/>
                </a:solidFill>
                <a:latin typeface="Metropolis Semi Bold" panose="00000700000000000000" charset="0"/>
              </a:defRPr>
            </a:lvl1pPr>
          </a:lstStyle>
          <a:p>
            <a:pPr lvl="0"/>
            <a:r>
              <a:rPr lang="en-US"/>
              <a:t>Complete asset inventory</a:t>
            </a:r>
          </a:p>
        </p:txBody>
      </p:sp>
      <p:sp>
        <p:nvSpPr>
          <p:cNvPr id="12" name="Text Placeholder 11">
            <a:extLst>
              <a:ext uri="{FF2B5EF4-FFF2-40B4-BE49-F238E27FC236}">
                <a16:creationId xmlns:a16="http://schemas.microsoft.com/office/drawing/2014/main" id="{8E9A20DD-1E31-45CF-833B-D94B2052B35A}"/>
              </a:ext>
            </a:extLst>
          </p:cNvPr>
          <p:cNvSpPr>
            <a:spLocks noGrp="1"/>
          </p:cNvSpPr>
          <p:nvPr>
            <p:ph type="body" sz="quarter" idx="12" hasCustomPrompt="1"/>
          </p:nvPr>
        </p:nvSpPr>
        <p:spPr>
          <a:xfrm>
            <a:off x="1633540" y="1860385"/>
            <a:ext cx="6125797" cy="1744964"/>
          </a:xfrm>
        </p:spPr>
        <p:txBody>
          <a:bodyPr anchor="ctr">
            <a:noAutofit/>
          </a:bodyPr>
          <a:lstStyle>
            <a:lvl1pPr marL="0" indent="0" algn="l">
              <a:buNone/>
              <a:defRPr sz="1400" b="0">
                <a:solidFill>
                  <a:srgbClr val="002D86"/>
                </a:solidFill>
                <a:latin typeface="Metropolis" panose="020B0604020202020204" charset="0"/>
              </a:defRPr>
            </a:lvl1pPr>
          </a:lstStyle>
          <a:p>
            <a:pPr lvl="0"/>
            <a:r>
              <a:rPr lang="en-US"/>
              <a:t>Online privacy isn’t just something you should hope for – it’s something you should expect. That’s why Safari comes with industry-leading privacy protection technology built in, including intelligent Tracking Prevention that identifies trackers and helps prevent them from profiling or following you across the web. Upgrading to iCloud+ gives you even more privacy protections, including the ability to sign up for websites and services without having to share your personal email address.</a:t>
            </a:r>
          </a:p>
        </p:txBody>
      </p:sp>
      <p:sp>
        <p:nvSpPr>
          <p:cNvPr id="13" name="Text Placeholder 11">
            <a:extLst>
              <a:ext uri="{FF2B5EF4-FFF2-40B4-BE49-F238E27FC236}">
                <a16:creationId xmlns:a16="http://schemas.microsoft.com/office/drawing/2014/main" id="{4A274071-0D28-467B-83EC-D49E1100C943}"/>
              </a:ext>
            </a:extLst>
          </p:cNvPr>
          <p:cNvSpPr>
            <a:spLocks noGrp="1"/>
          </p:cNvSpPr>
          <p:nvPr>
            <p:ph type="body" sz="quarter" idx="13" hasCustomPrompt="1"/>
          </p:nvPr>
        </p:nvSpPr>
        <p:spPr>
          <a:xfrm>
            <a:off x="1633540" y="3801735"/>
            <a:ext cx="6125797" cy="1462596"/>
          </a:xfrm>
        </p:spPr>
        <p:txBody>
          <a:bodyPr anchor="ctr">
            <a:noAutofit/>
          </a:bodyPr>
          <a:lstStyle>
            <a:lvl1pPr marL="0" indent="0" algn="l">
              <a:buNone/>
              <a:defRPr sz="1400" b="0">
                <a:solidFill>
                  <a:srgbClr val="002D86"/>
                </a:solidFill>
                <a:latin typeface="Metropolis" panose="020B0604020202020204" charset="0"/>
              </a:defRPr>
            </a:lvl1pPr>
          </a:lstStyle>
          <a:p>
            <a:pPr lvl="0"/>
            <a:r>
              <a:rPr lang="en-US"/>
              <a:t>Online privacy isn’t just something you should hope for – it’s something you should expect. That’s why Safari comes with industry-leading privacy protection technology built in, including intelligent Tracking Prevention that identifies trackers and helps prevent them from profiling or following you across the web.</a:t>
            </a:r>
          </a:p>
        </p:txBody>
      </p:sp>
    </p:spTree>
    <p:extLst>
      <p:ext uri="{BB962C8B-B14F-4D97-AF65-F5344CB8AC3E}">
        <p14:creationId xmlns:p14="http://schemas.microsoft.com/office/powerpoint/2010/main" val="2180641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E301E4-0481-40E0-844E-349F2A0040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22"/>
            <a:ext cx="12192000" cy="6865444"/>
          </a:xfrm>
          <a:prstGeom prst="rect">
            <a:avLst/>
          </a:prstGeom>
        </p:spPr>
      </p:pic>
      <p:pic>
        <p:nvPicPr>
          <p:cNvPr id="10" name="Picture 9">
            <a:extLst>
              <a:ext uri="{FF2B5EF4-FFF2-40B4-BE49-F238E27FC236}">
                <a16:creationId xmlns:a16="http://schemas.microsoft.com/office/drawing/2014/main" id="{300644A5-073C-46C2-9272-B1511990EE3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84851" y="6393797"/>
            <a:ext cx="770464" cy="167348"/>
          </a:xfrm>
          <a:prstGeom prst="rect">
            <a:avLst/>
          </a:prstGeom>
        </p:spPr>
      </p:pic>
      <p:sp>
        <p:nvSpPr>
          <p:cNvPr id="11" name="Text Placeholder 11">
            <a:extLst>
              <a:ext uri="{FF2B5EF4-FFF2-40B4-BE49-F238E27FC236}">
                <a16:creationId xmlns:a16="http://schemas.microsoft.com/office/drawing/2014/main" id="{286A313A-79D0-4A0E-BECC-F7CF9D713A9A}"/>
              </a:ext>
            </a:extLst>
          </p:cNvPr>
          <p:cNvSpPr>
            <a:spLocks noGrp="1"/>
          </p:cNvSpPr>
          <p:nvPr>
            <p:ph type="body" sz="quarter" idx="10" hasCustomPrompt="1"/>
          </p:nvPr>
        </p:nvSpPr>
        <p:spPr>
          <a:xfrm>
            <a:off x="1316184" y="927635"/>
            <a:ext cx="5293622" cy="1107910"/>
          </a:xfrm>
        </p:spPr>
        <p:txBody>
          <a:bodyPr anchor="ctr">
            <a:noAutofit/>
          </a:bodyPr>
          <a:lstStyle>
            <a:lvl1pPr marL="0" indent="0" algn="l">
              <a:buNone/>
              <a:defRPr sz="3600" b="1">
                <a:solidFill>
                  <a:srgbClr val="002D86"/>
                </a:solidFill>
                <a:latin typeface="Metropolis Semi Bold" panose="00000700000000000000" charset="0"/>
              </a:defRPr>
            </a:lvl1pPr>
          </a:lstStyle>
          <a:p>
            <a:pPr lvl="0"/>
            <a:r>
              <a:rPr lang="en-US"/>
              <a:t>Current solutions fail to secure hardware.</a:t>
            </a:r>
          </a:p>
        </p:txBody>
      </p:sp>
      <p:sp>
        <p:nvSpPr>
          <p:cNvPr id="12" name="Text Placeholder 11">
            <a:extLst>
              <a:ext uri="{FF2B5EF4-FFF2-40B4-BE49-F238E27FC236}">
                <a16:creationId xmlns:a16="http://schemas.microsoft.com/office/drawing/2014/main" id="{F9C78315-8EA9-4996-9CD6-01A7456E6AB5}"/>
              </a:ext>
            </a:extLst>
          </p:cNvPr>
          <p:cNvSpPr>
            <a:spLocks noGrp="1"/>
          </p:cNvSpPr>
          <p:nvPr>
            <p:ph type="body" sz="quarter" idx="11" hasCustomPrompt="1"/>
          </p:nvPr>
        </p:nvSpPr>
        <p:spPr>
          <a:xfrm>
            <a:off x="1316184" y="2349559"/>
            <a:ext cx="5293622" cy="1107910"/>
          </a:xfrm>
        </p:spPr>
        <p:txBody>
          <a:bodyPr anchor="ctr">
            <a:noAutofit/>
          </a:bodyPr>
          <a:lstStyle>
            <a:lvl1pPr marL="0" indent="0" algn="l">
              <a:buFont typeface="Arial" panose="020B0604020202020204" pitchFamily="34" charset="0"/>
              <a:buNone/>
              <a:defRPr sz="2800" b="0">
                <a:solidFill>
                  <a:srgbClr val="002D86"/>
                </a:solidFill>
                <a:latin typeface="Metropolis Thin" panose="00000500000000000000" charset="0"/>
              </a:defRPr>
            </a:lvl1pPr>
          </a:lstStyle>
          <a:p>
            <a:pPr lvl="0"/>
            <a:r>
              <a:rPr lang="en-US"/>
              <a:t>But they can’t protect </a:t>
            </a:r>
          </a:p>
          <a:p>
            <a:pPr lvl="0"/>
            <a:r>
              <a:rPr lang="en-US"/>
              <a:t>what they can’t see.</a:t>
            </a:r>
          </a:p>
        </p:txBody>
      </p:sp>
      <p:sp>
        <p:nvSpPr>
          <p:cNvPr id="13" name="Text Placeholder 11">
            <a:extLst>
              <a:ext uri="{FF2B5EF4-FFF2-40B4-BE49-F238E27FC236}">
                <a16:creationId xmlns:a16="http://schemas.microsoft.com/office/drawing/2014/main" id="{3649B8E6-1B5E-4D99-A8A7-3721BE1C16FE}"/>
              </a:ext>
            </a:extLst>
          </p:cNvPr>
          <p:cNvSpPr>
            <a:spLocks noGrp="1"/>
          </p:cNvSpPr>
          <p:nvPr>
            <p:ph type="body" sz="quarter" idx="12" hasCustomPrompt="1"/>
          </p:nvPr>
        </p:nvSpPr>
        <p:spPr>
          <a:xfrm>
            <a:off x="1316184" y="3771483"/>
            <a:ext cx="5293622" cy="1401407"/>
          </a:xfrm>
        </p:spPr>
        <p:txBody>
          <a:bodyPr anchor="ctr">
            <a:noAutofit/>
          </a:bodyPr>
          <a:lstStyle>
            <a:lvl1pPr marL="0" indent="0" algn="l">
              <a:buFont typeface="Arial" panose="020B0604020202020204" pitchFamily="34" charset="0"/>
              <a:buNone/>
              <a:defRPr sz="2000" b="0">
                <a:solidFill>
                  <a:srgbClr val="002D86"/>
                </a:solidFill>
                <a:latin typeface="Metropolis Thin" panose="00000500000000000000" charset="0"/>
              </a:defRPr>
            </a:lvl1pPr>
          </a:lstStyle>
          <a:p>
            <a:pPr lvl="0"/>
            <a:r>
              <a:rPr lang="en-US"/>
              <a:t>isn’t being used. Known and unknown… as fast as they are continuously added to your rapidly-expanding, uncontrolled ecosystem. </a:t>
            </a:r>
          </a:p>
        </p:txBody>
      </p:sp>
    </p:spTree>
    <p:extLst>
      <p:ext uri="{BB962C8B-B14F-4D97-AF65-F5344CB8AC3E}">
        <p14:creationId xmlns:p14="http://schemas.microsoft.com/office/powerpoint/2010/main" val="2594298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3"/>
          <p:cNvSpPr>
            <a:spLocks noGrp="1"/>
          </p:cNvSpPr>
          <p:nvPr>
            <p:ph type="pic" idx="2"/>
          </p:nvPr>
        </p:nvSpPr>
        <p:spPr>
          <a:xfrm>
            <a:off x="5183188" y="987425"/>
            <a:ext cx="6172200" cy="4873625"/>
          </a:xfrm>
          <a:prstGeom prst="rect">
            <a:avLst/>
          </a:prstGeom>
          <a:noFill/>
          <a:ln>
            <a:noFill/>
          </a:ln>
        </p:spPr>
      </p:sp>
      <p:sp>
        <p:nvSpPr>
          <p:cNvPr id="68" name="Google Shape;68;p3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0" marR="0" lvl="1" indent="0" algn="l" rtl="0">
              <a:spcBef>
                <a:spcPts val="0"/>
              </a:spcBef>
              <a:buNone/>
              <a:defRPr sz="1200" b="0" i="0" u="none" strike="noStrike" cap="none">
                <a:solidFill>
                  <a:srgbClr val="888888"/>
                </a:solidFill>
                <a:latin typeface="Calibri"/>
                <a:ea typeface="Calibri"/>
                <a:cs typeface="Calibri"/>
                <a:sym typeface="Calibri"/>
              </a:defRPr>
            </a:lvl2pPr>
            <a:lvl3pPr marL="0" marR="0" lvl="2" indent="0" algn="l" rtl="0">
              <a:spcBef>
                <a:spcPts val="0"/>
              </a:spcBef>
              <a:buNone/>
              <a:defRPr sz="1200" b="0" i="0" u="none" strike="noStrike" cap="none">
                <a:solidFill>
                  <a:srgbClr val="888888"/>
                </a:solidFill>
                <a:latin typeface="Calibri"/>
                <a:ea typeface="Calibri"/>
                <a:cs typeface="Calibri"/>
                <a:sym typeface="Calibri"/>
              </a:defRPr>
            </a:lvl3pPr>
            <a:lvl4pPr marL="0" marR="0" lvl="3" indent="0" algn="l" rtl="0">
              <a:spcBef>
                <a:spcPts val="0"/>
              </a:spcBef>
              <a:buNone/>
              <a:defRPr sz="1200" b="0" i="0" u="none" strike="noStrike" cap="none">
                <a:solidFill>
                  <a:srgbClr val="888888"/>
                </a:solidFill>
                <a:latin typeface="Calibri"/>
                <a:ea typeface="Calibri"/>
                <a:cs typeface="Calibri"/>
                <a:sym typeface="Calibri"/>
              </a:defRPr>
            </a:lvl4pPr>
            <a:lvl5pPr marL="0" marR="0" lvl="4" indent="0" algn="l" rtl="0">
              <a:spcBef>
                <a:spcPts val="0"/>
              </a:spcBef>
              <a:buNone/>
              <a:defRPr sz="1200" b="0" i="0" u="none" strike="noStrike" cap="none">
                <a:solidFill>
                  <a:srgbClr val="888888"/>
                </a:solidFill>
                <a:latin typeface="Calibri"/>
                <a:ea typeface="Calibri"/>
                <a:cs typeface="Calibri"/>
                <a:sym typeface="Calibri"/>
              </a:defRPr>
            </a:lvl5pPr>
            <a:lvl6pPr marL="0" marR="0" lvl="5" indent="0" algn="l" rtl="0">
              <a:spcBef>
                <a:spcPts val="0"/>
              </a:spcBef>
              <a:buNone/>
              <a:defRPr sz="1200" b="0" i="0" u="none" strike="noStrike" cap="none">
                <a:solidFill>
                  <a:srgbClr val="888888"/>
                </a:solidFill>
                <a:latin typeface="Calibri"/>
                <a:ea typeface="Calibri"/>
                <a:cs typeface="Calibri"/>
                <a:sym typeface="Calibri"/>
              </a:defRPr>
            </a:lvl6pPr>
            <a:lvl7pPr marL="0" marR="0" lvl="6" indent="0" algn="l" rtl="0">
              <a:spcBef>
                <a:spcPts val="0"/>
              </a:spcBef>
              <a:buNone/>
              <a:defRPr sz="1200" b="0" i="0" u="none" strike="noStrike" cap="none">
                <a:solidFill>
                  <a:srgbClr val="888888"/>
                </a:solidFill>
                <a:latin typeface="Calibri"/>
                <a:ea typeface="Calibri"/>
                <a:cs typeface="Calibri"/>
                <a:sym typeface="Calibri"/>
              </a:defRPr>
            </a:lvl7pPr>
            <a:lvl8pPr marL="0" marR="0" lvl="7" indent="0" algn="l" rtl="0">
              <a:spcBef>
                <a:spcPts val="0"/>
              </a:spcBef>
              <a:buNone/>
              <a:defRPr sz="1200" b="0" i="0" u="none" strike="noStrike" cap="none">
                <a:solidFill>
                  <a:srgbClr val="888888"/>
                </a:solidFill>
                <a:latin typeface="Calibri"/>
                <a:ea typeface="Calibri"/>
                <a:cs typeface="Calibri"/>
                <a:sym typeface="Calibri"/>
              </a:defRPr>
            </a:lvl8pPr>
            <a:lvl9pPr marL="0" marR="0" lvl="8" indent="0" algn="l" rtl="0">
              <a:spcBef>
                <a:spcPts val="0"/>
              </a:spcBef>
              <a:buNone/>
              <a:defRPr sz="12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9.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microsoft.com/office/2007/relationships/hdphoto" Target="../media/hdphoto1.wdp"/><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microsoft.com/office/2007/relationships/hdphoto" Target="../media/hdphoto1.wdp"/><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pn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44.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3" Type="http://schemas.openxmlformats.org/officeDocument/2006/relationships/image" Target="../media/image63.png"/><Relationship Id="rId18" Type="http://schemas.openxmlformats.org/officeDocument/2006/relationships/image" Target="../media/image68.png"/><Relationship Id="rId26" Type="http://schemas.openxmlformats.org/officeDocument/2006/relationships/image" Target="../media/image76.png"/><Relationship Id="rId39" Type="http://schemas.openxmlformats.org/officeDocument/2006/relationships/image" Target="../media/image89.png"/><Relationship Id="rId21" Type="http://schemas.openxmlformats.org/officeDocument/2006/relationships/image" Target="../media/image71.png"/><Relationship Id="rId34" Type="http://schemas.openxmlformats.org/officeDocument/2006/relationships/image" Target="../media/image84.png"/><Relationship Id="rId42" Type="http://schemas.openxmlformats.org/officeDocument/2006/relationships/image" Target="../media/image40.png"/><Relationship Id="rId7" Type="http://schemas.openxmlformats.org/officeDocument/2006/relationships/image" Target="../media/image57.png"/><Relationship Id="rId2" Type="http://schemas.openxmlformats.org/officeDocument/2006/relationships/notesSlide" Target="../notesSlides/notesSlide29.xml"/><Relationship Id="rId16" Type="http://schemas.openxmlformats.org/officeDocument/2006/relationships/image" Target="../media/image66.png"/><Relationship Id="rId20" Type="http://schemas.openxmlformats.org/officeDocument/2006/relationships/image" Target="../media/image70.png"/><Relationship Id="rId29" Type="http://schemas.openxmlformats.org/officeDocument/2006/relationships/image" Target="../media/image79.png"/><Relationship Id="rId41" Type="http://schemas.openxmlformats.org/officeDocument/2006/relationships/image" Target="../media/image39.png"/><Relationship Id="rId1" Type="http://schemas.openxmlformats.org/officeDocument/2006/relationships/slideLayout" Target="../slideLayouts/slideLayout12.xml"/><Relationship Id="rId6" Type="http://schemas.openxmlformats.org/officeDocument/2006/relationships/image" Target="../media/image56.png"/><Relationship Id="rId11" Type="http://schemas.openxmlformats.org/officeDocument/2006/relationships/image" Target="../media/image61.png"/><Relationship Id="rId24" Type="http://schemas.openxmlformats.org/officeDocument/2006/relationships/image" Target="../media/image74.png"/><Relationship Id="rId32" Type="http://schemas.openxmlformats.org/officeDocument/2006/relationships/image" Target="../media/image82.png"/><Relationship Id="rId37" Type="http://schemas.openxmlformats.org/officeDocument/2006/relationships/image" Target="../media/image87.png"/><Relationship Id="rId40" Type="http://schemas.openxmlformats.org/officeDocument/2006/relationships/image" Target="../media/image38.png"/><Relationship Id="rId5" Type="http://schemas.openxmlformats.org/officeDocument/2006/relationships/image" Target="../media/image55.png"/><Relationship Id="rId15" Type="http://schemas.openxmlformats.org/officeDocument/2006/relationships/image" Target="../media/image65.png"/><Relationship Id="rId23" Type="http://schemas.openxmlformats.org/officeDocument/2006/relationships/image" Target="../media/image73.png"/><Relationship Id="rId28" Type="http://schemas.openxmlformats.org/officeDocument/2006/relationships/image" Target="../media/image78.png"/><Relationship Id="rId36" Type="http://schemas.openxmlformats.org/officeDocument/2006/relationships/image" Target="../media/image86.png"/><Relationship Id="rId10" Type="http://schemas.openxmlformats.org/officeDocument/2006/relationships/image" Target="../media/image60.png"/><Relationship Id="rId19" Type="http://schemas.openxmlformats.org/officeDocument/2006/relationships/image" Target="../media/image69.png"/><Relationship Id="rId31" Type="http://schemas.openxmlformats.org/officeDocument/2006/relationships/image" Target="../media/image81.png"/><Relationship Id="rId44" Type="http://schemas.openxmlformats.org/officeDocument/2006/relationships/image" Target="../media/image9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 Id="rId22" Type="http://schemas.openxmlformats.org/officeDocument/2006/relationships/image" Target="../media/image72.png"/><Relationship Id="rId27" Type="http://schemas.openxmlformats.org/officeDocument/2006/relationships/image" Target="../media/image77.png"/><Relationship Id="rId30" Type="http://schemas.openxmlformats.org/officeDocument/2006/relationships/image" Target="../media/image80.png"/><Relationship Id="rId35" Type="http://schemas.openxmlformats.org/officeDocument/2006/relationships/image" Target="../media/image85.png"/><Relationship Id="rId43" Type="http://schemas.openxmlformats.org/officeDocument/2006/relationships/image" Target="../media/image5.png"/><Relationship Id="rId8" Type="http://schemas.openxmlformats.org/officeDocument/2006/relationships/image" Target="../media/image58.png"/><Relationship Id="rId3" Type="http://schemas.openxmlformats.org/officeDocument/2006/relationships/image" Target="../media/image53.png"/><Relationship Id="rId12" Type="http://schemas.openxmlformats.org/officeDocument/2006/relationships/image" Target="../media/image62.png"/><Relationship Id="rId17" Type="http://schemas.openxmlformats.org/officeDocument/2006/relationships/image" Target="../media/image67.png"/><Relationship Id="rId25" Type="http://schemas.openxmlformats.org/officeDocument/2006/relationships/image" Target="../media/image75.png"/><Relationship Id="rId33" Type="http://schemas.openxmlformats.org/officeDocument/2006/relationships/image" Target="../media/image83.png"/><Relationship Id="rId38" Type="http://schemas.openxmlformats.org/officeDocument/2006/relationships/image" Target="../media/image8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27.png"/><Relationship Id="rId7" Type="http://schemas.openxmlformats.org/officeDocument/2006/relationships/image" Target="../media/image93.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28.sv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95.png"/></Relationships>
</file>

<file path=ppt/slides/_rels/slide32.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image" Target="../media/image99.pn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s>
</file>

<file path=ppt/slides/_rels/slide3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3" Type="http://schemas.openxmlformats.org/officeDocument/2006/relationships/image" Target="../media/image3.png"/><Relationship Id="rId7" Type="http://schemas.openxmlformats.org/officeDocument/2006/relationships/image" Target="../media/image108.png"/><Relationship Id="rId12" Type="http://schemas.openxmlformats.org/officeDocument/2006/relationships/image" Target="../media/image113.png"/><Relationship Id="rId17" Type="http://schemas.openxmlformats.org/officeDocument/2006/relationships/image" Target="../media/image5.png"/><Relationship Id="rId2" Type="http://schemas.openxmlformats.org/officeDocument/2006/relationships/notesSlide" Target="../notesSlides/notesSlide34.xml"/><Relationship Id="rId16" Type="http://schemas.openxmlformats.org/officeDocument/2006/relationships/image" Target="../media/image117.png"/><Relationship Id="rId1" Type="http://schemas.openxmlformats.org/officeDocument/2006/relationships/slideLayout" Target="../slideLayouts/slideLayout1.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5" Type="http://schemas.openxmlformats.org/officeDocument/2006/relationships/image" Target="../media/image11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 Id="rId14" Type="http://schemas.openxmlformats.org/officeDocument/2006/relationships/image" Target="../media/image11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0" y="-64083"/>
            <a:ext cx="12192000" cy="6860083"/>
          </a:xfrm>
          <a:prstGeom prst="rect">
            <a:avLst/>
          </a:prstGeom>
          <a:noFill/>
          <a:ln>
            <a:noFill/>
          </a:ln>
        </p:spPr>
      </p:pic>
      <p:sp>
        <p:nvSpPr>
          <p:cNvPr id="89" name="Google Shape;89;p1"/>
          <p:cNvSpPr txBox="1">
            <a:spLocks noGrp="1"/>
          </p:cNvSpPr>
          <p:nvPr>
            <p:ph type="subTitle" idx="1"/>
          </p:nvPr>
        </p:nvSpPr>
        <p:spPr>
          <a:xfrm>
            <a:off x="1523999" y="3524598"/>
            <a:ext cx="9144000" cy="108896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2C86"/>
              </a:buClr>
              <a:buSzPts val="2400"/>
              <a:buNone/>
            </a:pPr>
            <a:endParaRPr/>
          </a:p>
          <a:p>
            <a:pPr marL="0" lvl="0" indent="0" algn="ctr" rtl="0">
              <a:lnSpc>
                <a:spcPct val="90000"/>
              </a:lnSpc>
              <a:spcBef>
                <a:spcPts val="1000"/>
              </a:spcBef>
              <a:spcAft>
                <a:spcPts val="0"/>
              </a:spcAft>
              <a:buClr>
                <a:srgbClr val="002C86"/>
              </a:buClr>
              <a:buSzPts val="2400"/>
              <a:buNone/>
            </a:pPr>
            <a:endParaRPr>
              <a:solidFill>
                <a:srgbClr val="002C86"/>
              </a:solidFill>
              <a:latin typeface="Arial"/>
              <a:ea typeface="Arial"/>
              <a:cs typeface="Arial"/>
              <a:sym typeface="Arial"/>
            </a:endParaRPr>
          </a:p>
        </p:txBody>
      </p:sp>
      <p:sp>
        <p:nvSpPr>
          <p:cNvPr id="90" name="Google Shape;90;p1"/>
          <p:cNvSpPr txBox="1"/>
          <p:nvPr/>
        </p:nvSpPr>
        <p:spPr>
          <a:xfrm>
            <a:off x="2105525" y="5159221"/>
            <a:ext cx="1113394" cy="3847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900" b="0" i="0" u="none" strike="noStrike" cap="none" dirty="0">
                <a:solidFill>
                  <a:srgbClr val="002D86"/>
                </a:solidFill>
                <a:latin typeface="Arial"/>
                <a:ea typeface="Arial"/>
                <a:cs typeface="Arial"/>
                <a:sym typeface="Arial"/>
              </a:rPr>
              <a:t>M</a:t>
            </a:r>
            <a:r>
              <a:rPr lang="en-US" sz="1900" dirty="0">
                <a:solidFill>
                  <a:srgbClr val="002D86"/>
                </a:solidFill>
              </a:rPr>
              <a:t>ay</a:t>
            </a:r>
            <a:r>
              <a:rPr lang="en-US" sz="1900" b="0" i="0" u="none" strike="noStrike" cap="none" dirty="0">
                <a:solidFill>
                  <a:srgbClr val="002D86"/>
                </a:solidFill>
                <a:latin typeface="Arial"/>
                <a:ea typeface="Arial"/>
                <a:cs typeface="Arial"/>
                <a:sym typeface="Arial"/>
              </a:rPr>
              <a:t> 24</a:t>
            </a:r>
            <a:endParaRPr sz="1900" b="0" i="0" u="none" strike="noStrike" cap="none" dirty="0">
              <a:solidFill>
                <a:srgbClr val="002D86"/>
              </a:solidFill>
              <a:latin typeface="Arial"/>
              <a:ea typeface="Arial"/>
              <a:cs typeface="Arial"/>
              <a:sym typeface="Arial"/>
            </a:endParaRPr>
          </a:p>
        </p:txBody>
      </p:sp>
      <p:pic>
        <p:nvPicPr>
          <p:cNvPr id="92" name="Google Shape;92;p1"/>
          <p:cNvPicPr preferRelativeResize="0"/>
          <p:nvPr/>
        </p:nvPicPr>
        <p:blipFill rotWithShape="1">
          <a:blip r:embed="rId4">
            <a:alphaModFix/>
          </a:blip>
          <a:srcRect/>
          <a:stretch/>
        </p:blipFill>
        <p:spPr>
          <a:xfrm>
            <a:off x="10984851" y="6393797"/>
            <a:ext cx="770464" cy="167348"/>
          </a:xfrm>
          <a:prstGeom prst="rect">
            <a:avLst/>
          </a:prstGeom>
          <a:noFill/>
          <a:ln>
            <a:noFill/>
          </a:ln>
        </p:spPr>
      </p:pic>
      <p:sp>
        <p:nvSpPr>
          <p:cNvPr id="3" name="Google Shape;89;p1">
            <a:extLst>
              <a:ext uri="{FF2B5EF4-FFF2-40B4-BE49-F238E27FC236}">
                <a16:creationId xmlns:a16="http://schemas.microsoft.com/office/drawing/2014/main" id="{D48F7C25-5506-E977-FED3-1CF40319DC37}"/>
              </a:ext>
            </a:extLst>
          </p:cNvPr>
          <p:cNvSpPr txBox="1">
            <a:spLocks/>
          </p:cNvSpPr>
          <p:nvPr/>
        </p:nvSpPr>
        <p:spPr>
          <a:xfrm>
            <a:off x="-2313433" y="3365959"/>
            <a:ext cx="9951309" cy="108896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3810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355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nSpc>
                <a:spcPct val="100000"/>
              </a:lnSpc>
              <a:spcBef>
                <a:spcPts val="0"/>
              </a:spcBef>
              <a:buClr>
                <a:srgbClr val="002C86"/>
              </a:buClr>
            </a:pPr>
            <a:r>
              <a:rPr lang="en-US" sz="3200" dirty="0">
                <a:solidFill>
                  <a:srgbClr val="002C86"/>
                </a:solidFill>
                <a:latin typeface="Metropolis Extra Light" panose="00000300000000000000" pitchFamily="2" charset="0"/>
                <a:ea typeface="Arial"/>
                <a:cs typeface="Arial"/>
                <a:sym typeface="Arial"/>
              </a:rPr>
              <a:t>Mitigating Cyber Physical </a:t>
            </a:r>
          </a:p>
          <a:p>
            <a:pPr marL="0" indent="0">
              <a:lnSpc>
                <a:spcPct val="100000"/>
              </a:lnSpc>
              <a:spcBef>
                <a:spcPts val="0"/>
              </a:spcBef>
              <a:buClr>
                <a:srgbClr val="002C86"/>
              </a:buClr>
            </a:pPr>
            <a:r>
              <a:rPr lang="en-US" sz="3200" dirty="0">
                <a:solidFill>
                  <a:srgbClr val="002C86"/>
                </a:solidFill>
                <a:latin typeface="Metropolis Extra Light" panose="00000300000000000000" pitchFamily="2" charset="0"/>
                <a:ea typeface="Arial"/>
                <a:cs typeface="Arial"/>
                <a:sym typeface="Arial"/>
              </a:rPr>
              <a:t>Systems Risks </a:t>
            </a:r>
          </a:p>
        </p:txBody>
      </p:sp>
      <p:pic>
        <p:nvPicPr>
          <p:cNvPr id="4" name="Picture 3" descr="A person wearing a hard hat and standing in front of a large panel of electronic equipment&#10;&#10;Description automatically generated">
            <a:extLst>
              <a:ext uri="{FF2B5EF4-FFF2-40B4-BE49-F238E27FC236}">
                <a16:creationId xmlns:a16="http://schemas.microsoft.com/office/drawing/2014/main" id="{05313D46-A807-1FC4-EF97-E4286F1E1676}"/>
              </a:ext>
            </a:extLst>
          </p:cNvPr>
          <p:cNvPicPr>
            <a:picLocks noChangeAspect="1"/>
          </p:cNvPicPr>
          <p:nvPr/>
        </p:nvPicPr>
        <p:blipFill>
          <a:blip r:embed="rId5"/>
          <a:stretch>
            <a:fillRect/>
          </a:stretch>
        </p:blipFill>
        <p:spPr>
          <a:xfrm>
            <a:off x="5334000" y="-3911"/>
            <a:ext cx="6858000" cy="6715996"/>
          </a:xfrm>
          <a:prstGeom prst="rect">
            <a:avLst/>
          </a:prstGeom>
          <a:ln>
            <a:noFill/>
          </a:ln>
          <a:effectLst>
            <a:softEdge rad="342900"/>
          </a:effectLst>
        </p:spPr>
      </p:pic>
      <p:pic>
        <p:nvPicPr>
          <p:cNvPr id="5" name="Google Shape;91;p1">
            <a:extLst>
              <a:ext uri="{FF2B5EF4-FFF2-40B4-BE49-F238E27FC236}">
                <a16:creationId xmlns:a16="http://schemas.microsoft.com/office/drawing/2014/main" id="{906F8EE9-A225-853F-258D-12AC9208836D}"/>
              </a:ext>
            </a:extLst>
          </p:cNvPr>
          <p:cNvPicPr preferRelativeResize="0"/>
          <p:nvPr/>
        </p:nvPicPr>
        <p:blipFill rotWithShape="1">
          <a:blip r:embed="rId6">
            <a:alphaModFix/>
          </a:blip>
          <a:srcRect/>
          <a:stretch/>
        </p:blipFill>
        <p:spPr>
          <a:xfrm>
            <a:off x="1591867" y="2518913"/>
            <a:ext cx="2150265" cy="46002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A78F44-BEE0-47E4-9999-1A39B6257C46}"/>
              </a:ext>
            </a:extLst>
          </p:cNvPr>
          <p:cNvSpPr>
            <a:spLocks noGrp="1"/>
          </p:cNvSpPr>
          <p:nvPr>
            <p:ph type="body" sz="quarter" idx="11"/>
          </p:nvPr>
        </p:nvSpPr>
        <p:spPr>
          <a:xfrm>
            <a:off x="393024" y="568332"/>
            <a:ext cx="11027997" cy="625185"/>
          </a:xfrm>
        </p:spPr>
        <p:txBody>
          <a:bodyPr/>
          <a:lstStyle/>
          <a:p>
            <a:r>
              <a:rPr lang="en-US" sz="4400" dirty="0">
                <a:solidFill>
                  <a:srgbClr val="0A236D"/>
                </a:solidFill>
              </a:rPr>
              <a:t>Current Mean-Time-To-Value Challenges</a:t>
            </a:r>
            <a:endParaRPr lang="en-IL" sz="4400" dirty="0">
              <a:solidFill>
                <a:srgbClr val="0A236D"/>
              </a:solidFill>
            </a:endParaRPr>
          </a:p>
        </p:txBody>
      </p:sp>
      <p:sp>
        <p:nvSpPr>
          <p:cNvPr id="3" name="Text Placeholder 2">
            <a:extLst>
              <a:ext uri="{FF2B5EF4-FFF2-40B4-BE49-F238E27FC236}">
                <a16:creationId xmlns:a16="http://schemas.microsoft.com/office/drawing/2014/main" id="{0E49DDD6-FB87-436F-AE95-C488857AEEED}"/>
              </a:ext>
            </a:extLst>
          </p:cNvPr>
          <p:cNvSpPr>
            <a:spLocks noGrp="1"/>
          </p:cNvSpPr>
          <p:nvPr>
            <p:ph type="body" sz="quarter" idx="12"/>
          </p:nvPr>
        </p:nvSpPr>
        <p:spPr>
          <a:xfrm>
            <a:off x="1732328" y="2041356"/>
            <a:ext cx="9773347" cy="1229919"/>
          </a:xfrm>
        </p:spPr>
        <p:txBody>
          <a:bodyPr/>
          <a:lstStyle/>
          <a:p>
            <a:pPr>
              <a:buClr>
                <a:srgbClr val="23B589"/>
              </a:buClr>
            </a:pPr>
            <a:r>
              <a:rPr lang="en-US" sz="4000" dirty="0">
                <a:solidFill>
                  <a:srgbClr val="0A236D"/>
                </a:solidFill>
                <a:ea typeface="+mn-lt"/>
                <a:cs typeface="+mn-lt"/>
              </a:rPr>
              <a:t>Extensive use of human resources  </a:t>
            </a:r>
          </a:p>
        </p:txBody>
      </p:sp>
      <p:pic>
        <p:nvPicPr>
          <p:cNvPr id="7" name="Graphic 6" descr="Server outline">
            <a:extLst>
              <a:ext uri="{FF2B5EF4-FFF2-40B4-BE49-F238E27FC236}">
                <a16:creationId xmlns:a16="http://schemas.microsoft.com/office/drawing/2014/main" id="{A8B64D4C-C9ED-F7CA-A502-0E4F34DEAE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9227" y="3554755"/>
            <a:ext cx="978408" cy="978408"/>
          </a:xfrm>
          <a:prstGeom prst="rect">
            <a:avLst/>
          </a:prstGeom>
        </p:spPr>
      </p:pic>
      <p:sp>
        <p:nvSpPr>
          <p:cNvPr id="4" name="Text Placeholder 2">
            <a:extLst>
              <a:ext uri="{FF2B5EF4-FFF2-40B4-BE49-F238E27FC236}">
                <a16:creationId xmlns:a16="http://schemas.microsoft.com/office/drawing/2014/main" id="{B94FEA4F-37C3-2865-D997-BE6AE33602C7}"/>
              </a:ext>
            </a:extLst>
          </p:cNvPr>
          <p:cNvSpPr txBox="1">
            <a:spLocks/>
          </p:cNvSpPr>
          <p:nvPr/>
        </p:nvSpPr>
        <p:spPr>
          <a:xfrm>
            <a:off x="1732327" y="3429000"/>
            <a:ext cx="9773347" cy="122991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chemeClr val="dk1"/>
              </a:buClr>
              <a:buSzPts val="2800"/>
              <a:buFont typeface="Arial"/>
              <a:buNone/>
              <a:defRPr sz="1400" b="0" i="0" u="none" strike="noStrike" cap="none">
                <a:solidFill>
                  <a:srgbClr val="002D86"/>
                </a:solidFill>
                <a:latin typeface="Metropolis" panose="020B0604020202020204" charset="0"/>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buClr>
                <a:srgbClr val="23B589"/>
              </a:buClr>
            </a:pPr>
            <a:r>
              <a:rPr lang="en-US" sz="4000" dirty="0">
                <a:solidFill>
                  <a:srgbClr val="0A236D"/>
                </a:solidFill>
                <a:ea typeface="+mn-lt"/>
                <a:cs typeface="+mn-lt"/>
              </a:rPr>
              <a:t>Complexity due to additional sensors </a:t>
            </a:r>
          </a:p>
        </p:txBody>
      </p:sp>
      <p:sp>
        <p:nvSpPr>
          <p:cNvPr id="6" name="Text Placeholder 2">
            <a:extLst>
              <a:ext uri="{FF2B5EF4-FFF2-40B4-BE49-F238E27FC236}">
                <a16:creationId xmlns:a16="http://schemas.microsoft.com/office/drawing/2014/main" id="{304BB636-AC4D-A4D3-CDF0-9B0F9365E68A}"/>
              </a:ext>
            </a:extLst>
          </p:cNvPr>
          <p:cNvSpPr txBox="1">
            <a:spLocks/>
          </p:cNvSpPr>
          <p:nvPr/>
        </p:nvSpPr>
        <p:spPr>
          <a:xfrm>
            <a:off x="1732326" y="4816644"/>
            <a:ext cx="9773347" cy="122991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chemeClr val="dk1"/>
              </a:buClr>
              <a:buSzPts val="2800"/>
              <a:buFont typeface="Arial"/>
              <a:buNone/>
              <a:defRPr sz="1400" b="0" i="0" u="none" strike="noStrike" cap="none">
                <a:solidFill>
                  <a:srgbClr val="002D86"/>
                </a:solidFill>
                <a:latin typeface="Metropolis" panose="020B0604020202020204" charset="0"/>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buClr>
                <a:srgbClr val="23B589"/>
              </a:buClr>
            </a:pPr>
            <a:r>
              <a:rPr lang="en-US" sz="4000" dirty="0">
                <a:solidFill>
                  <a:srgbClr val="0A236D"/>
                </a:solidFill>
                <a:ea typeface="+mn-lt"/>
                <a:cs typeface="+mn-lt"/>
              </a:rPr>
              <a:t>Cumbersome network configuration</a:t>
            </a:r>
          </a:p>
        </p:txBody>
      </p:sp>
      <p:pic>
        <p:nvPicPr>
          <p:cNvPr id="19" name="Graphic 18" descr="Network outline">
            <a:extLst>
              <a:ext uri="{FF2B5EF4-FFF2-40B4-BE49-F238E27FC236}">
                <a16:creationId xmlns:a16="http://schemas.microsoft.com/office/drawing/2014/main" id="{0EF4CEBA-B8A9-481E-DEC4-9D848A2710E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9227" y="4942399"/>
            <a:ext cx="978408" cy="978408"/>
          </a:xfrm>
          <a:prstGeom prst="rect">
            <a:avLst/>
          </a:prstGeom>
        </p:spPr>
      </p:pic>
      <p:pic>
        <p:nvPicPr>
          <p:cNvPr id="21" name="Graphic 20" descr="Group outline">
            <a:extLst>
              <a:ext uri="{FF2B5EF4-FFF2-40B4-BE49-F238E27FC236}">
                <a16:creationId xmlns:a16="http://schemas.microsoft.com/office/drawing/2014/main" id="{18EDFC8E-544C-41B0-40DA-9E615867C6E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9227" y="2167111"/>
            <a:ext cx="978408" cy="978408"/>
          </a:xfrm>
          <a:prstGeom prst="rect">
            <a:avLst/>
          </a:prstGeom>
        </p:spPr>
      </p:pic>
    </p:spTree>
    <p:extLst>
      <p:ext uri="{BB962C8B-B14F-4D97-AF65-F5344CB8AC3E}">
        <p14:creationId xmlns:p14="http://schemas.microsoft.com/office/powerpoint/2010/main" val="404425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A78F44-BEE0-47E4-9999-1A39B6257C46}"/>
              </a:ext>
            </a:extLst>
          </p:cNvPr>
          <p:cNvSpPr>
            <a:spLocks noGrp="1"/>
          </p:cNvSpPr>
          <p:nvPr>
            <p:ph type="body" sz="quarter" idx="11"/>
          </p:nvPr>
        </p:nvSpPr>
        <p:spPr>
          <a:xfrm>
            <a:off x="1645920" y="475488"/>
            <a:ext cx="10320679" cy="625185"/>
          </a:xfrm>
        </p:spPr>
        <p:txBody>
          <a:bodyPr/>
          <a:lstStyle/>
          <a:p>
            <a:pPr algn="l"/>
            <a:r>
              <a:rPr lang="en-US" sz="4400">
                <a:solidFill>
                  <a:srgbClr val="0A236D"/>
                </a:solidFill>
              </a:rPr>
              <a:t>CPS Security challenges</a:t>
            </a:r>
            <a:endParaRPr lang="en-IL" sz="4400">
              <a:solidFill>
                <a:srgbClr val="0A236D"/>
              </a:solidFill>
            </a:endParaRPr>
          </a:p>
        </p:txBody>
      </p:sp>
      <p:sp>
        <p:nvSpPr>
          <p:cNvPr id="3" name="Text Placeholder 2">
            <a:extLst>
              <a:ext uri="{FF2B5EF4-FFF2-40B4-BE49-F238E27FC236}">
                <a16:creationId xmlns:a16="http://schemas.microsoft.com/office/drawing/2014/main" id="{0E49DDD6-FB87-436F-AE95-C488857AEEED}"/>
              </a:ext>
            </a:extLst>
          </p:cNvPr>
          <p:cNvSpPr>
            <a:spLocks noGrp="1"/>
          </p:cNvSpPr>
          <p:nvPr>
            <p:ph type="body" sz="quarter" idx="12"/>
          </p:nvPr>
        </p:nvSpPr>
        <p:spPr>
          <a:xfrm>
            <a:off x="1645920" y="2381094"/>
            <a:ext cx="11640027" cy="3874494"/>
          </a:xfrm>
        </p:spPr>
        <p:txBody>
          <a:bodyPr/>
          <a:lstStyle/>
          <a:p>
            <a:pPr>
              <a:buClr>
                <a:srgbClr val="23B589"/>
              </a:buClr>
            </a:pPr>
            <a:r>
              <a:rPr lang="en-US" sz="4000">
                <a:solidFill>
                  <a:srgbClr val="0A236D"/>
                </a:solidFill>
                <a:ea typeface="+mn-lt"/>
                <a:cs typeface="+mn-lt"/>
              </a:rPr>
              <a:t>Building a complete asset inventory</a:t>
            </a:r>
          </a:p>
          <a:p>
            <a:pPr>
              <a:buClr>
                <a:srgbClr val="23B589"/>
              </a:buClr>
            </a:pPr>
            <a:endParaRPr lang="en-US" sz="4000">
              <a:solidFill>
                <a:srgbClr val="0A236D"/>
              </a:solidFill>
              <a:ea typeface="+mn-lt"/>
              <a:cs typeface="+mn-lt"/>
            </a:endParaRPr>
          </a:p>
          <a:p>
            <a:pPr>
              <a:buClr>
                <a:srgbClr val="23B589"/>
              </a:buClr>
            </a:pPr>
            <a:r>
              <a:rPr lang="en-US" sz="4000">
                <a:solidFill>
                  <a:srgbClr val="0A236D"/>
                </a:solidFill>
                <a:ea typeface="+mn-lt"/>
                <a:cs typeface="+mn-lt"/>
              </a:rPr>
              <a:t>Enforcing granular security controls</a:t>
            </a:r>
          </a:p>
          <a:p>
            <a:pPr>
              <a:buClr>
                <a:srgbClr val="23B589"/>
              </a:buClr>
            </a:pPr>
            <a:endParaRPr lang="en-US" sz="4000">
              <a:solidFill>
                <a:srgbClr val="0A236D"/>
              </a:solidFill>
              <a:ea typeface="+mn-lt"/>
              <a:cs typeface="+mn-lt"/>
            </a:endParaRPr>
          </a:p>
          <a:p>
            <a:pPr>
              <a:buClr>
                <a:srgbClr val="23B589"/>
              </a:buClr>
            </a:pPr>
            <a:r>
              <a:rPr lang="en-US" sz="4000">
                <a:solidFill>
                  <a:srgbClr val="0A236D"/>
                </a:solidFill>
                <a:ea typeface="+mn-lt"/>
                <a:cs typeface="+mn-lt"/>
              </a:rPr>
              <a:t>Fulfilling regulatory compliance</a:t>
            </a:r>
          </a:p>
          <a:p>
            <a:pPr>
              <a:buClr>
                <a:srgbClr val="23B589"/>
              </a:buClr>
            </a:pPr>
            <a:endParaRPr lang="en-US" sz="4000">
              <a:solidFill>
                <a:srgbClr val="0A236D"/>
              </a:solidFill>
              <a:ea typeface="+mn-lt"/>
              <a:cs typeface="+mn-lt"/>
            </a:endParaRPr>
          </a:p>
          <a:p>
            <a:pPr>
              <a:buClr>
                <a:srgbClr val="23B589"/>
              </a:buClr>
            </a:pPr>
            <a:r>
              <a:rPr lang="en-US" sz="4000">
                <a:solidFill>
                  <a:srgbClr val="0A236D"/>
                </a:solidFill>
                <a:ea typeface="+mn-lt"/>
                <a:cs typeface="+mn-lt"/>
              </a:rPr>
              <a:t>Avoiding performance degradation</a:t>
            </a:r>
          </a:p>
          <a:p>
            <a:pPr>
              <a:buClr>
                <a:srgbClr val="23B589"/>
              </a:buClr>
            </a:pPr>
            <a:endParaRPr lang="en-US" sz="4000">
              <a:solidFill>
                <a:srgbClr val="0A236D"/>
              </a:solidFill>
              <a:ea typeface="+mn-lt"/>
              <a:cs typeface="+mn-lt"/>
            </a:endParaRPr>
          </a:p>
        </p:txBody>
      </p:sp>
      <p:pic>
        <p:nvPicPr>
          <p:cNvPr id="7" name="Graphic 6" descr="Downward trend graph outline">
            <a:extLst>
              <a:ext uri="{FF2B5EF4-FFF2-40B4-BE49-F238E27FC236}">
                <a16:creationId xmlns:a16="http://schemas.microsoft.com/office/drawing/2014/main" id="{9C235DC9-D9F0-1024-A78D-9AC8971131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8805" y="5390634"/>
            <a:ext cx="978408" cy="978408"/>
          </a:xfrm>
          <a:prstGeom prst="rect">
            <a:avLst/>
          </a:prstGeom>
        </p:spPr>
      </p:pic>
      <p:pic>
        <p:nvPicPr>
          <p:cNvPr id="9" name="Graphic 8" descr="Clipboard Mixed outline">
            <a:extLst>
              <a:ext uri="{FF2B5EF4-FFF2-40B4-BE49-F238E27FC236}">
                <a16:creationId xmlns:a16="http://schemas.microsoft.com/office/drawing/2014/main" id="{0A0F91D7-F102-69BA-D694-4EEA9DC579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8805" y="4082878"/>
            <a:ext cx="978408" cy="978408"/>
          </a:xfrm>
          <a:prstGeom prst="rect">
            <a:avLst/>
          </a:prstGeom>
        </p:spPr>
      </p:pic>
      <p:pic>
        <p:nvPicPr>
          <p:cNvPr id="10" name="Graphic 9" descr="Eye outline">
            <a:extLst>
              <a:ext uri="{FF2B5EF4-FFF2-40B4-BE49-F238E27FC236}">
                <a16:creationId xmlns:a16="http://schemas.microsoft.com/office/drawing/2014/main" id="{70296468-F60A-B279-7AD0-62B29AEEB6B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6484" y="1467366"/>
            <a:ext cx="978408" cy="978408"/>
          </a:xfrm>
          <a:prstGeom prst="rect">
            <a:avLst/>
          </a:prstGeom>
        </p:spPr>
      </p:pic>
      <p:pic>
        <p:nvPicPr>
          <p:cNvPr id="12" name="Graphic 11" descr="Medieval Armor outline">
            <a:extLst>
              <a:ext uri="{FF2B5EF4-FFF2-40B4-BE49-F238E27FC236}">
                <a16:creationId xmlns:a16="http://schemas.microsoft.com/office/drawing/2014/main" id="{11D23E21-CA91-F43D-C000-BF496D5845C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8805" y="2775122"/>
            <a:ext cx="978408" cy="978408"/>
          </a:xfrm>
          <a:prstGeom prst="rect">
            <a:avLst/>
          </a:prstGeom>
        </p:spPr>
      </p:pic>
    </p:spTree>
    <p:extLst>
      <p:ext uri="{BB962C8B-B14F-4D97-AF65-F5344CB8AC3E}">
        <p14:creationId xmlns:p14="http://schemas.microsoft.com/office/powerpoint/2010/main" val="3238501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045328-C282-8DF8-0FBF-B68A6CD62A05}"/>
              </a:ext>
            </a:extLst>
          </p:cNvPr>
          <p:cNvSpPr>
            <a:spLocks noGrp="1"/>
          </p:cNvSpPr>
          <p:nvPr>
            <p:ph type="body" sz="quarter" idx="11"/>
          </p:nvPr>
        </p:nvSpPr>
        <p:spPr>
          <a:xfrm>
            <a:off x="1646603" y="474741"/>
            <a:ext cx="11027997" cy="625185"/>
          </a:xfrm>
        </p:spPr>
        <p:txBody>
          <a:bodyPr/>
          <a:lstStyle/>
          <a:p>
            <a:r>
              <a:rPr lang="en-US" sz="4400">
                <a:solidFill>
                  <a:srgbClr val="0A236D"/>
                </a:solidFill>
              </a:rPr>
              <a:t>Friend or Foe?</a:t>
            </a:r>
            <a:endParaRPr lang="en-IL" sz="4400">
              <a:solidFill>
                <a:srgbClr val="0A236D"/>
              </a:solidFill>
            </a:endParaRPr>
          </a:p>
        </p:txBody>
      </p:sp>
      <p:grpSp>
        <p:nvGrpSpPr>
          <p:cNvPr id="9" name="Group 8">
            <a:extLst>
              <a:ext uri="{FF2B5EF4-FFF2-40B4-BE49-F238E27FC236}">
                <a16:creationId xmlns:a16="http://schemas.microsoft.com/office/drawing/2014/main" id="{5E4C1FA8-5BF1-BAD3-060C-51435CBD713F}"/>
              </a:ext>
            </a:extLst>
          </p:cNvPr>
          <p:cNvGrpSpPr/>
          <p:nvPr/>
        </p:nvGrpSpPr>
        <p:grpSpPr>
          <a:xfrm>
            <a:off x="2515862" y="2415065"/>
            <a:ext cx="7160278" cy="1986328"/>
            <a:chOff x="2515862" y="2415065"/>
            <a:chExt cx="7160278" cy="1986328"/>
          </a:xfrm>
        </p:grpSpPr>
        <p:pic>
          <p:nvPicPr>
            <p:cNvPr id="7" name="Picture 6">
              <a:extLst>
                <a:ext uri="{FF2B5EF4-FFF2-40B4-BE49-F238E27FC236}">
                  <a16:creationId xmlns:a16="http://schemas.microsoft.com/office/drawing/2014/main" id="{5E14422D-1703-7805-556E-3AD3AF1C64D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258" b="95742" l="5257" r="94869">
                          <a14:foregroundMark x1="51064" y1="32599" x2="46809" y2="66814"/>
                          <a14:foregroundMark x1="69587" y1="29222" x2="69587" y2="96035"/>
                          <a14:foregroundMark x1="23154" y1="55653" x2="9512" y2="24670"/>
                          <a14:foregroundMark x1="13267" y1="47137" x2="13392" y2="55947"/>
                          <a14:foregroundMark x1="13392" y1="55947" x2="13392" y2="55947"/>
                          <a14:foregroundMark x1="20275" y1="78267" x2="9262" y2="63436"/>
                          <a14:foregroundMark x1="5632" y1="88840" x2="5757" y2="24523"/>
                          <a14:foregroundMark x1="5757" y1="24523" x2="7009" y2="16446"/>
                          <a14:foregroundMark x1="7009" y1="16446" x2="26533" y2="18943"/>
                          <a14:foregroundMark x1="30788" y1="24229" x2="31414" y2="13656"/>
                          <a14:foregroundMark x1="31414" y1="13656" x2="15019" y2="12188"/>
                          <a14:foregroundMark x1="15019" y1="12188" x2="14268" y2="12335"/>
                          <a14:foregroundMark x1="72841" y1="16593" x2="35419" y2="3084"/>
                          <a14:foregroundMark x1="35419" y1="3084" x2="45056" y2="10866"/>
                          <a14:foregroundMark x1="45056" y1="10866" x2="72591" y2="14978"/>
                          <a14:foregroundMark x1="72591" y1="14978" x2="84355" y2="25844"/>
                          <a14:foregroundMark x1="84355" y1="25844" x2="91990" y2="46549"/>
                          <a14:foregroundMark x1="91990" y1="46549" x2="88360" y2="60646"/>
                          <a14:foregroundMark x1="88360" y1="60646" x2="88736" y2="72687"/>
                          <a14:foregroundMark x1="88736" y1="72687" x2="80851" y2="49192"/>
                          <a14:foregroundMark x1="80851" y1="49192" x2="87860" y2="25551"/>
                          <a14:foregroundMark x1="86483" y1="12482" x2="23279" y2="12922"/>
                          <a14:foregroundMark x1="23279" y1="12922" x2="29787" y2="7048"/>
                          <a14:foregroundMark x1="29787" y1="7048" x2="47935" y2="17327"/>
                          <a14:foregroundMark x1="54318" y1="86784" x2="41427" y2="26285"/>
                          <a14:foregroundMark x1="3004" y1="90749" x2="5257" y2="28634"/>
                          <a14:foregroundMark x1="5257" y1="28634" x2="5757" y2="28047"/>
                          <a14:foregroundMark x1="94869" y1="84288" x2="94618" y2="9985"/>
                          <a14:foregroundMark x1="71339" y1="9985" x2="76471" y2="12482"/>
                          <a14:foregroundMark x1="93367" y1="8811" x2="39299" y2="8517"/>
                          <a14:foregroundMark x1="39299" y1="8517" x2="30788" y2="4258"/>
                          <a14:foregroundMark x1="30788" y1="4258" x2="15269" y2="10279"/>
                          <a14:foregroundMark x1="15269" y1="10279" x2="14018" y2="10279"/>
                          <a14:backgroundMark x1="6258" y1="4993" x2="6258" y2="4993"/>
                          <a14:backgroundMark x1="6258" y1="4993" x2="13392" y2="4993"/>
                          <a14:backgroundMark x1="51064" y1="2790" x2="72966" y2="5433"/>
                          <a14:backgroundMark x1="72966" y1="5433" x2="79474" y2="4112"/>
                          <a14:backgroundMark x1="79474" y1="4112" x2="79474" y2="4112"/>
                        </a14:backgroundRemoval>
                      </a14:imgEffect>
                    </a14:imgLayer>
                  </a14:imgProps>
                </a:ext>
              </a:extLst>
            </a:blip>
            <a:stretch>
              <a:fillRect/>
            </a:stretch>
          </p:blipFill>
          <p:spPr>
            <a:xfrm>
              <a:off x="2515862" y="2415065"/>
              <a:ext cx="2281768" cy="1944786"/>
            </a:xfrm>
            <a:prstGeom prst="rect">
              <a:avLst/>
            </a:prstGeom>
          </p:spPr>
        </p:pic>
        <p:pic>
          <p:nvPicPr>
            <p:cNvPr id="8" name="Picture 7">
              <a:extLst>
                <a:ext uri="{FF2B5EF4-FFF2-40B4-BE49-F238E27FC236}">
                  <a16:creationId xmlns:a16="http://schemas.microsoft.com/office/drawing/2014/main" id="{E4D2F1A9-39F7-0BF4-0169-D21D12BA1C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258" b="95742" l="5257" r="94869">
                          <a14:foregroundMark x1="51064" y1="32599" x2="46809" y2="66814"/>
                          <a14:foregroundMark x1="69587" y1="29222" x2="69587" y2="96035"/>
                          <a14:foregroundMark x1="23154" y1="55653" x2="9512" y2="24670"/>
                          <a14:foregroundMark x1="13267" y1="47137" x2="13392" y2="55947"/>
                          <a14:foregroundMark x1="13392" y1="55947" x2="13392" y2="55947"/>
                          <a14:foregroundMark x1="20275" y1="78267" x2="9262" y2="63436"/>
                          <a14:foregroundMark x1="5632" y1="88840" x2="5757" y2="24523"/>
                          <a14:foregroundMark x1="5757" y1="24523" x2="7009" y2="16446"/>
                          <a14:foregroundMark x1="7009" y1="16446" x2="26533" y2="18943"/>
                          <a14:foregroundMark x1="30788" y1="24229" x2="31414" y2="13656"/>
                          <a14:foregroundMark x1="31414" y1="13656" x2="15019" y2="12188"/>
                          <a14:foregroundMark x1="15019" y1="12188" x2="14268" y2="12335"/>
                          <a14:foregroundMark x1="72841" y1="16593" x2="35419" y2="3084"/>
                          <a14:foregroundMark x1="35419" y1="3084" x2="45056" y2="10866"/>
                          <a14:foregroundMark x1="45056" y1="10866" x2="72591" y2="14978"/>
                          <a14:foregroundMark x1="72591" y1="14978" x2="84355" y2="25844"/>
                          <a14:foregroundMark x1="84355" y1="25844" x2="91990" y2="46549"/>
                          <a14:foregroundMark x1="91990" y1="46549" x2="88360" y2="60646"/>
                          <a14:foregroundMark x1="88360" y1="60646" x2="88736" y2="72687"/>
                          <a14:foregroundMark x1="88736" y1="72687" x2="80851" y2="49192"/>
                          <a14:foregroundMark x1="80851" y1="49192" x2="87860" y2="25551"/>
                          <a14:foregroundMark x1="86483" y1="12482" x2="23279" y2="12922"/>
                          <a14:foregroundMark x1="23279" y1="12922" x2="29787" y2="7048"/>
                          <a14:foregroundMark x1="29787" y1="7048" x2="47935" y2="17327"/>
                          <a14:foregroundMark x1="54318" y1="86784" x2="41427" y2="26285"/>
                          <a14:foregroundMark x1="3004" y1="90749" x2="5257" y2="28634"/>
                          <a14:foregroundMark x1="5257" y1="28634" x2="5757" y2="28047"/>
                          <a14:foregroundMark x1="94869" y1="84288" x2="94618" y2="9985"/>
                          <a14:foregroundMark x1="71339" y1="9985" x2="76471" y2="12482"/>
                          <a14:foregroundMark x1="93367" y1="8811" x2="39299" y2="8517"/>
                          <a14:foregroundMark x1="39299" y1="8517" x2="30788" y2="4258"/>
                          <a14:foregroundMark x1="30788" y1="4258" x2="15269" y2="10279"/>
                          <a14:foregroundMark x1="15269" y1="10279" x2="14018" y2="10279"/>
                          <a14:backgroundMark x1="6258" y1="4993" x2="6258" y2="4993"/>
                          <a14:backgroundMark x1="6258" y1="4993" x2="13392" y2="4993"/>
                          <a14:backgroundMark x1="51064" y1="2790" x2="72966" y2="5433"/>
                          <a14:backgroundMark x1="72966" y1="5433" x2="79474" y2="4112"/>
                          <a14:backgroundMark x1="79474" y1="4112" x2="79474" y2="4112"/>
                        </a14:backgroundRemoval>
                      </a14:imgEffect>
                    </a14:imgLayer>
                  </a14:imgProps>
                </a:ext>
              </a:extLst>
            </a:blip>
            <a:stretch>
              <a:fillRect/>
            </a:stretch>
          </p:blipFill>
          <p:spPr>
            <a:xfrm>
              <a:off x="7394372" y="2456607"/>
              <a:ext cx="2281768" cy="1944786"/>
            </a:xfrm>
            <a:prstGeom prst="rect">
              <a:avLst/>
            </a:prstGeom>
          </p:spPr>
        </p:pic>
      </p:grpSp>
    </p:spTree>
    <p:extLst>
      <p:ext uri="{BB962C8B-B14F-4D97-AF65-F5344CB8AC3E}">
        <p14:creationId xmlns:p14="http://schemas.microsoft.com/office/powerpoint/2010/main" val="4110154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045328-C282-8DF8-0FBF-B68A6CD62A05}"/>
              </a:ext>
            </a:extLst>
          </p:cNvPr>
          <p:cNvSpPr>
            <a:spLocks noGrp="1"/>
          </p:cNvSpPr>
          <p:nvPr>
            <p:ph type="body" sz="quarter" idx="11"/>
          </p:nvPr>
        </p:nvSpPr>
        <p:spPr>
          <a:xfrm>
            <a:off x="1646603" y="474741"/>
            <a:ext cx="11027997" cy="625185"/>
          </a:xfrm>
        </p:spPr>
        <p:txBody>
          <a:bodyPr/>
          <a:lstStyle/>
          <a:p>
            <a:r>
              <a:rPr lang="en-US" sz="4400">
                <a:solidFill>
                  <a:srgbClr val="DD3333"/>
                </a:solidFill>
              </a:rPr>
              <a:t>Same</a:t>
            </a:r>
            <a:r>
              <a:rPr lang="en-US" sz="4400">
                <a:solidFill>
                  <a:srgbClr val="0C385A"/>
                </a:solidFill>
              </a:rPr>
              <a:t> </a:t>
            </a:r>
            <a:r>
              <a:rPr lang="en-US" sz="4400">
                <a:solidFill>
                  <a:srgbClr val="0A236D"/>
                </a:solidFill>
              </a:rPr>
              <a:t>MAC</a:t>
            </a:r>
            <a:endParaRPr lang="en-IL" sz="4400">
              <a:solidFill>
                <a:srgbClr val="0A236D"/>
              </a:solidFill>
            </a:endParaRPr>
          </a:p>
        </p:txBody>
      </p:sp>
      <p:grpSp>
        <p:nvGrpSpPr>
          <p:cNvPr id="8" name="Group 7">
            <a:extLst>
              <a:ext uri="{FF2B5EF4-FFF2-40B4-BE49-F238E27FC236}">
                <a16:creationId xmlns:a16="http://schemas.microsoft.com/office/drawing/2014/main" id="{CBBFE68C-789C-F330-CDD0-CBE31A24C802}"/>
              </a:ext>
            </a:extLst>
          </p:cNvPr>
          <p:cNvGrpSpPr/>
          <p:nvPr/>
        </p:nvGrpSpPr>
        <p:grpSpPr>
          <a:xfrm>
            <a:off x="2515861" y="1868800"/>
            <a:ext cx="7160278" cy="1986328"/>
            <a:chOff x="2515862" y="2415065"/>
            <a:chExt cx="7160278" cy="1986328"/>
          </a:xfrm>
        </p:grpSpPr>
        <p:pic>
          <p:nvPicPr>
            <p:cNvPr id="9" name="Picture 8">
              <a:extLst>
                <a:ext uri="{FF2B5EF4-FFF2-40B4-BE49-F238E27FC236}">
                  <a16:creationId xmlns:a16="http://schemas.microsoft.com/office/drawing/2014/main" id="{830BFD35-D3E8-7B5F-5957-91936AA1B8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258" b="95742" l="5257" r="94869">
                          <a14:foregroundMark x1="51064" y1="32599" x2="46809" y2="66814"/>
                          <a14:foregroundMark x1="69587" y1="29222" x2="69587" y2="96035"/>
                          <a14:foregroundMark x1="23154" y1="55653" x2="9512" y2="24670"/>
                          <a14:foregroundMark x1="13267" y1="47137" x2="13392" y2="55947"/>
                          <a14:foregroundMark x1="13392" y1="55947" x2="13392" y2="55947"/>
                          <a14:foregroundMark x1="20275" y1="78267" x2="9262" y2="63436"/>
                          <a14:foregroundMark x1="5632" y1="88840" x2="5757" y2="24523"/>
                          <a14:foregroundMark x1="5757" y1="24523" x2="7009" y2="16446"/>
                          <a14:foregroundMark x1="7009" y1="16446" x2="26533" y2="18943"/>
                          <a14:foregroundMark x1="30788" y1="24229" x2="31414" y2="13656"/>
                          <a14:foregroundMark x1="31414" y1="13656" x2="15019" y2="12188"/>
                          <a14:foregroundMark x1="15019" y1="12188" x2="14268" y2="12335"/>
                          <a14:foregroundMark x1="72841" y1="16593" x2="35419" y2="3084"/>
                          <a14:foregroundMark x1="35419" y1="3084" x2="45056" y2="10866"/>
                          <a14:foregroundMark x1="45056" y1="10866" x2="72591" y2="14978"/>
                          <a14:foregroundMark x1="72591" y1="14978" x2="84355" y2="25844"/>
                          <a14:foregroundMark x1="84355" y1="25844" x2="91990" y2="46549"/>
                          <a14:foregroundMark x1="91990" y1="46549" x2="88360" y2="60646"/>
                          <a14:foregroundMark x1="88360" y1="60646" x2="88736" y2="72687"/>
                          <a14:foregroundMark x1="88736" y1="72687" x2="80851" y2="49192"/>
                          <a14:foregroundMark x1="80851" y1="49192" x2="87860" y2="25551"/>
                          <a14:foregroundMark x1="86483" y1="12482" x2="23279" y2="12922"/>
                          <a14:foregroundMark x1="23279" y1="12922" x2="29787" y2="7048"/>
                          <a14:foregroundMark x1="29787" y1="7048" x2="47935" y2="17327"/>
                          <a14:foregroundMark x1="54318" y1="86784" x2="41427" y2="26285"/>
                          <a14:foregroundMark x1="3004" y1="90749" x2="5257" y2="28634"/>
                          <a14:foregroundMark x1="5257" y1="28634" x2="5757" y2="28047"/>
                          <a14:foregroundMark x1="94869" y1="84288" x2="94618" y2="9985"/>
                          <a14:foregroundMark x1="71339" y1="9985" x2="76471" y2="12482"/>
                          <a14:foregroundMark x1="93367" y1="8811" x2="39299" y2="8517"/>
                          <a14:foregroundMark x1="39299" y1="8517" x2="30788" y2="4258"/>
                          <a14:foregroundMark x1="30788" y1="4258" x2="15269" y2="10279"/>
                          <a14:foregroundMark x1="15269" y1="10279" x2="14018" y2="10279"/>
                          <a14:backgroundMark x1="6258" y1="4993" x2="6258" y2="4993"/>
                          <a14:backgroundMark x1="6258" y1="4993" x2="13392" y2="4993"/>
                          <a14:backgroundMark x1="51064" y1="2790" x2="72966" y2="5433"/>
                          <a14:backgroundMark x1="72966" y1="5433" x2="79474" y2="4112"/>
                          <a14:backgroundMark x1="79474" y1="4112" x2="79474" y2="4112"/>
                        </a14:backgroundRemoval>
                      </a14:imgEffect>
                    </a14:imgLayer>
                  </a14:imgProps>
                </a:ext>
              </a:extLst>
            </a:blip>
            <a:stretch>
              <a:fillRect/>
            </a:stretch>
          </p:blipFill>
          <p:spPr>
            <a:xfrm>
              <a:off x="2515862" y="2415065"/>
              <a:ext cx="2281768" cy="1944786"/>
            </a:xfrm>
            <a:prstGeom prst="rect">
              <a:avLst/>
            </a:prstGeom>
          </p:spPr>
        </p:pic>
        <p:pic>
          <p:nvPicPr>
            <p:cNvPr id="11" name="Picture 10">
              <a:extLst>
                <a:ext uri="{FF2B5EF4-FFF2-40B4-BE49-F238E27FC236}">
                  <a16:creationId xmlns:a16="http://schemas.microsoft.com/office/drawing/2014/main" id="{933A1C07-AC8C-AD12-B00C-7972B0C16DB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258" b="95742" l="5257" r="94869">
                          <a14:foregroundMark x1="51064" y1="32599" x2="46809" y2="66814"/>
                          <a14:foregroundMark x1="69587" y1="29222" x2="69587" y2="96035"/>
                          <a14:foregroundMark x1="23154" y1="55653" x2="9512" y2="24670"/>
                          <a14:foregroundMark x1="13267" y1="47137" x2="13392" y2="55947"/>
                          <a14:foregroundMark x1="13392" y1="55947" x2="13392" y2="55947"/>
                          <a14:foregroundMark x1="20275" y1="78267" x2="9262" y2="63436"/>
                          <a14:foregroundMark x1="5632" y1="88840" x2="5757" y2="24523"/>
                          <a14:foregroundMark x1="5757" y1="24523" x2="7009" y2="16446"/>
                          <a14:foregroundMark x1="7009" y1="16446" x2="26533" y2="18943"/>
                          <a14:foregroundMark x1="30788" y1="24229" x2="31414" y2="13656"/>
                          <a14:foregroundMark x1="31414" y1="13656" x2="15019" y2="12188"/>
                          <a14:foregroundMark x1="15019" y1="12188" x2="14268" y2="12335"/>
                          <a14:foregroundMark x1="72841" y1="16593" x2="35419" y2="3084"/>
                          <a14:foregroundMark x1="35419" y1="3084" x2="45056" y2="10866"/>
                          <a14:foregroundMark x1="45056" y1="10866" x2="72591" y2="14978"/>
                          <a14:foregroundMark x1="72591" y1="14978" x2="84355" y2="25844"/>
                          <a14:foregroundMark x1="84355" y1="25844" x2="91990" y2="46549"/>
                          <a14:foregroundMark x1="91990" y1="46549" x2="88360" y2="60646"/>
                          <a14:foregroundMark x1="88360" y1="60646" x2="88736" y2="72687"/>
                          <a14:foregroundMark x1="88736" y1="72687" x2="80851" y2="49192"/>
                          <a14:foregroundMark x1="80851" y1="49192" x2="87860" y2="25551"/>
                          <a14:foregroundMark x1="86483" y1="12482" x2="23279" y2="12922"/>
                          <a14:foregroundMark x1="23279" y1="12922" x2="29787" y2="7048"/>
                          <a14:foregroundMark x1="29787" y1="7048" x2="47935" y2="17327"/>
                          <a14:foregroundMark x1="54318" y1="86784" x2="41427" y2="26285"/>
                          <a14:foregroundMark x1="3004" y1="90749" x2="5257" y2="28634"/>
                          <a14:foregroundMark x1="5257" y1="28634" x2="5757" y2="28047"/>
                          <a14:foregroundMark x1="94869" y1="84288" x2="94618" y2="9985"/>
                          <a14:foregroundMark x1="71339" y1="9985" x2="76471" y2="12482"/>
                          <a14:foregroundMark x1="93367" y1="8811" x2="39299" y2="8517"/>
                          <a14:foregroundMark x1="39299" y1="8517" x2="30788" y2="4258"/>
                          <a14:foregroundMark x1="30788" y1="4258" x2="15269" y2="10279"/>
                          <a14:foregroundMark x1="15269" y1="10279" x2="14018" y2="10279"/>
                          <a14:backgroundMark x1="6258" y1="4993" x2="6258" y2="4993"/>
                          <a14:backgroundMark x1="6258" y1="4993" x2="13392" y2="4993"/>
                          <a14:backgroundMark x1="51064" y1="2790" x2="72966" y2="5433"/>
                          <a14:backgroundMark x1="72966" y1="5433" x2="79474" y2="4112"/>
                          <a14:backgroundMark x1="79474" y1="4112" x2="79474" y2="4112"/>
                        </a14:backgroundRemoval>
                      </a14:imgEffect>
                    </a14:imgLayer>
                  </a14:imgProps>
                </a:ext>
              </a:extLst>
            </a:blip>
            <a:stretch>
              <a:fillRect/>
            </a:stretch>
          </p:blipFill>
          <p:spPr>
            <a:xfrm>
              <a:off x="7394372" y="2456607"/>
              <a:ext cx="2281768" cy="1944786"/>
            </a:xfrm>
            <a:prstGeom prst="rect">
              <a:avLst/>
            </a:prstGeom>
          </p:spPr>
        </p:pic>
      </p:grpSp>
      <p:sp>
        <p:nvSpPr>
          <p:cNvPr id="13" name="TextBox 12">
            <a:extLst>
              <a:ext uri="{FF2B5EF4-FFF2-40B4-BE49-F238E27FC236}">
                <a16:creationId xmlns:a16="http://schemas.microsoft.com/office/drawing/2014/main" id="{53465E50-F417-1BF1-4353-B53375447F22}"/>
              </a:ext>
            </a:extLst>
          </p:cNvPr>
          <p:cNvSpPr txBox="1"/>
          <p:nvPr/>
        </p:nvSpPr>
        <p:spPr>
          <a:xfrm>
            <a:off x="1563554" y="4226690"/>
            <a:ext cx="3709719" cy="523220"/>
          </a:xfrm>
          <a:prstGeom prst="rect">
            <a:avLst/>
          </a:prstGeom>
          <a:noFill/>
        </p:spPr>
        <p:txBody>
          <a:bodyPr wrap="square">
            <a:spAutoFit/>
          </a:bodyPr>
          <a:lstStyle/>
          <a:p>
            <a:pPr algn="ctr"/>
            <a:r>
              <a:rPr lang="en-US" sz="2800" b="1" i="0" dirty="0">
                <a:solidFill>
                  <a:srgbClr val="0A236D"/>
                </a:solidFill>
                <a:effectLst/>
                <a:latin typeface="Metropolis"/>
                <a:cs typeface="Arial" panose="020B0604020202020204" pitchFamily="34" charset="0"/>
              </a:rPr>
              <a:t>00-1c-06-00-bc-37</a:t>
            </a:r>
            <a:endParaRPr lang="en-US" b="1" dirty="0">
              <a:solidFill>
                <a:srgbClr val="0A236D"/>
              </a:solidFill>
              <a:latin typeface="Metropolis"/>
              <a:cs typeface="Arial" panose="020B0604020202020204" pitchFamily="34" charset="0"/>
            </a:endParaRPr>
          </a:p>
        </p:txBody>
      </p:sp>
      <p:sp>
        <p:nvSpPr>
          <p:cNvPr id="14" name="TextBox 13">
            <a:extLst>
              <a:ext uri="{FF2B5EF4-FFF2-40B4-BE49-F238E27FC236}">
                <a16:creationId xmlns:a16="http://schemas.microsoft.com/office/drawing/2014/main" id="{B8FC7871-B34C-5E29-DE59-2D42E7325557}"/>
              </a:ext>
            </a:extLst>
          </p:cNvPr>
          <p:cNvSpPr txBox="1"/>
          <p:nvPr/>
        </p:nvSpPr>
        <p:spPr>
          <a:xfrm>
            <a:off x="6918726" y="4226690"/>
            <a:ext cx="3709719" cy="523220"/>
          </a:xfrm>
          <a:prstGeom prst="rect">
            <a:avLst/>
          </a:prstGeom>
          <a:noFill/>
        </p:spPr>
        <p:txBody>
          <a:bodyPr wrap="square">
            <a:spAutoFit/>
          </a:bodyPr>
          <a:lstStyle/>
          <a:p>
            <a:pPr algn="ctr"/>
            <a:r>
              <a:rPr lang="en-US" sz="2800" b="1" i="0" dirty="0">
                <a:solidFill>
                  <a:srgbClr val="0A236D"/>
                </a:solidFill>
                <a:effectLst/>
                <a:latin typeface="Metropolis"/>
                <a:cs typeface="Arial" panose="020B0604020202020204" pitchFamily="34" charset="0"/>
              </a:rPr>
              <a:t>00-1c-06-00-bc-37</a:t>
            </a:r>
            <a:endParaRPr lang="en-US" b="1" dirty="0">
              <a:solidFill>
                <a:srgbClr val="0A236D"/>
              </a:solidFill>
              <a:latin typeface="Metropolis"/>
              <a:cs typeface="Arial" panose="020B0604020202020204" pitchFamily="34" charset="0"/>
            </a:endParaRPr>
          </a:p>
        </p:txBody>
      </p:sp>
    </p:spTree>
    <p:extLst>
      <p:ext uri="{BB962C8B-B14F-4D97-AF65-F5344CB8AC3E}">
        <p14:creationId xmlns:p14="http://schemas.microsoft.com/office/powerpoint/2010/main" val="2082429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045328-C282-8DF8-0FBF-B68A6CD62A05}"/>
              </a:ext>
            </a:extLst>
          </p:cNvPr>
          <p:cNvSpPr>
            <a:spLocks noGrp="1"/>
          </p:cNvSpPr>
          <p:nvPr>
            <p:ph type="body" sz="quarter" idx="11"/>
          </p:nvPr>
        </p:nvSpPr>
        <p:spPr>
          <a:xfrm>
            <a:off x="1646603" y="474741"/>
            <a:ext cx="11027997" cy="625185"/>
          </a:xfrm>
        </p:spPr>
        <p:txBody>
          <a:bodyPr/>
          <a:lstStyle/>
          <a:p>
            <a:r>
              <a:rPr lang="en-US" sz="4400">
                <a:solidFill>
                  <a:srgbClr val="DD3333"/>
                </a:solidFill>
              </a:rPr>
              <a:t>Same</a:t>
            </a:r>
            <a:r>
              <a:rPr lang="en-US" sz="4400">
                <a:solidFill>
                  <a:srgbClr val="0C385A"/>
                </a:solidFill>
              </a:rPr>
              <a:t> </a:t>
            </a:r>
            <a:r>
              <a:rPr lang="en-US" sz="4400">
                <a:solidFill>
                  <a:srgbClr val="0A236D"/>
                </a:solidFill>
              </a:rPr>
              <a:t>Ports</a:t>
            </a:r>
            <a:endParaRPr lang="en-IL" sz="4400">
              <a:solidFill>
                <a:srgbClr val="0A236D"/>
              </a:solidFill>
            </a:endParaRPr>
          </a:p>
        </p:txBody>
      </p:sp>
      <p:pic>
        <p:nvPicPr>
          <p:cNvPr id="4" name="Picture 3">
            <a:extLst>
              <a:ext uri="{FF2B5EF4-FFF2-40B4-BE49-F238E27FC236}">
                <a16:creationId xmlns:a16="http://schemas.microsoft.com/office/drawing/2014/main" id="{9DEA7FBC-6B43-4539-0F04-F32CEC92C7B9}"/>
              </a:ext>
            </a:extLst>
          </p:cNvPr>
          <p:cNvPicPr>
            <a:picLocks noChangeAspect="1"/>
          </p:cNvPicPr>
          <p:nvPr/>
        </p:nvPicPr>
        <p:blipFill>
          <a:blip r:embed="rId3"/>
          <a:stretch>
            <a:fillRect/>
          </a:stretch>
        </p:blipFill>
        <p:spPr>
          <a:xfrm>
            <a:off x="1300685" y="3872052"/>
            <a:ext cx="4415092" cy="2860023"/>
          </a:xfrm>
          <a:prstGeom prst="rect">
            <a:avLst/>
          </a:prstGeom>
        </p:spPr>
      </p:pic>
      <p:pic>
        <p:nvPicPr>
          <p:cNvPr id="8" name="Picture 7">
            <a:extLst>
              <a:ext uri="{FF2B5EF4-FFF2-40B4-BE49-F238E27FC236}">
                <a16:creationId xmlns:a16="http://schemas.microsoft.com/office/drawing/2014/main" id="{85F72142-3BA8-06FB-118D-5B32501FF529}"/>
              </a:ext>
            </a:extLst>
          </p:cNvPr>
          <p:cNvPicPr>
            <a:picLocks noChangeAspect="1"/>
          </p:cNvPicPr>
          <p:nvPr/>
        </p:nvPicPr>
        <p:blipFill>
          <a:blip r:embed="rId3"/>
          <a:stretch>
            <a:fillRect/>
          </a:stretch>
        </p:blipFill>
        <p:spPr>
          <a:xfrm>
            <a:off x="6476223" y="3872051"/>
            <a:ext cx="4415092" cy="2860023"/>
          </a:xfrm>
          <a:prstGeom prst="rect">
            <a:avLst/>
          </a:prstGeom>
        </p:spPr>
      </p:pic>
      <p:grpSp>
        <p:nvGrpSpPr>
          <p:cNvPr id="3" name="Group 2">
            <a:extLst>
              <a:ext uri="{FF2B5EF4-FFF2-40B4-BE49-F238E27FC236}">
                <a16:creationId xmlns:a16="http://schemas.microsoft.com/office/drawing/2014/main" id="{01C0ADA5-7668-B757-3DAD-D8039B1D85F3}"/>
              </a:ext>
            </a:extLst>
          </p:cNvPr>
          <p:cNvGrpSpPr/>
          <p:nvPr/>
        </p:nvGrpSpPr>
        <p:grpSpPr>
          <a:xfrm>
            <a:off x="2397107" y="1690670"/>
            <a:ext cx="7160278" cy="1986328"/>
            <a:chOff x="2515862" y="2415065"/>
            <a:chExt cx="7160278" cy="1986328"/>
          </a:xfrm>
        </p:grpSpPr>
        <p:pic>
          <p:nvPicPr>
            <p:cNvPr id="6" name="Picture 5">
              <a:extLst>
                <a:ext uri="{FF2B5EF4-FFF2-40B4-BE49-F238E27FC236}">
                  <a16:creationId xmlns:a16="http://schemas.microsoft.com/office/drawing/2014/main" id="{D6022A0E-5052-1062-6EF4-1AF24D26AC5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258" b="95742" l="5257" r="94869">
                          <a14:foregroundMark x1="51064" y1="32599" x2="46809" y2="66814"/>
                          <a14:foregroundMark x1="69587" y1="29222" x2="69587" y2="96035"/>
                          <a14:foregroundMark x1="23154" y1="55653" x2="9512" y2="24670"/>
                          <a14:foregroundMark x1="13267" y1="47137" x2="13392" y2="55947"/>
                          <a14:foregroundMark x1="13392" y1="55947" x2="13392" y2="55947"/>
                          <a14:foregroundMark x1="20275" y1="78267" x2="9262" y2="63436"/>
                          <a14:foregroundMark x1="5632" y1="88840" x2="5757" y2="24523"/>
                          <a14:foregroundMark x1="5757" y1="24523" x2="7009" y2="16446"/>
                          <a14:foregroundMark x1="7009" y1="16446" x2="26533" y2="18943"/>
                          <a14:foregroundMark x1="30788" y1="24229" x2="31414" y2="13656"/>
                          <a14:foregroundMark x1="31414" y1="13656" x2="15019" y2="12188"/>
                          <a14:foregroundMark x1="15019" y1="12188" x2="14268" y2="12335"/>
                          <a14:foregroundMark x1="72841" y1="16593" x2="35419" y2="3084"/>
                          <a14:foregroundMark x1="35419" y1="3084" x2="45056" y2="10866"/>
                          <a14:foregroundMark x1="45056" y1="10866" x2="72591" y2="14978"/>
                          <a14:foregroundMark x1="72591" y1="14978" x2="84355" y2="25844"/>
                          <a14:foregroundMark x1="84355" y1="25844" x2="91990" y2="46549"/>
                          <a14:foregroundMark x1="91990" y1="46549" x2="88360" y2="60646"/>
                          <a14:foregroundMark x1="88360" y1="60646" x2="88736" y2="72687"/>
                          <a14:foregroundMark x1="88736" y1="72687" x2="80851" y2="49192"/>
                          <a14:foregroundMark x1="80851" y1="49192" x2="87860" y2="25551"/>
                          <a14:foregroundMark x1="86483" y1="12482" x2="23279" y2="12922"/>
                          <a14:foregroundMark x1="23279" y1="12922" x2="29787" y2="7048"/>
                          <a14:foregroundMark x1="29787" y1="7048" x2="47935" y2="17327"/>
                          <a14:foregroundMark x1="54318" y1="86784" x2="41427" y2="26285"/>
                          <a14:foregroundMark x1="3004" y1="90749" x2="5257" y2="28634"/>
                          <a14:foregroundMark x1="5257" y1="28634" x2="5757" y2="28047"/>
                          <a14:foregroundMark x1="94869" y1="84288" x2="94618" y2="9985"/>
                          <a14:foregroundMark x1="71339" y1="9985" x2="76471" y2="12482"/>
                          <a14:foregroundMark x1="93367" y1="8811" x2="39299" y2="8517"/>
                          <a14:foregroundMark x1="39299" y1="8517" x2="30788" y2="4258"/>
                          <a14:foregroundMark x1="30788" y1="4258" x2="15269" y2="10279"/>
                          <a14:foregroundMark x1="15269" y1="10279" x2="14018" y2="10279"/>
                          <a14:backgroundMark x1="6258" y1="4993" x2="6258" y2="4993"/>
                          <a14:backgroundMark x1="6258" y1="4993" x2="13392" y2="4993"/>
                          <a14:backgroundMark x1="51064" y1="2790" x2="72966" y2="5433"/>
                          <a14:backgroundMark x1="72966" y1="5433" x2="79474" y2="4112"/>
                          <a14:backgroundMark x1="79474" y1="4112" x2="79474" y2="4112"/>
                        </a14:backgroundRemoval>
                      </a14:imgEffect>
                    </a14:imgLayer>
                  </a14:imgProps>
                </a:ext>
              </a:extLst>
            </a:blip>
            <a:stretch>
              <a:fillRect/>
            </a:stretch>
          </p:blipFill>
          <p:spPr>
            <a:xfrm>
              <a:off x="2515862" y="2415065"/>
              <a:ext cx="2281768" cy="1944786"/>
            </a:xfrm>
            <a:prstGeom prst="rect">
              <a:avLst/>
            </a:prstGeom>
          </p:spPr>
        </p:pic>
        <p:pic>
          <p:nvPicPr>
            <p:cNvPr id="9" name="Picture 8">
              <a:extLst>
                <a:ext uri="{FF2B5EF4-FFF2-40B4-BE49-F238E27FC236}">
                  <a16:creationId xmlns:a16="http://schemas.microsoft.com/office/drawing/2014/main" id="{F45BC9DD-E89F-D9D6-81EB-4AB6D970432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258" b="95742" l="5257" r="94869">
                          <a14:foregroundMark x1="51064" y1="32599" x2="46809" y2="66814"/>
                          <a14:foregroundMark x1="69587" y1="29222" x2="69587" y2="96035"/>
                          <a14:foregroundMark x1="23154" y1="55653" x2="9512" y2="24670"/>
                          <a14:foregroundMark x1="13267" y1="47137" x2="13392" y2="55947"/>
                          <a14:foregroundMark x1="13392" y1="55947" x2="13392" y2="55947"/>
                          <a14:foregroundMark x1="20275" y1="78267" x2="9262" y2="63436"/>
                          <a14:foregroundMark x1="5632" y1="88840" x2="5757" y2="24523"/>
                          <a14:foregroundMark x1="5757" y1="24523" x2="7009" y2="16446"/>
                          <a14:foregroundMark x1="7009" y1="16446" x2="26533" y2="18943"/>
                          <a14:foregroundMark x1="30788" y1="24229" x2="31414" y2="13656"/>
                          <a14:foregroundMark x1="31414" y1="13656" x2="15019" y2="12188"/>
                          <a14:foregroundMark x1="15019" y1="12188" x2="14268" y2="12335"/>
                          <a14:foregroundMark x1="72841" y1="16593" x2="35419" y2="3084"/>
                          <a14:foregroundMark x1="35419" y1="3084" x2="45056" y2="10866"/>
                          <a14:foregroundMark x1="45056" y1="10866" x2="72591" y2="14978"/>
                          <a14:foregroundMark x1="72591" y1="14978" x2="84355" y2="25844"/>
                          <a14:foregroundMark x1="84355" y1="25844" x2="91990" y2="46549"/>
                          <a14:foregroundMark x1="91990" y1="46549" x2="88360" y2="60646"/>
                          <a14:foregroundMark x1="88360" y1="60646" x2="88736" y2="72687"/>
                          <a14:foregroundMark x1="88736" y1="72687" x2="80851" y2="49192"/>
                          <a14:foregroundMark x1="80851" y1="49192" x2="87860" y2="25551"/>
                          <a14:foregroundMark x1="86483" y1="12482" x2="23279" y2="12922"/>
                          <a14:foregroundMark x1="23279" y1="12922" x2="29787" y2="7048"/>
                          <a14:foregroundMark x1="29787" y1="7048" x2="47935" y2="17327"/>
                          <a14:foregroundMark x1="54318" y1="86784" x2="41427" y2="26285"/>
                          <a14:foregroundMark x1="3004" y1="90749" x2="5257" y2="28634"/>
                          <a14:foregroundMark x1="5257" y1="28634" x2="5757" y2="28047"/>
                          <a14:foregroundMark x1="94869" y1="84288" x2="94618" y2="9985"/>
                          <a14:foregroundMark x1="71339" y1="9985" x2="76471" y2="12482"/>
                          <a14:foregroundMark x1="93367" y1="8811" x2="39299" y2="8517"/>
                          <a14:foregroundMark x1="39299" y1="8517" x2="30788" y2="4258"/>
                          <a14:foregroundMark x1="30788" y1="4258" x2="15269" y2="10279"/>
                          <a14:foregroundMark x1="15269" y1="10279" x2="14018" y2="10279"/>
                          <a14:backgroundMark x1="6258" y1="4993" x2="6258" y2="4993"/>
                          <a14:backgroundMark x1="6258" y1="4993" x2="13392" y2="4993"/>
                          <a14:backgroundMark x1="51064" y1="2790" x2="72966" y2="5433"/>
                          <a14:backgroundMark x1="72966" y1="5433" x2="79474" y2="4112"/>
                          <a14:backgroundMark x1="79474" y1="4112" x2="79474" y2="4112"/>
                        </a14:backgroundRemoval>
                      </a14:imgEffect>
                    </a14:imgLayer>
                  </a14:imgProps>
                </a:ext>
              </a:extLst>
            </a:blip>
            <a:stretch>
              <a:fillRect/>
            </a:stretch>
          </p:blipFill>
          <p:spPr>
            <a:xfrm>
              <a:off x="7394372" y="2456607"/>
              <a:ext cx="2281768" cy="1944786"/>
            </a:xfrm>
            <a:prstGeom prst="rect">
              <a:avLst/>
            </a:prstGeom>
          </p:spPr>
        </p:pic>
      </p:grpSp>
    </p:spTree>
    <p:extLst>
      <p:ext uri="{BB962C8B-B14F-4D97-AF65-F5344CB8AC3E}">
        <p14:creationId xmlns:p14="http://schemas.microsoft.com/office/powerpoint/2010/main" val="3869814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045328-C282-8DF8-0FBF-B68A6CD62A05}"/>
              </a:ext>
            </a:extLst>
          </p:cNvPr>
          <p:cNvSpPr>
            <a:spLocks noGrp="1"/>
          </p:cNvSpPr>
          <p:nvPr>
            <p:ph type="body" sz="quarter" idx="11"/>
          </p:nvPr>
        </p:nvSpPr>
        <p:spPr>
          <a:xfrm>
            <a:off x="1646603" y="474741"/>
            <a:ext cx="11027997" cy="625185"/>
          </a:xfrm>
        </p:spPr>
        <p:txBody>
          <a:bodyPr/>
          <a:lstStyle/>
          <a:p>
            <a:r>
              <a:rPr lang="en-US" sz="4400">
                <a:solidFill>
                  <a:srgbClr val="DD3333"/>
                </a:solidFill>
              </a:rPr>
              <a:t>Same</a:t>
            </a:r>
            <a:r>
              <a:rPr lang="en-US" sz="4400">
                <a:solidFill>
                  <a:srgbClr val="0C385A"/>
                </a:solidFill>
              </a:rPr>
              <a:t> </a:t>
            </a:r>
            <a:r>
              <a:rPr lang="en-US" sz="4400">
                <a:solidFill>
                  <a:srgbClr val="0A236D"/>
                </a:solidFill>
              </a:rPr>
              <a:t>Traffic</a:t>
            </a:r>
            <a:endParaRPr lang="en-IL" sz="4400">
              <a:solidFill>
                <a:srgbClr val="0A236D"/>
              </a:solidFill>
            </a:endParaRPr>
          </a:p>
        </p:txBody>
      </p:sp>
      <p:pic>
        <p:nvPicPr>
          <p:cNvPr id="3" name="Picture 2">
            <a:extLst>
              <a:ext uri="{FF2B5EF4-FFF2-40B4-BE49-F238E27FC236}">
                <a16:creationId xmlns:a16="http://schemas.microsoft.com/office/drawing/2014/main" id="{9BB999DE-023B-F0BE-6748-288B3206469C}"/>
              </a:ext>
            </a:extLst>
          </p:cNvPr>
          <p:cNvPicPr>
            <a:picLocks noChangeAspect="1"/>
          </p:cNvPicPr>
          <p:nvPr/>
        </p:nvPicPr>
        <p:blipFill>
          <a:blip r:embed="rId3"/>
          <a:stretch>
            <a:fillRect/>
          </a:stretch>
        </p:blipFill>
        <p:spPr>
          <a:xfrm>
            <a:off x="1487726" y="3310785"/>
            <a:ext cx="4041007" cy="2862072"/>
          </a:xfrm>
          <a:prstGeom prst="rect">
            <a:avLst/>
          </a:prstGeom>
        </p:spPr>
      </p:pic>
      <p:pic>
        <p:nvPicPr>
          <p:cNvPr id="6" name="Picture 5">
            <a:extLst>
              <a:ext uri="{FF2B5EF4-FFF2-40B4-BE49-F238E27FC236}">
                <a16:creationId xmlns:a16="http://schemas.microsoft.com/office/drawing/2014/main" id="{3C6953D6-5AA6-B91F-782B-A36BEE66F503}"/>
              </a:ext>
            </a:extLst>
          </p:cNvPr>
          <p:cNvPicPr>
            <a:picLocks noChangeAspect="1"/>
          </p:cNvPicPr>
          <p:nvPr/>
        </p:nvPicPr>
        <p:blipFill>
          <a:blip r:embed="rId3"/>
          <a:stretch>
            <a:fillRect/>
          </a:stretch>
        </p:blipFill>
        <p:spPr>
          <a:xfrm>
            <a:off x="6663269" y="3310784"/>
            <a:ext cx="4041007" cy="2862072"/>
          </a:xfrm>
          <a:prstGeom prst="rect">
            <a:avLst/>
          </a:prstGeom>
        </p:spPr>
      </p:pic>
      <p:grpSp>
        <p:nvGrpSpPr>
          <p:cNvPr id="4" name="Group 3">
            <a:extLst>
              <a:ext uri="{FF2B5EF4-FFF2-40B4-BE49-F238E27FC236}">
                <a16:creationId xmlns:a16="http://schemas.microsoft.com/office/drawing/2014/main" id="{0DC297B9-D61E-CA73-F0D5-C7E733AAC218}"/>
              </a:ext>
            </a:extLst>
          </p:cNvPr>
          <p:cNvGrpSpPr/>
          <p:nvPr/>
        </p:nvGrpSpPr>
        <p:grpSpPr>
          <a:xfrm>
            <a:off x="2515862" y="1324456"/>
            <a:ext cx="7160278" cy="1986328"/>
            <a:chOff x="2515862" y="2415065"/>
            <a:chExt cx="7160278" cy="1986328"/>
          </a:xfrm>
        </p:grpSpPr>
        <p:pic>
          <p:nvPicPr>
            <p:cNvPr id="8" name="Picture 7">
              <a:extLst>
                <a:ext uri="{FF2B5EF4-FFF2-40B4-BE49-F238E27FC236}">
                  <a16:creationId xmlns:a16="http://schemas.microsoft.com/office/drawing/2014/main" id="{7389D727-A8FD-CD7B-384A-82B5CDA5EB5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258" b="95742" l="5257" r="94869">
                          <a14:foregroundMark x1="51064" y1="32599" x2="46809" y2="66814"/>
                          <a14:foregroundMark x1="69587" y1="29222" x2="69587" y2="96035"/>
                          <a14:foregroundMark x1="23154" y1="55653" x2="9512" y2="24670"/>
                          <a14:foregroundMark x1="13267" y1="47137" x2="13392" y2="55947"/>
                          <a14:foregroundMark x1="13392" y1="55947" x2="13392" y2="55947"/>
                          <a14:foregroundMark x1="20275" y1="78267" x2="9262" y2="63436"/>
                          <a14:foregroundMark x1="5632" y1="88840" x2="5757" y2="24523"/>
                          <a14:foregroundMark x1="5757" y1="24523" x2="7009" y2="16446"/>
                          <a14:foregroundMark x1="7009" y1="16446" x2="26533" y2="18943"/>
                          <a14:foregroundMark x1="30788" y1="24229" x2="31414" y2="13656"/>
                          <a14:foregroundMark x1="31414" y1="13656" x2="15019" y2="12188"/>
                          <a14:foregroundMark x1="15019" y1="12188" x2="14268" y2="12335"/>
                          <a14:foregroundMark x1="72841" y1="16593" x2="35419" y2="3084"/>
                          <a14:foregroundMark x1="35419" y1="3084" x2="45056" y2="10866"/>
                          <a14:foregroundMark x1="45056" y1="10866" x2="72591" y2="14978"/>
                          <a14:foregroundMark x1="72591" y1="14978" x2="84355" y2="25844"/>
                          <a14:foregroundMark x1="84355" y1="25844" x2="91990" y2="46549"/>
                          <a14:foregroundMark x1="91990" y1="46549" x2="88360" y2="60646"/>
                          <a14:foregroundMark x1="88360" y1="60646" x2="88736" y2="72687"/>
                          <a14:foregroundMark x1="88736" y1="72687" x2="80851" y2="49192"/>
                          <a14:foregroundMark x1="80851" y1="49192" x2="87860" y2="25551"/>
                          <a14:foregroundMark x1="86483" y1="12482" x2="23279" y2="12922"/>
                          <a14:foregroundMark x1="23279" y1="12922" x2="29787" y2="7048"/>
                          <a14:foregroundMark x1="29787" y1="7048" x2="47935" y2="17327"/>
                          <a14:foregroundMark x1="54318" y1="86784" x2="41427" y2="26285"/>
                          <a14:foregroundMark x1="3004" y1="90749" x2="5257" y2="28634"/>
                          <a14:foregroundMark x1="5257" y1="28634" x2="5757" y2="28047"/>
                          <a14:foregroundMark x1="94869" y1="84288" x2="94618" y2="9985"/>
                          <a14:foregroundMark x1="71339" y1="9985" x2="76471" y2="12482"/>
                          <a14:foregroundMark x1="93367" y1="8811" x2="39299" y2="8517"/>
                          <a14:foregroundMark x1="39299" y1="8517" x2="30788" y2="4258"/>
                          <a14:foregroundMark x1="30788" y1="4258" x2="15269" y2="10279"/>
                          <a14:foregroundMark x1="15269" y1="10279" x2="14018" y2="10279"/>
                          <a14:backgroundMark x1="6258" y1="4993" x2="6258" y2="4993"/>
                          <a14:backgroundMark x1="6258" y1="4993" x2="13392" y2="4993"/>
                          <a14:backgroundMark x1="51064" y1="2790" x2="72966" y2="5433"/>
                          <a14:backgroundMark x1="72966" y1="5433" x2="79474" y2="4112"/>
                          <a14:backgroundMark x1="79474" y1="4112" x2="79474" y2="4112"/>
                        </a14:backgroundRemoval>
                      </a14:imgEffect>
                    </a14:imgLayer>
                  </a14:imgProps>
                </a:ext>
              </a:extLst>
            </a:blip>
            <a:stretch>
              <a:fillRect/>
            </a:stretch>
          </p:blipFill>
          <p:spPr>
            <a:xfrm>
              <a:off x="2515862" y="2415065"/>
              <a:ext cx="2281768" cy="1944786"/>
            </a:xfrm>
            <a:prstGeom prst="rect">
              <a:avLst/>
            </a:prstGeom>
          </p:spPr>
        </p:pic>
        <p:pic>
          <p:nvPicPr>
            <p:cNvPr id="9" name="Picture 8">
              <a:extLst>
                <a:ext uri="{FF2B5EF4-FFF2-40B4-BE49-F238E27FC236}">
                  <a16:creationId xmlns:a16="http://schemas.microsoft.com/office/drawing/2014/main" id="{0DF3B39C-C8D5-58C1-C7A3-DC18D39D28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258" b="95742" l="5257" r="94869">
                          <a14:foregroundMark x1="51064" y1="32599" x2="46809" y2="66814"/>
                          <a14:foregroundMark x1="69587" y1="29222" x2="69587" y2="96035"/>
                          <a14:foregroundMark x1="23154" y1="55653" x2="9512" y2="24670"/>
                          <a14:foregroundMark x1="13267" y1="47137" x2="13392" y2="55947"/>
                          <a14:foregroundMark x1="13392" y1="55947" x2="13392" y2="55947"/>
                          <a14:foregroundMark x1="20275" y1="78267" x2="9262" y2="63436"/>
                          <a14:foregroundMark x1="5632" y1="88840" x2="5757" y2="24523"/>
                          <a14:foregroundMark x1="5757" y1="24523" x2="7009" y2="16446"/>
                          <a14:foregroundMark x1="7009" y1="16446" x2="26533" y2="18943"/>
                          <a14:foregroundMark x1="30788" y1="24229" x2="31414" y2="13656"/>
                          <a14:foregroundMark x1="31414" y1="13656" x2="15019" y2="12188"/>
                          <a14:foregroundMark x1="15019" y1="12188" x2="14268" y2="12335"/>
                          <a14:foregroundMark x1="72841" y1="16593" x2="35419" y2="3084"/>
                          <a14:foregroundMark x1="35419" y1="3084" x2="45056" y2="10866"/>
                          <a14:foregroundMark x1="45056" y1="10866" x2="72591" y2="14978"/>
                          <a14:foregroundMark x1="72591" y1="14978" x2="84355" y2="25844"/>
                          <a14:foregroundMark x1="84355" y1="25844" x2="91990" y2="46549"/>
                          <a14:foregroundMark x1="91990" y1="46549" x2="88360" y2="60646"/>
                          <a14:foregroundMark x1="88360" y1="60646" x2="88736" y2="72687"/>
                          <a14:foregroundMark x1="88736" y1="72687" x2="80851" y2="49192"/>
                          <a14:foregroundMark x1="80851" y1="49192" x2="87860" y2="25551"/>
                          <a14:foregroundMark x1="86483" y1="12482" x2="23279" y2="12922"/>
                          <a14:foregroundMark x1="23279" y1="12922" x2="29787" y2="7048"/>
                          <a14:foregroundMark x1="29787" y1="7048" x2="47935" y2="17327"/>
                          <a14:foregroundMark x1="54318" y1="86784" x2="41427" y2="26285"/>
                          <a14:foregroundMark x1="3004" y1="90749" x2="5257" y2="28634"/>
                          <a14:foregroundMark x1="5257" y1="28634" x2="5757" y2="28047"/>
                          <a14:foregroundMark x1="94869" y1="84288" x2="94618" y2="9985"/>
                          <a14:foregroundMark x1="71339" y1="9985" x2="76471" y2="12482"/>
                          <a14:foregroundMark x1="93367" y1="8811" x2="39299" y2="8517"/>
                          <a14:foregroundMark x1="39299" y1="8517" x2="30788" y2="4258"/>
                          <a14:foregroundMark x1="30788" y1="4258" x2="15269" y2="10279"/>
                          <a14:foregroundMark x1="15269" y1="10279" x2="14018" y2="10279"/>
                          <a14:backgroundMark x1="6258" y1="4993" x2="6258" y2="4993"/>
                          <a14:backgroundMark x1="6258" y1="4993" x2="13392" y2="4993"/>
                          <a14:backgroundMark x1="51064" y1="2790" x2="72966" y2="5433"/>
                          <a14:backgroundMark x1="72966" y1="5433" x2="79474" y2="4112"/>
                          <a14:backgroundMark x1="79474" y1="4112" x2="79474" y2="4112"/>
                        </a14:backgroundRemoval>
                      </a14:imgEffect>
                    </a14:imgLayer>
                  </a14:imgProps>
                </a:ext>
              </a:extLst>
            </a:blip>
            <a:stretch>
              <a:fillRect/>
            </a:stretch>
          </p:blipFill>
          <p:spPr>
            <a:xfrm>
              <a:off x="7394372" y="2456607"/>
              <a:ext cx="2281768" cy="1944786"/>
            </a:xfrm>
            <a:prstGeom prst="rect">
              <a:avLst/>
            </a:prstGeom>
          </p:spPr>
        </p:pic>
      </p:grpSp>
    </p:spTree>
    <p:extLst>
      <p:ext uri="{BB962C8B-B14F-4D97-AF65-F5344CB8AC3E}">
        <p14:creationId xmlns:p14="http://schemas.microsoft.com/office/powerpoint/2010/main" val="268797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045328-C282-8DF8-0FBF-B68A6CD62A05}"/>
              </a:ext>
            </a:extLst>
          </p:cNvPr>
          <p:cNvSpPr>
            <a:spLocks noGrp="1"/>
          </p:cNvSpPr>
          <p:nvPr>
            <p:ph type="body" sz="quarter" idx="11"/>
          </p:nvPr>
        </p:nvSpPr>
        <p:spPr>
          <a:xfrm>
            <a:off x="1646603" y="474741"/>
            <a:ext cx="11027997" cy="625185"/>
          </a:xfrm>
        </p:spPr>
        <p:txBody>
          <a:bodyPr/>
          <a:lstStyle/>
          <a:p>
            <a:r>
              <a:rPr lang="en-US" sz="4400">
                <a:solidFill>
                  <a:srgbClr val="DD3333"/>
                </a:solidFill>
              </a:rPr>
              <a:t>Different</a:t>
            </a:r>
            <a:r>
              <a:rPr lang="en-US" sz="4400">
                <a:solidFill>
                  <a:srgbClr val="0C385A"/>
                </a:solidFill>
              </a:rPr>
              <a:t> </a:t>
            </a:r>
            <a:r>
              <a:rPr lang="en-US" sz="4400">
                <a:solidFill>
                  <a:srgbClr val="0A236D"/>
                </a:solidFill>
              </a:rPr>
              <a:t>Asset DNA !</a:t>
            </a:r>
            <a:endParaRPr lang="en-IL" sz="4400">
              <a:solidFill>
                <a:srgbClr val="0A236D"/>
              </a:solidFill>
            </a:endParaRPr>
          </a:p>
        </p:txBody>
      </p:sp>
      <p:pic>
        <p:nvPicPr>
          <p:cNvPr id="4" name="Google Shape;205;p8">
            <a:extLst>
              <a:ext uri="{FF2B5EF4-FFF2-40B4-BE49-F238E27FC236}">
                <a16:creationId xmlns:a16="http://schemas.microsoft.com/office/drawing/2014/main" id="{740D27E2-B046-4026-00D5-366EA384D1F9}"/>
              </a:ext>
            </a:extLst>
          </p:cNvPr>
          <p:cNvPicPr preferRelativeResize="0"/>
          <p:nvPr/>
        </p:nvPicPr>
        <p:blipFill rotWithShape="1">
          <a:blip r:embed="rId3">
            <a:alphaModFix/>
          </a:blip>
          <a:srcRect/>
          <a:stretch/>
        </p:blipFill>
        <p:spPr>
          <a:xfrm>
            <a:off x="1599750" y="3577178"/>
            <a:ext cx="3816960" cy="2334524"/>
          </a:xfrm>
          <a:prstGeom prst="rect">
            <a:avLst/>
          </a:prstGeom>
          <a:noFill/>
          <a:ln>
            <a:noFill/>
          </a:ln>
        </p:spPr>
      </p:pic>
      <p:pic>
        <p:nvPicPr>
          <p:cNvPr id="8" name="Google Shape;211;p8" descr="A screenshot of a computer&#10;&#10;Description automatically generated with medium confidence">
            <a:extLst>
              <a:ext uri="{FF2B5EF4-FFF2-40B4-BE49-F238E27FC236}">
                <a16:creationId xmlns:a16="http://schemas.microsoft.com/office/drawing/2014/main" id="{5DB929F1-67D6-6624-0D6E-F3CC8E60B89A}"/>
              </a:ext>
            </a:extLst>
          </p:cNvPr>
          <p:cNvPicPr preferRelativeResize="0"/>
          <p:nvPr/>
        </p:nvPicPr>
        <p:blipFill rotWithShape="1">
          <a:blip r:embed="rId4">
            <a:alphaModFix/>
          </a:blip>
          <a:srcRect/>
          <a:stretch/>
        </p:blipFill>
        <p:spPr>
          <a:xfrm>
            <a:off x="6672714" y="3577178"/>
            <a:ext cx="4022107" cy="2347092"/>
          </a:xfrm>
          <a:prstGeom prst="rect">
            <a:avLst/>
          </a:prstGeom>
          <a:noFill/>
          <a:ln>
            <a:noFill/>
          </a:ln>
        </p:spPr>
      </p:pic>
      <p:sp>
        <p:nvSpPr>
          <p:cNvPr id="12" name="Rectangle 11">
            <a:extLst>
              <a:ext uri="{FF2B5EF4-FFF2-40B4-BE49-F238E27FC236}">
                <a16:creationId xmlns:a16="http://schemas.microsoft.com/office/drawing/2014/main" id="{50443B63-9E38-1778-66FA-ABB6805C4F00}"/>
              </a:ext>
            </a:extLst>
          </p:cNvPr>
          <p:cNvSpPr/>
          <p:nvPr/>
        </p:nvSpPr>
        <p:spPr>
          <a:xfrm>
            <a:off x="6890258" y="1167185"/>
            <a:ext cx="1105786" cy="2079343"/>
          </a:xfrm>
          <a:prstGeom prst="rect">
            <a:avLst/>
          </a:prstGeom>
          <a:solidFill>
            <a:srgbClr val="F5F5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EADCFD6-F8A9-16E4-7D8B-6FC42203A19F}"/>
              </a:ext>
            </a:extLst>
          </p:cNvPr>
          <p:cNvSpPr/>
          <p:nvPr/>
        </p:nvSpPr>
        <p:spPr>
          <a:xfrm>
            <a:off x="9185402" y="1099926"/>
            <a:ext cx="681612" cy="1998922"/>
          </a:xfrm>
          <a:prstGeom prst="rect">
            <a:avLst/>
          </a:prstGeom>
          <a:solidFill>
            <a:srgbClr val="F2F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CBA15D3-9FC8-2D53-0E20-E564CB0ADFB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258" b="95742" l="5257" r="94869">
                        <a14:foregroundMark x1="51064" y1="32599" x2="46809" y2="66814"/>
                        <a14:foregroundMark x1="69587" y1="29222" x2="69587" y2="96035"/>
                        <a14:foregroundMark x1="23154" y1="55653" x2="9512" y2="24670"/>
                        <a14:foregroundMark x1="13267" y1="47137" x2="13392" y2="55947"/>
                        <a14:foregroundMark x1="13392" y1="55947" x2="13392" y2="55947"/>
                        <a14:foregroundMark x1="20275" y1="78267" x2="9262" y2="63436"/>
                        <a14:foregroundMark x1="5632" y1="88840" x2="5757" y2="24523"/>
                        <a14:foregroundMark x1="5757" y1="24523" x2="7009" y2="16446"/>
                        <a14:foregroundMark x1="7009" y1="16446" x2="26533" y2="18943"/>
                        <a14:foregroundMark x1="30788" y1="24229" x2="31414" y2="13656"/>
                        <a14:foregroundMark x1="31414" y1="13656" x2="15019" y2="12188"/>
                        <a14:foregroundMark x1="15019" y1="12188" x2="14268" y2="12335"/>
                        <a14:foregroundMark x1="72841" y1="16593" x2="35419" y2="3084"/>
                        <a14:foregroundMark x1="35419" y1="3084" x2="45056" y2="10866"/>
                        <a14:foregroundMark x1="45056" y1="10866" x2="72591" y2="14978"/>
                        <a14:foregroundMark x1="72591" y1="14978" x2="84355" y2="25844"/>
                        <a14:foregroundMark x1="84355" y1="25844" x2="91990" y2="46549"/>
                        <a14:foregroundMark x1="91990" y1="46549" x2="88360" y2="60646"/>
                        <a14:foregroundMark x1="88360" y1="60646" x2="88736" y2="72687"/>
                        <a14:foregroundMark x1="88736" y1="72687" x2="80851" y2="49192"/>
                        <a14:foregroundMark x1="80851" y1="49192" x2="87860" y2="25551"/>
                        <a14:foregroundMark x1="86483" y1="12482" x2="23279" y2="12922"/>
                        <a14:foregroundMark x1="23279" y1="12922" x2="29787" y2="7048"/>
                        <a14:foregroundMark x1="29787" y1="7048" x2="47935" y2="17327"/>
                        <a14:foregroundMark x1="54318" y1="86784" x2="41427" y2="26285"/>
                        <a14:foregroundMark x1="3004" y1="90749" x2="5257" y2="28634"/>
                        <a14:foregroundMark x1="5257" y1="28634" x2="5757" y2="28047"/>
                        <a14:foregroundMark x1="94869" y1="84288" x2="94618" y2="9985"/>
                        <a14:foregroundMark x1="71339" y1="9985" x2="76471" y2="12482"/>
                        <a14:foregroundMark x1="93367" y1="8811" x2="39299" y2="8517"/>
                        <a14:foregroundMark x1="39299" y1="8517" x2="30788" y2="4258"/>
                        <a14:foregroundMark x1="30788" y1="4258" x2="15269" y2="10279"/>
                        <a14:foregroundMark x1="15269" y1="10279" x2="14018" y2="10279"/>
                        <a14:backgroundMark x1="6258" y1="4993" x2="6258" y2="4993"/>
                        <a14:backgroundMark x1="6258" y1="4993" x2="13392" y2="4993"/>
                        <a14:backgroundMark x1="51064" y1="2790" x2="72966" y2="5433"/>
                        <a14:backgroundMark x1="72966" y1="5433" x2="79474" y2="4112"/>
                        <a14:backgroundMark x1="79474" y1="4112" x2="79474" y2="4112"/>
                      </a14:backgroundRemoval>
                    </a14:imgEffect>
                  </a14:imgLayer>
                </a14:imgProps>
              </a:ext>
            </a:extLst>
          </a:blip>
          <a:stretch>
            <a:fillRect/>
          </a:stretch>
        </p:blipFill>
        <p:spPr>
          <a:xfrm>
            <a:off x="7585246" y="1301742"/>
            <a:ext cx="2281768" cy="1944786"/>
          </a:xfrm>
          <a:prstGeom prst="rect">
            <a:avLst/>
          </a:prstGeom>
        </p:spPr>
      </p:pic>
      <p:pic>
        <p:nvPicPr>
          <p:cNvPr id="10" name="Picture 9" descr="A computer box with a skull face&#10;&#10;Description automatically generated">
            <a:extLst>
              <a:ext uri="{FF2B5EF4-FFF2-40B4-BE49-F238E27FC236}">
                <a16:creationId xmlns:a16="http://schemas.microsoft.com/office/drawing/2014/main" id="{D997250F-939A-3704-28B0-8E0F86B95A5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762" b="91016" l="9961" r="89844">
                        <a14:foregroundMark x1="35352" y1="9375" x2="46289" y2="8398"/>
                        <a14:foregroundMark x1="46289" y1="8398" x2="62793" y2="11426"/>
                        <a14:foregroundMark x1="64648" y1="26172" x2="69141" y2="19141"/>
                        <a14:foregroundMark x1="69141" y1="19141" x2="69141" y2="18848"/>
                        <a14:foregroundMark x1="60352" y1="57324" x2="59961" y2="67773"/>
                        <a14:foregroundMark x1="59961" y1="67773" x2="55371" y2="77441"/>
                        <a14:foregroundMark x1="55371" y1="77441" x2="37793" y2="84863"/>
                        <a14:foregroundMark x1="37793" y1="84863" x2="29492" y2="82422"/>
                        <a14:foregroundMark x1="29492" y1="82422" x2="19727" y2="56836"/>
                        <a14:foregroundMark x1="19727" y1="56836" x2="19629" y2="56445"/>
                        <a14:foregroundMark x1="69531" y1="71191" x2="61621" y2="89355"/>
                        <a14:foregroundMark x1="61621" y1="89355" x2="53613" y2="91113"/>
                        <a14:foregroundMark x1="53613" y1="91113" x2="35938" y2="87891"/>
                        <a14:foregroundMark x1="35938" y1="87891" x2="25684" y2="83789"/>
                        <a14:foregroundMark x1="25684" y1="83789" x2="18164" y2="73730"/>
                        <a14:foregroundMark x1="18164" y1="73730" x2="20215" y2="66602"/>
                        <a14:foregroundMark x1="20215" y1="66602" x2="20898" y2="66113"/>
                        <a14:foregroundMark x1="30859" y1="90723" x2="21680" y2="84668"/>
                        <a14:foregroundMark x1="74219" y1="7813" x2="50684" y2="7617"/>
                        <a14:foregroundMark x1="75781" y1="7813" x2="51660" y2="6738"/>
                        <a14:foregroundMark x1="37695" y1="5762" x2="50098" y2="9180"/>
                        <a14:foregroundMark x1="50098" y1="9180" x2="50098" y2="9180"/>
                      </a14:backgroundRemoval>
                    </a14:imgEffect>
                  </a14:imgLayer>
                </a14:imgProps>
              </a:ext>
            </a:extLst>
          </a:blip>
          <a:stretch>
            <a:fillRect/>
          </a:stretch>
        </p:blipFill>
        <p:spPr>
          <a:xfrm>
            <a:off x="2378135" y="1227959"/>
            <a:ext cx="2221186" cy="2221186"/>
          </a:xfrm>
          <a:prstGeom prst="rect">
            <a:avLst/>
          </a:prstGeom>
        </p:spPr>
      </p:pic>
    </p:spTree>
    <p:extLst>
      <p:ext uri="{BB962C8B-B14F-4D97-AF65-F5344CB8AC3E}">
        <p14:creationId xmlns:p14="http://schemas.microsoft.com/office/powerpoint/2010/main" val="1862564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5183D03-E0BB-479B-936C-9D7E558C652E}"/>
              </a:ext>
            </a:extLst>
          </p:cNvPr>
          <p:cNvSpPr>
            <a:spLocks noGrp="1"/>
          </p:cNvSpPr>
          <p:nvPr>
            <p:ph type="body" sz="quarter" idx="14"/>
          </p:nvPr>
        </p:nvSpPr>
        <p:spPr>
          <a:xfrm>
            <a:off x="521621" y="2505081"/>
            <a:ext cx="11148757" cy="923920"/>
          </a:xfrm>
        </p:spPr>
        <p:txBody>
          <a:bodyPr/>
          <a:lstStyle/>
          <a:p>
            <a:pPr marL="0" indent="0" algn="ctr">
              <a:buClr>
                <a:srgbClr val="23B589"/>
              </a:buClr>
              <a:buNone/>
            </a:pPr>
            <a:r>
              <a:rPr lang="en-US" sz="4500" err="1">
                <a:solidFill>
                  <a:srgbClr val="0C385A"/>
                </a:solidFill>
                <a:latin typeface="Metropolis Semi Bold"/>
              </a:rPr>
              <a:t>Sepio’s</a:t>
            </a:r>
            <a:r>
              <a:rPr lang="en-US" sz="4500">
                <a:solidFill>
                  <a:srgbClr val="0C385A"/>
                </a:solidFill>
                <a:latin typeface="Metropolis Semi Bold"/>
              </a:rPr>
              <a:t> unique approach</a:t>
            </a:r>
          </a:p>
        </p:txBody>
      </p:sp>
      <p:sp>
        <p:nvSpPr>
          <p:cNvPr id="2" name="Text Placeholder 5">
            <a:extLst>
              <a:ext uri="{FF2B5EF4-FFF2-40B4-BE49-F238E27FC236}">
                <a16:creationId xmlns:a16="http://schemas.microsoft.com/office/drawing/2014/main" id="{5E414053-23AB-7EC6-1B44-B85E74779F0C}"/>
              </a:ext>
            </a:extLst>
          </p:cNvPr>
          <p:cNvSpPr txBox="1">
            <a:spLocks/>
          </p:cNvSpPr>
          <p:nvPr/>
        </p:nvSpPr>
        <p:spPr>
          <a:xfrm>
            <a:off x="521621" y="627243"/>
            <a:ext cx="11148757" cy="923920"/>
          </a:xfrm>
          <a:prstGeom prst="rect">
            <a:avLst/>
          </a:prstGeom>
        </p:spPr>
        <p:txBody>
          <a:bodyPr vert="horz" lIns="91440" tIns="45720" rIns="91440" bIns="45720" rtlCol="0" anchor="t">
            <a:noAutofit/>
          </a:bodyPr>
          <a:lstStyle>
            <a:lvl1pPr marL="171450" indent="-171450" algn="l" defTabSz="914400" rtl="0" eaLnBrk="1" latinLnBrk="0" hangingPunct="1">
              <a:lnSpc>
                <a:spcPct val="90000"/>
              </a:lnSpc>
              <a:spcBef>
                <a:spcPts val="1000"/>
              </a:spcBef>
              <a:buClr>
                <a:srgbClr val="29B679"/>
              </a:buClr>
              <a:buSzPct val="150000"/>
              <a:buFont typeface="Arial" panose="020B0604020202020204" pitchFamily="34" charset="0"/>
              <a:buChar char="•"/>
              <a:defRPr sz="1200" b="0" kern="1200">
                <a:solidFill>
                  <a:srgbClr val="0A236D"/>
                </a:solidFill>
                <a:latin typeface="Metropolis" panose="020B0604020202020204" charset="0"/>
                <a:ea typeface="+mn-ea"/>
                <a:cs typeface="+mn-cs"/>
              </a:defRPr>
            </a:lvl1pPr>
            <a:lvl2pPr marL="6286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2pPr>
            <a:lvl3pPr marL="10858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eiryo UI" panose="020B0604030504040204" pitchFamily="34" charset="-128"/>
                <a:cs typeface="+mn-cs"/>
              </a:defRPr>
            </a:lvl3pPr>
            <a:lvl4pPr marL="15430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23B589"/>
              </a:buClr>
              <a:buNone/>
            </a:pPr>
            <a:endParaRPr lang="en-US" sz="4000" b="1">
              <a:solidFill>
                <a:srgbClr val="0C385A"/>
              </a:solidFill>
              <a:latin typeface="Metropolis Semi Bold"/>
            </a:endParaRPr>
          </a:p>
        </p:txBody>
      </p:sp>
    </p:spTree>
    <p:extLst>
      <p:ext uri="{BB962C8B-B14F-4D97-AF65-F5344CB8AC3E}">
        <p14:creationId xmlns:p14="http://schemas.microsoft.com/office/powerpoint/2010/main" val="1557708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A78F44-BEE0-47E4-9999-1A39B6257C46}"/>
              </a:ext>
            </a:extLst>
          </p:cNvPr>
          <p:cNvSpPr>
            <a:spLocks noGrp="1"/>
          </p:cNvSpPr>
          <p:nvPr>
            <p:ph type="body" sz="quarter" idx="11"/>
          </p:nvPr>
        </p:nvSpPr>
        <p:spPr>
          <a:xfrm>
            <a:off x="600787" y="511177"/>
            <a:ext cx="10320679" cy="625185"/>
          </a:xfrm>
        </p:spPr>
        <p:txBody>
          <a:bodyPr/>
          <a:lstStyle/>
          <a:p>
            <a:pPr algn="l"/>
            <a:r>
              <a:rPr lang="en-US" sz="4400" dirty="0">
                <a:solidFill>
                  <a:srgbClr val="0A236D"/>
                </a:solidFill>
                <a:latin typeface="Metropolis Extra Light" panose="00000500000000000000" charset="0"/>
              </a:rPr>
              <a:t>Harnessing new data source</a:t>
            </a:r>
            <a:endParaRPr lang="en-IL" sz="4400" dirty="0">
              <a:solidFill>
                <a:srgbClr val="0A236D"/>
              </a:solidFill>
              <a:latin typeface="Metropolis Extra Light" panose="00000500000000000000" charset="0"/>
            </a:endParaRPr>
          </a:p>
        </p:txBody>
      </p:sp>
      <p:grpSp>
        <p:nvGrpSpPr>
          <p:cNvPr id="11" name="object 5">
            <a:extLst>
              <a:ext uri="{FF2B5EF4-FFF2-40B4-BE49-F238E27FC236}">
                <a16:creationId xmlns:a16="http://schemas.microsoft.com/office/drawing/2014/main" id="{143042BF-4BC3-976B-C12A-964AE5F3E628}"/>
              </a:ext>
            </a:extLst>
          </p:cNvPr>
          <p:cNvGrpSpPr/>
          <p:nvPr/>
        </p:nvGrpSpPr>
        <p:grpSpPr>
          <a:xfrm>
            <a:off x="6534349" y="1"/>
            <a:ext cx="5657651" cy="6458753"/>
            <a:chOff x="8737600" y="0"/>
            <a:chExt cx="7543534" cy="8611671"/>
          </a:xfrm>
        </p:grpSpPr>
        <p:sp>
          <p:nvSpPr>
            <p:cNvPr id="13" name="object 8">
              <a:extLst>
                <a:ext uri="{FF2B5EF4-FFF2-40B4-BE49-F238E27FC236}">
                  <a16:creationId xmlns:a16="http://schemas.microsoft.com/office/drawing/2014/main" id="{E3B206FC-8CFD-B139-CA0C-1BCFFB4255C8}"/>
                </a:ext>
              </a:extLst>
            </p:cNvPr>
            <p:cNvSpPr/>
            <p:nvPr/>
          </p:nvSpPr>
          <p:spPr>
            <a:xfrm>
              <a:off x="9456569" y="5547614"/>
              <a:ext cx="1267460" cy="1267460"/>
            </a:xfrm>
            <a:custGeom>
              <a:avLst/>
              <a:gdLst/>
              <a:ahLst/>
              <a:cxnLst/>
              <a:rect l="l" t="t" r="r" b="b"/>
              <a:pathLst>
                <a:path w="1267459" h="1267459">
                  <a:moveTo>
                    <a:pt x="1267193" y="1267193"/>
                  </a:moveTo>
                  <a:lnTo>
                    <a:pt x="0" y="0"/>
                  </a:lnTo>
                </a:path>
              </a:pathLst>
            </a:custGeom>
            <a:ln w="113601">
              <a:solidFill>
                <a:srgbClr val="00B050"/>
              </a:solidFill>
            </a:ln>
          </p:spPr>
          <p:txBody>
            <a:bodyPr wrap="square" lIns="0" tIns="0" rIns="0" bIns="0" rtlCol="0"/>
            <a:lstStyle/>
            <a:p>
              <a:endParaRPr sz="1050">
                <a:solidFill>
                  <a:srgbClr val="0A236D"/>
                </a:solidFill>
              </a:endParaRPr>
            </a:p>
          </p:txBody>
        </p:sp>
        <p:sp>
          <p:nvSpPr>
            <p:cNvPr id="14" name="object 9">
              <a:extLst>
                <a:ext uri="{FF2B5EF4-FFF2-40B4-BE49-F238E27FC236}">
                  <a16:creationId xmlns:a16="http://schemas.microsoft.com/office/drawing/2014/main" id="{1F8CB988-A38E-CF84-2C49-5A63EB78D2EB}"/>
                </a:ext>
              </a:extLst>
            </p:cNvPr>
            <p:cNvSpPr/>
            <p:nvPr/>
          </p:nvSpPr>
          <p:spPr>
            <a:xfrm>
              <a:off x="9444642" y="4960815"/>
              <a:ext cx="1791335" cy="1791335"/>
            </a:xfrm>
            <a:custGeom>
              <a:avLst/>
              <a:gdLst/>
              <a:ahLst/>
              <a:cxnLst/>
              <a:rect l="l" t="t" r="r" b="b"/>
              <a:pathLst>
                <a:path w="1791334" h="1791334">
                  <a:moveTo>
                    <a:pt x="1791080" y="1791080"/>
                  </a:moveTo>
                  <a:lnTo>
                    <a:pt x="0" y="0"/>
                  </a:lnTo>
                </a:path>
              </a:pathLst>
            </a:custGeom>
            <a:ln w="113601">
              <a:solidFill>
                <a:srgbClr val="00B050"/>
              </a:solidFill>
            </a:ln>
          </p:spPr>
          <p:txBody>
            <a:bodyPr wrap="square" lIns="0" tIns="0" rIns="0" bIns="0" rtlCol="0"/>
            <a:lstStyle/>
            <a:p>
              <a:endParaRPr sz="1050">
                <a:solidFill>
                  <a:srgbClr val="0A236D"/>
                </a:solidFill>
              </a:endParaRPr>
            </a:p>
          </p:txBody>
        </p:sp>
        <p:sp>
          <p:nvSpPr>
            <p:cNvPr id="15" name="object 10">
              <a:extLst>
                <a:ext uri="{FF2B5EF4-FFF2-40B4-BE49-F238E27FC236}">
                  <a16:creationId xmlns:a16="http://schemas.microsoft.com/office/drawing/2014/main" id="{6B14CD83-077E-5E50-9080-EAE6136B1432}"/>
                </a:ext>
              </a:extLst>
            </p:cNvPr>
            <p:cNvSpPr/>
            <p:nvPr/>
          </p:nvSpPr>
          <p:spPr>
            <a:xfrm>
              <a:off x="9657238" y="4598539"/>
              <a:ext cx="2016125" cy="2016125"/>
            </a:xfrm>
            <a:custGeom>
              <a:avLst/>
              <a:gdLst/>
              <a:ahLst/>
              <a:cxnLst/>
              <a:rect l="l" t="t" r="r" b="b"/>
              <a:pathLst>
                <a:path w="2016125" h="2016125">
                  <a:moveTo>
                    <a:pt x="2015604" y="2015604"/>
                  </a:moveTo>
                  <a:lnTo>
                    <a:pt x="0" y="0"/>
                  </a:lnTo>
                </a:path>
              </a:pathLst>
            </a:custGeom>
            <a:ln w="113601">
              <a:solidFill>
                <a:srgbClr val="00B050"/>
              </a:solidFill>
            </a:ln>
          </p:spPr>
          <p:txBody>
            <a:bodyPr wrap="square" lIns="0" tIns="0" rIns="0" bIns="0" rtlCol="0"/>
            <a:lstStyle/>
            <a:p>
              <a:endParaRPr sz="1050">
                <a:solidFill>
                  <a:srgbClr val="0A236D"/>
                </a:solidFill>
              </a:endParaRPr>
            </a:p>
          </p:txBody>
        </p:sp>
        <p:sp>
          <p:nvSpPr>
            <p:cNvPr id="16" name="object 11">
              <a:extLst>
                <a:ext uri="{FF2B5EF4-FFF2-40B4-BE49-F238E27FC236}">
                  <a16:creationId xmlns:a16="http://schemas.microsoft.com/office/drawing/2014/main" id="{C96E30D9-32F1-48F0-85E8-78B2E76227E2}"/>
                </a:ext>
              </a:extLst>
            </p:cNvPr>
            <p:cNvSpPr/>
            <p:nvPr/>
          </p:nvSpPr>
          <p:spPr>
            <a:xfrm>
              <a:off x="10019515" y="4385943"/>
              <a:ext cx="1882139" cy="1882139"/>
            </a:xfrm>
            <a:custGeom>
              <a:avLst/>
              <a:gdLst/>
              <a:ahLst/>
              <a:cxnLst/>
              <a:rect l="l" t="t" r="r" b="b"/>
              <a:pathLst>
                <a:path w="1882140" h="1882139">
                  <a:moveTo>
                    <a:pt x="1881682" y="1881682"/>
                  </a:moveTo>
                  <a:lnTo>
                    <a:pt x="0" y="0"/>
                  </a:lnTo>
                </a:path>
              </a:pathLst>
            </a:custGeom>
            <a:ln w="113601">
              <a:solidFill>
                <a:srgbClr val="00B050"/>
              </a:solidFill>
            </a:ln>
          </p:spPr>
          <p:txBody>
            <a:bodyPr wrap="square" lIns="0" tIns="0" rIns="0" bIns="0" rtlCol="0"/>
            <a:lstStyle/>
            <a:p>
              <a:endParaRPr sz="1050">
                <a:solidFill>
                  <a:srgbClr val="0A236D"/>
                </a:solidFill>
              </a:endParaRPr>
            </a:p>
          </p:txBody>
        </p:sp>
        <p:sp>
          <p:nvSpPr>
            <p:cNvPr id="17" name="object 12">
              <a:extLst>
                <a:ext uri="{FF2B5EF4-FFF2-40B4-BE49-F238E27FC236}">
                  <a16:creationId xmlns:a16="http://schemas.microsoft.com/office/drawing/2014/main" id="{7535FBD6-8728-ED12-777C-AB8447A2DCD9}"/>
                </a:ext>
              </a:extLst>
            </p:cNvPr>
            <p:cNvSpPr/>
            <p:nvPr/>
          </p:nvSpPr>
          <p:spPr>
            <a:xfrm>
              <a:off x="10395937" y="4187494"/>
              <a:ext cx="1688464" cy="1688464"/>
            </a:xfrm>
            <a:custGeom>
              <a:avLst/>
              <a:gdLst/>
              <a:ahLst/>
              <a:cxnLst/>
              <a:rect l="l" t="t" r="r" b="b"/>
              <a:pathLst>
                <a:path w="1688465" h="1688464">
                  <a:moveTo>
                    <a:pt x="1687944" y="1687944"/>
                  </a:moveTo>
                  <a:lnTo>
                    <a:pt x="0" y="0"/>
                  </a:lnTo>
                </a:path>
              </a:pathLst>
            </a:custGeom>
            <a:ln w="113601">
              <a:solidFill>
                <a:srgbClr val="00B050"/>
              </a:solidFill>
            </a:ln>
          </p:spPr>
          <p:txBody>
            <a:bodyPr wrap="square" lIns="0" tIns="0" rIns="0" bIns="0" rtlCol="0"/>
            <a:lstStyle/>
            <a:p>
              <a:endParaRPr sz="1050">
                <a:solidFill>
                  <a:srgbClr val="0A236D"/>
                </a:solidFill>
              </a:endParaRPr>
            </a:p>
          </p:txBody>
        </p:sp>
        <p:sp>
          <p:nvSpPr>
            <p:cNvPr id="18" name="object 13">
              <a:extLst>
                <a:ext uri="{FF2B5EF4-FFF2-40B4-BE49-F238E27FC236}">
                  <a16:creationId xmlns:a16="http://schemas.microsoft.com/office/drawing/2014/main" id="{7A04E9BD-4069-AB9B-68E9-0F030A56BE51}"/>
                </a:ext>
              </a:extLst>
            </p:cNvPr>
            <p:cNvSpPr/>
            <p:nvPr/>
          </p:nvSpPr>
          <p:spPr>
            <a:xfrm>
              <a:off x="10893747" y="4110435"/>
              <a:ext cx="1267460" cy="1267460"/>
            </a:xfrm>
            <a:custGeom>
              <a:avLst/>
              <a:gdLst/>
              <a:ahLst/>
              <a:cxnLst/>
              <a:rect l="l" t="t" r="r" b="b"/>
              <a:pathLst>
                <a:path w="1267459" h="1267460">
                  <a:moveTo>
                    <a:pt x="1267193" y="1267193"/>
                  </a:moveTo>
                  <a:lnTo>
                    <a:pt x="0" y="0"/>
                  </a:lnTo>
                </a:path>
              </a:pathLst>
            </a:custGeom>
            <a:ln w="113601">
              <a:solidFill>
                <a:srgbClr val="00B050"/>
              </a:solidFill>
            </a:ln>
          </p:spPr>
          <p:txBody>
            <a:bodyPr wrap="square" lIns="0" tIns="0" rIns="0" bIns="0" rtlCol="0"/>
            <a:lstStyle/>
            <a:p>
              <a:endParaRPr sz="1050">
                <a:solidFill>
                  <a:srgbClr val="0A236D"/>
                </a:solidFill>
              </a:endParaRPr>
            </a:p>
          </p:txBody>
        </p:sp>
        <p:pic>
          <p:nvPicPr>
            <p:cNvPr id="19" name="object 14">
              <a:extLst>
                <a:ext uri="{FF2B5EF4-FFF2-40B4-BE49-F238E27FC236}">
                  <a16:creationId xmlns:a16="http://schemas.microsoft.com/office/drawing/2014/main" id="{5074F2F9-112F-BFB5-97B3-9B55E5BEB1E6}"/>
                </a:ext>
              </a:extLst>
            </p:cNvPr>
            <p:cNvPicPr/>
            <p:nvPr/>
          </p:nvPicPr>
          <p:blipFill>
            <a:blip r:embed="rId3" cstate="print"/>
            <a:stretch>
              <a:fillRect/>
            </a:stretch>
          </p:blipFill>
          <p:spPr>
            <a:xfrm>
              <a:off x="8737600" y="3482022"/>
              <a:ext cx="3969233" cy="3969244"/>
            </a:xfrm>
            <a:prstGeom prst="rect">
              <a:avLst/>
            </a:prstGeom>
          </p:spPr>
        </p:pic>
        <p:sp>
          <p:nvSpPr>
            <p:cNvPr id="20" name="object 15">
              <a:extLst>
                <a:ext uri="{FF2B5EF4-FFF2-40B4-BE49-F238E27FC236}">
                  <a16:creationId xmlns:a16="http://schemas.microsoft.com/office/drawing/2014/main" id="{AB53D412-F880-F6B1-B53A-87F441BD8178}"/>
                </a:ext>
              </a:extLst>
            </p:cNvPr>
            <p:cNvSpPr/>
            <p:nvPr/>
          </p:nvSpPr>
          <p:spPr>
            <a:xfrm>
              <a:off x="11688127" y="3318837"/>
              <a:ext cx="1267460" cy="1267460"/>
            </a:xfrm>
            <a:custGeom>
              <a:avLst/>
              <a:gdLst/>
              <a:ahLst/>
              <a:cxnLst/>
              <a:rect l="l" t="t" r="r" b="b"/>
              <a:pathLst>
                <a:path w="1267459" h="1267460">
                  <a:moveTo>
                    <a:pt x="1267193" y="1267193"/>
                  </a:moveTo>
                  <a:lnTo>
                    <a:pt x="0" y="0"/>
                  </a:lnTo>
                </a:path>
              </a:pathLst>
            </a:custGeom>
            <a:ln w="113601">
              <a:solidFill>
                <a:srgbClr val="00B050"/>
              </a:solidFill>
            </a:ln>
          </p:spPr>
          <p:txBody>
            <a:bodyPr wrap="square" lIns="0" tIns="0" rIns="0" bIns="0" rtlCol="0"/>
            <a:lstStyle/>
            <a:p>
              <a:endParaRPr sz="1050">
                <a:solidFill>
                  <a:srgbClr val="0A236D"/>
                </a:solidFill>
              </a:endParaRPr>
            </a:p>
          </p:txBody>
        </p:sp>
        <p:sp>
          <p:nvSpPr>
            <p:cNvPr id="21" name="object 16">
              <a:extLst>
                <a:ext uri="{FF2B5EF4-FFF2-40B4-BE49-F238E27FC236}">
                  <a16:creationId xmlns:a16="http://schemas.microsoft.com/office/drawing/2014/main" id="{3626DF72-D356-4F69-874C-B1E56877E4A8}"/>
                </a:ext>
              </a:extLst>
            </p:cNvPr>
            <p:cNvSpPr/>
            <p:nvPr/>
          </p:nvSpPr>
          <p:spPr>
            <a:xfrm>
              <a:off x="11676199" y="2732039"/>
              <a:ext cx="1791335" cy="1791335"/>
            </a:xfrm>
            <a:custGeom>
              <a:avLst/>
              <a:gdLst/>
              <a:ahLst/>
              <a:cxnLst/>
              <a:rect l="l" t="t" r="r" b="b"/>
              <a:pathLst>
                <a:path w="1791334" h="1791335">
                  <a:moveTo>
                    <a:pt x="1791080" y="1791080"/>
                  </a:moveTo>
                  <a:lnTo>
                    <a:pt x="0" y="0"/>
                  </a:lnTo>
                </a:path>
              </a:pathLst>
            </a:custGeom>
            <a:ln w="113601">
              <a:solidFill>
                <a:srgbClr val="00B050"/>
              </a:solidFill>
            </a:ln>
          </p:spPr>
          <p:txBody>
            <a:bodyPr wrap="square" lIns="0" tIns="0" rIns="0" bIns="0" rtlCol="0"/>
            <a:lstStyle/>
            <a:p>
              <a:endParaRPr sz="1050">
                <a:solidFill>
                  <a:srgbClr val="0A236D"/>
                </a:solidFill>
              </a:endParaRPr>
            </a:p>
          </p:txBody>
        </p:sp>
        <p:sp>
          <p:nvSpPr>
            <p:cNvPr id="22" name="object 17">
              <a:extLst>
                <a:ext uri="{FF2B5EF4-FFF2-40B4-BE49-F238E27FC236}">
                  <a16:creationId xmlns:a16="http://schemas.microsoft.com/office/drawing/2014/main" id="{D22D6298-B405-E791-267A-AF0D09C0161A}"/>
                </a:ext>
              </a:extLst>
            </p:cNvPr>
            <p:cNvSpPr/>
            <p:nvPr/>
          </p:nvSpPr>
          <p:spPr>
            <a:xfrm>
              <a:off x="11888794" y="2369762"/>
              <a:ext cx="2016125" cy="2016125"/>
            </a:xfrm>
            <a:custGeom>
              <a:avLst/>
              <a:gdLst/>
              <a:ahLst/>
              <a:cxnLst/>
              <a:rect l="l" t="t" r="r" b="b"/>
              <a:pathLst>
                <a:path w="2016125" h="2016125">
                  <a:moveTo>
                    <a:pt x="2015604" y="2015604"/>
                  </a:moveTo>
                  <a:lnTo>
                    <a:pt x="0" y="0"/>
                  </a:lnTo>
                </a:path>
              </a:pathLst>
            </a:custGeom>
            <a:ln w="113601">
              <a:solidFill>
                <a:srgbClr val="00B050"/>
              </a:solidFill>
            </a:ln>
          </p:spPr>
          <p:txBody>
            <a:bodyPr wrap="square" lIns="0" tIns="0" rIns="0" bIns="0" rtlCol="0"/>
            <a:lstStyle/>
            <a:p>
              <a:endParaRPr sz="1050">
                <a:solidFill>
                  <a:srgbClr val="0A236D"/>
                </a:solidFill>
              </a:endParaRPr>
            </a:p>
          </p:txBody>
        </p:sp>
        <p:sp>
          <p:nvSpPr>
            <p:cNvPr id="23" name="object 18">
              <a:extLst>
                <a:ext uri="{FF2B5EF4-FFF2-40B4-BE49-F238E27FC236}">
                  <a16:creationId xmlns:a16="http://schemas.microsoft.com/office/drawing/2014/main" id="{F61B97AE-F4B3-32A0-024E-4AB6CD1033E2}"/>
                </a:ext>
              </a:extLst>
            </p:cNvPr>
            <p:cNvSpPr/>
            <p:nvPr/>
          </p:nvSpPr>
          <p:spPr>
            <a:xfrm>
              <a:off x="12251071" y="2157168"/>
              <a:ext cx="1882139" cy="1882139"/>
            </a:xfrm>
            <a:custGeom>
              <a:avLst/>
              <a:gdLst/>
              <a:ahLst/>
              <a:cxnLst/>
              <a:rect l="l" t="t" r="r" b="b"/>
              <a:pathLst>
                <a:path w="1882140" h="1882139">
                  <a:moveTo>
                    <a:pt x="1881682" y="1881682"/>
                  </a:moveTo>
                  <a:lnTo>
                    <a:pt x="0" y="0"/>
                  </a:lnTo>
                </a:path>
              </a:pathLst>
            </a:custGeom>
            <a:ln w="113601">
              <a:solidFill>
                <a:srgbClr val="00B050"/>
              </a:solidFill>
            </a:ln>
          </p:spPr>
          <p:txBody>
            <a:bodyPr wrap="square" lIns="0" tIns="0" rIns="0" bIns="0" rtlCol="0"/>
            <a:lstStyle/>
            <a:p>
              <a:endParaRPr sz="1050">
                <a:solidFill>
                  <a:srgbClr val="0A236D"/>
                </a:solidFill>
              </a:endParaRPr>
            </a:p>
          </p:txBody>
        </p:sp>
        <p:sp>
          <p:nvSpPr>
            <p:cNvPr id="24" name="object 19">
              <a:extLst>
                <a:ext uri="{FF2B5EF4-FFF2-40B4-BE49-F238E27FC236}">
                  <a16:creationId xmlns:a16="http://schemas.microsoft.com/office/drawing/2014/main" id="{1E0E5F31-8F77-1A20-55A1-9A162723B2C2}"/>
                </a:ext>
              </a:extLst>
            </p:cNvPr>
            <p:cNvSpPr/>
            <p:nvPr/>
          </p:nvSpPr>
          <p:spPr>
            <a:xfrm>
              <a:off x="12627495" y="1958719"/>
              <a:ext cx="1688464" cy="1688464"/>
            </a:xfrm>
            <a:custGeom>
              <a:avLst/>
              <a:gdLst/>
              <a:ahLst/>
              <a:cxnLst/>
              <a:rect l="l" t="t" r="r" b="b"/>
              <a:pathLst>
                <a:path w="1688465" h="1688464">
                  <a:moveTo>
                    <a:pt x="1687944" y="1687944"/>
                  </a:moveTo>
                  <a:lnTo>
                    <a:pt x="0" y="0"/>
                  </a:lnTo>
                </a:path>
              </a:pathLst>
            </a:custGeom>
            <a:ln w="113601">
              <a:solidFill>
                <a:srgbClr val="00B050"/>
              </a:solidFill>
            </a:ln>
          </p:spPr>
          <p:txBody>
            <a:bodyPr wrap="square" lIns="0" tIns="0" rIns="0" bIns="0" rtlCol="0"/>
            <a:lstStyle/>
            <a:p>
              <a:endParaRPr sz="1050">
                <a:solidFill>
                  <a:srgbClr val="0A236D"/>
                </a:solidFill>
              </a:endParaRPr>
            </a:p>
          </p:txBody>
        </p:sp>
        <p:sp>
          <p:nvSpPr>
            <p:cNvPr id="25" name="object 20">
              <a:extLst>
                <a:ext uri="{FF2B5EF4-FFF2-40B4-BE49-F238E27FC236}">
                  <a16:creationId xmlns:a16="http://schemas.microsoft.com/office/drawing/2014/main" id="{640B442D-61DE-C3D3-19D9-1529737F98A1}"/>
                </a:ext>
              </a:extLst>
            </p:cNvPr>
            <p:cNvSpPr/>
            <p:nvPr/>
          </p:nvSpPr>
          <p:spPr>
            <a:xfrm>
              <a:off x="13125306" y="1881659"/>
              <a:ext cx="1267460" cy="1267460"/>
            </a:xfrm>
            <a:custGeom>
              <a:avLst/>
              <a:gdLst/>
              <a:ahLst/>
              <a:cxnLst/>
              <a:rect l="l" t="t" r="r" b="b"/>
              <a:pathLst>
                <a:path w="1267459" h="1267460">
                  <a:moveTo>
                    <a:pt x="1267193" y="1267193"/>
                  </a:moveTo>
                  <a:lnTo>
                    <a:pt x="0" y="0"/>
                  </a:lnTo>
                </a:path>
              </a:pathLst>
            </a:custGeom>
            <a:ln w="113601">
              <a:solidFill>
                <a:srgbClr val="00B050"/>
              </a:solidFill>
            </a:ln>
          </p:spPr>
          <p:txBody>
            <a:bodyPr wrap="square" lIns="0" tIns="0" rIns="0" bIns="0" rtlCol="0"/>
            <a:lstStyle/>
            <a:p>
              <a:endParaRPr sz="1050">
                <a:solidFill>
                  <a:srgbClr val="0A236D"/>
                </a:solidFill>
              </a:endParaRPr>
            </a:p>
          </p:txBody>
        </p:sp>
        <p:pic>
          <p:nvPicPr>
            <p:cNvPr id="26" name="object 21">
              <a:extLst>
                <a:ext uri="{FF2B5EF4-FFF2-40B4-BE49-F238E27FC236}">
                  <a16:creationId xmlns:a16="http://schemas.microsoft.com/office/drawing/2014/main" id="{26C29D13-6BE2-A74F-10FE-053640FAC703}"/>
                </a:ext>
              </a:extLst>
            </p:cNvPr>
            <p:cNvPicPr/>
            <p:nvPr/>
          </p:nvPicPr>
          <p:blipFill>
            <a:blip r:embed="rId4" cstate="print"/>
            <a:stretch>
              <a:fillRect/>
            </a:stretch>
          </p:blipFill>
          <p:spPr>
            <a:xfrm>
              <a:off x="11099800" y="1253248"/>
              <a:ext cx="3969231" cy="3969245"/>
            </a:xfrm>
            <a:prstGeom prst="rect">
              <a:avLst/>
            </a:prstGeom>
          </p:spPr>
        </p:pic>
        <p:sp>
          <p:nvSpPr>
            <p:cNvPr id="27" name="object 22">
              <a:extLst>
                <a:ext uri="{FF2B5EF4-FFF2-40B4-BE49-F238E27FC236}">
                  <a16:creationId xmlns:a16="http://schemas.microsoft.com/office/drawing/2014/main" id="{5CE829D3-477D-1194-8161-2A5DCA733CE5}"/>
                </a:ext>
              </a:extLst>
            </p:cNvPr>
            <p:cNvSpPr/>
            <p:nvPr/>
          </p:nvSpPr>
          <p:spPr>
            <a:xfrm>
              <a:off x="13920933" y="1087314"/>
              <a:ext cx="1267460" cy="1267460"/>
            </a:xfrm>
            <a:custGeom>
              <a:avLst/>
              <a:gdLst/>
              <a:ahLst/>
              <a:cxnLst/>
              <a:rect l="l" t="t" r="r" b="b"/>
              <a:pathLst>
                <a:path w="1267459" h="1267460">
                  <a:moveTo>
                    <a:pt x="1267193" y="1267193"/>
                  </a:moveTo>
                  <a:lnTo>
                    <a:pt x="0" y="0"/>
                  </a:lnTo>
                </a:path>
              </a:pathLst>
            </a:custGeom>
            <a:ln w="113601">
              <a:solidFill>
                <a:srgbClr val="00B050"/>
              </a:solidFill>
            </a:ln>
          </p:spPr>
          <p:txBody>
            <a:bodyPr wrap="square" lIns="0" tIns="0" rIns="0" bIns="0" rtlCol="0"/>
            <a:lstStyle/>
            <a:p>
              <a:endParaRPr sz="1050">
                <a:solidFill>
                  <a:srgbClr val="0A236D"/>
                </a:solidFill>
              </a:endParaRPr>
            </a:p>
          </p:txBody>
        </p:sp>
        <p:sp>
          <p:nvSpPr>
            <p:cNvPr id="28" name="object 23">
              <a:extLst>
                <a:ext uri="{FF2B5EF4-FFF2-40B4-BE49-F238E27FC236}">
                  <a16:creationId xmlns:a16="http://schemas.microsoft.com/office/drawing/2014/main" id="{F48714C3-0216-5D7D-E857-A914E22DDE63}"/>
                </a:ext>
              </a:extLst>
            </p:cNvPr>
            <p:cNvSpPr/>
            <p:nvPr/>
          </p:nvSpPr>
          <p:spPr>
            <a:xfrm>
              <a:off x="13909005" y="500514"/>
              <a:ext cx="1791335" cy="1791335"/>
            </a:xfrm>
            <a:custGeom>
              <a:avLst/>
              <a:gdLst/>
              <a:ahLst/>
              <a:cxnLst/>
              <a:rect l="l" t="t" r="r" b="b"/>
              <a:pathLst>
                <a:path w="1791334" h="1791335">
                  <a:moveTo>
                    <a:pt x="1791080" y="1791080"/>
                  </a:moveTo>
                  <a:lnTo>
                    <a:pt x="0" y="0"/>
                  </a:lnTo>
                </a:path>
              </a:pathLst>
            </a:custGeom>
            <a:ln w="113601">
              <a:solidFill>
                <a:srgbClr val="00B050"/>
              </a:solidFill>
            </a:ln>
          </p:spPr>
          <p:txBody>
            <a:bodyPr wrap="square" lIns="0" tIns="0" rIns="0" bIns="0" rtlCol="0"/>
            <a:lstStyle/>
            <a:p>
              <a:endParaRPr sz="1050">
                <a:solidFill>
                  <a:srgbClr val="0A236D"/>
                </a:solidFill>
              </a:endParaRPr>
            </a:p>
          </p:txBody>
        </p:sp>
        <p:sp>
          <p:nvSpPr>
            <p:cNvPr id="29" name="object 24">
              <a:extLst>
                <a:ext uri="{FF2B5EF4-FFF2-40B4-BE49-F238E27FC236}">
                  <a16:creationId xmlns:a16="http://schemas.microsoft.com/office/drawing/2014/main" id="{B67363B6-5A4E-90C8-0009-6706B4FC4674}"/>
                </a:ext>
              </a:extLst>
            </p:cNvPr>
            <p:cNvSpPr/>
            <p:nvPr/>
          </p:nvSpPr>
          <p:spPr>
            <a:xfrm>
              <a:off x="14121601" y="138239"/>
              <a:ext cx="2016125" cy="2016125"/>
            </a:xfrm>
            <a:custGeom>
              <a:avLst/>
              <a:gdLst/>
              <a:ahLst/>
              <a:cxnLst/>
              <a:rect l="l" t="t" r="r" b="b"/>
              <a:pathLst>
                <a:path w="2016125" h="2016125">
                  <a:moveTo>
                    <a:pt x="2015604" y="2015604"/>
                  </a:moveTo>
                  <a:lnTo>
                    <a:pt x="0" y="0"/>
                  </a:lnTo>
                </a:path>
              </a:pathLst>
            </a:custGeom>
            <a:ln w="113601">
              <a:solidFill>
                <a:srgbClr val="00B050"/>
              </a:solidFill>
            </a:ln>
          </p:spPr>
          <p:txBody>
            <a:bodyPr wrap="square" lIns="0" tIns="0" rIns="0" bIns="0" rtlCol="0"/>
            <a:lstStyle/>
            <a:p>
              <a:endParaRPr sz="1050">
                <a:solidFill>
                  <a:srgbClr val="0A236D"/>
                </a:solidFill>
              </a:endParaRPr>
            </a:p>
          </p:txBody>
        </p:sp>
        <p:sp>
          <p:nvSpPr>
            <p:cNvPr id="30" name="object 25">
              <a:extLst>
                <a:ext uri="{FF2B5EF4-FFF2-40B4-BE49-F238E27FC236}">
                  <a16:creationId xmlns:a16="http://schemas.microsoft.com/office/drawing/2014/main" id="{CF4C0CA4-C581-49EB-FAA4-7FA27A7BEE4C}"/>
                </a:ext>
              </a:extLst>
            </p:cNvPr>
            <p:cNvSpPr/>
            <p:nvPr/>
          </p:nvSpPr>
          <p:spPr>
            <a:xfrm>
              <a:off x="14558234" y="0"/>
              <a:ext cx="1697989" cy="1697989"/>
            </a:xfrm>
            <a:custGeom>
              <a:avLst/>
              <a:gdLst/>
              <a:ahLst/>
              <a:cxnLst/>
              <a:rect l="l" t="t" r="r" b="b"/>
              <a:pathLst>
                <a:path w="1697990" h="1697989">
                  <a:moveTo>
                    <a:pt x="1697766" y="1697766"/>
                  </a:moveTo>
                  <a:lnTo>
                    <a:pt x="0" y="0"/>
                  </a:lnTo>
                </a:path>
              </a:pathLst>
            </a:custGeom>
            <a:ln w="113601">
              <a:solidFill>
                <a:srgbClr val="00B050"/>
              </a:solidFill>
            </a:ln>
          </p:spPr>
          <p:txBody>
            <a:bodyPr wrap="square" lIns="0" tIns="0" rIns="0" bIns="0" rtlCol="0"/>
            <a:lstStyle/>
            <a:p>
              <a:endParaRPr sz="1050">
                <a:solidFill>
                  <a:srgbClr val="0A236D"/>
                </a:solidFill>
              </a:endParaRPr>
            </a:p>
          </p:txBody>
        </p:sp>
        <p:sp>
          <p:nvSpPr>
            <p:cNvPr id="31" name="object 26">
              <a:extLst>
                <a:ext uri="{FF2B5EF4-FFF2-40B4-BE49-F238E27FC236}">
                  <a16:creationId xmlns:a16="http://schemas.microsoft.com/office/drawing/2014/main" id="{E5347005-6510-F42F-183B-68FAF572D5BA}"/>
                </a:ext>
              </a:extLst>
            </p:cNvPr>
            <p:cNvSpPr/>
            <p:nvPr/>
          </p:nvSpPr>
          <p:spPr>
            <a:xfrm>
              <a:off x="15133106" y="0"/>
              <a:ext cx="1123315" cy="1123315"/>
            </a:xfrm>
            <a:custGeom>
              <a:avLst/>
              <a:gdLst/>
              <a:ahLst/>
              <a:cxnLst/>
              <a:rect l="l" t="t" r="r" b="b"/>
              <a:pathLst>
                <a:path w="1123315" h="1123315">
                  <a:moveTo>
                    <a:pt x="1122895" y="1122895"/>
                  </a:moveTo>
                  <a:lnTo>
                    <a:pt x="0" y="0"/>
                  </a:lnTo>
                </a:path>
              </a:pathLst>
            </a:custGeom>
            <a:ln w="113601">
              <a:solidFill>
                <a:srgbClr val="00B050"/>
              </a:solidFill>
            </a:ln>
          </p:spPr>
          <p:txBody>
            <a:bodyPr wrap="square" lIns="0" tIns="0" rIns="0" bIns="0" rtlCol="0"/>
            <a:lstStyle/>
            <a:p>
              <a:endParaRPr sz="1050">
                <a:solidFill>
                  <a:srgbClr val="0A236D"/>
                </a:solidFill>
              </a:endParaRPr>
            </a:p>
          </p:txBody>
        </p:sp>
        <p:sp>
          <p:nvSpPr>
            <p:cNvPr id="32" name="object 27">
              <a:extLst>
                <a:ext uri="{FF2B5EF4-FFF2-40B4-BE49-F238E27FC236}">
                  <a16:creationId xmlns:a16="http://schemas.microsoft.com/office/drawing/2014/main" id="{85773508-7197-24C4-FD69-3BBAB7D3D50F}"/>
                </a:ext>
              </a:extLst>
            </p:cNvPr>
            <p:cNvSpPr/>
            <p:nvPr/>
          </p:nvSpPr>
          <p:spPr>
            <a:xfrm>
              <a:off x="15707976" y="0"/>
              <a:ext cx="548640" cy="548640"/>
            </a:xfrm>
            <a:custGeom>
              <a:avLst/>
              <a:gdLst/>
              <a:ahLst/>
              <a:cxnLst/>
              <a:rect l="l" t="t" r="r" b="b"/>
              <a:pathLst>
                <a:path w="548640" h="548640">
                  <a:moveTo>
                    <a:pt x="548023" y="548023"/>
                  </a:moveTo>
                  <a:lnTo>
                    <a:pt x="0" y="0"/>
                  </a:lnTo>
                </a:path>
              </a:pathLst>
            </a:custGeom>
            <a:ln w="113601">
              <a:solidFill>
                <a:srgbClr val="00B050"/>
              </a:solidFill>
            </a:ln>
          </p:spPr>
          <p:txBody>
            <a:bodyPr wrap="square" lIns="0" tIns="0" rIns="0" bIns="0" rtlCol="0"/>
            <a:lstStyle/>
            <a:p>
              <a:endParaRPr sz="1050">
                <a:solidFill>
                  <a:srgbClr val="0A236D"/>
                </a:solidFill>
              </a:endParaRPr>
            </a:p>
          </p:txBody>
        </p:sp>
        <p:pic>
          <p:nvPicPr>
            <p:cNvPr id="33" name="object 28">
              <a:extLst>
                <a:ext uri="{FF2B5EF4-FFF2-40B4-BE49-F238E27FC236}">
                  <a16:creationId xmlns:a16="http://schemas.microsoft.com/office/drawing/2014/main" id="{4385C4C2-6107-82AF-5F1E-D643920D7712}"/>
                </a:ext>
              </a:extLst>
            </p:cNvPr>
            <p:cNvPicPr/>
            <p:nvPr/>
          </p:nvPicPr>
          <p:blipFill>
            <a:blip r:embed="rId5" cstate="print"/>
            <a:stretch>
              <a:fillRect/>
            </a:stretch>
          </p:blipFill>
          <p:spPr>
            <a:xfrm>
              <a:off x="13309600" y="0"/>
              <a:ext cx="2971534" cy="2990963"/>
            </a:xfrm>
            <a:prstGeom prst="rect">
              <a:avLst/>
            </a:prstGeom>
          </p:spPr>
        </p:pic>
        <p:sp>
          <p:nvSpPr>
            <p:cNvPr id="34" name="object 29">
              <a:extLst>
                <a:ext uri="{FF2B5EF4-FFF2-40B4-BE49-F238E27FC236}">
                  <a16:creationId xmlns:a16="http://schemas.microsoft.com/office/drawing/2014/main" id="{00ED9A15-BB98-A39D-F38D-821C5D220119}"/>
                </a:ext>
              </a:extLst>
            </p:cNvPr>
            <p:cNvSpPr/>
            <p:nvPr/>
          </p:nvSpPr>
          <p:spPr>
            <a:xfrm>
              <a:off x="14545056" y="8384869"/>
              <a:ext cx="210185" cy="179070"/>
            </a:xfrm>
            <a:custGeom>
              <a:avLst/>
              <a:gdLst/>
              <a:ahLst/>
              <a:cxnLst/>
              <a:rect l="l" t="t" r="r" b="b"/>
              <a:pathLst>
                <a:path w="210184" h="179070">
                  <a:moveTo>
                    <a:pt x="210108" y="144119"/>
                  </a:moveTo>
                  <a:lnTo>
                    <a:pt x="0" y="144119"/>
                  </a:lnTo>
                  <a:lnTo>
                    <a:pt x="0" y="178485"/>
                  </a:lnTo>
                  <a:lnTo>
                    <a:pt x="210108" y="178485"/>
                  </a:lnTo>
                  <a:lnTo>
                    <a:pt x="210108" y="144119"/>
                  </a:lnTo>
                  <a:close/>
                </a:path>
                <a:path w="210184" h="179070">
                  <a:moveTo>
                    <a:pt x="210108" y="0"/>
                  </a:moveTo>
                  <a:lnTo>
                    <a:pt x="0" y="0"/>
                  </a:lnTo>
                  <a:lnTo>
                    <a:pt x="0" y="34366"/>
                  </a:lnTo>
                  <a:lnTo>
                    <a:pt x="210108" y="34366"/>
                  </a:lnTo>
                  <a:lnTo>
                    <a:pt x="210108" y="0"/>
                  </a:lnTo>
                  <a:close/>
                </a:path>
              </a:pathLst>
            </a:custGeom>
            <a:solidFill>
              <a:srgbClr val="FFFFFF"/>
            </a:solidFill>
          </p:spPr>
          <p:txBody>
            <a:bodyPr wrap="square" lIns="0" tIns="0" rIns="0" bIns="0" rtlCol="0"/>
            <a:lstStyle/>
            <a:p>
              <a:endParaRPr sz="1050">
                <a:solidFill>
                  <a:srgbClr val="0A236D"/>
                </a:solidFill>
              </a:endParaRPr>
            </a:p>
          </p:txBody>
        </p:sp>
        <p:pic>
          <p:nvPicPr>
            <p:cNvPr id="35" name="object 30">
              <a:extLst>
                <a:ext uri="{FF2B5EF4-FFF2-40B4-BE49-F238E27FC236}">
                  <a16:creationId xmlns:a16="http://schemas.microsoft.com/office/drawing/2014/main" id="{5C0C242F-9A11-ED03-EF78-CF9BFA837D72}"/>
                </a:ext>
              </a:extLst>
            </p:cNvPr>
            <p:cNvPicPr/>
            <p:nvPr/>
          </p:nvPicPr>
          <p:blipFill>
            <a:blip r:embed="rId6" cstate="print"/>
            <a:stretch>
              <a:fillRect/>
            </a:stretch>
          </p:blipFill>
          <p:spPr>
            <a:xfrm>
              <a:off x="14253048" y="8384716"/>
              <a:ext cx="216052" cy="179082"/>
            </a:xfrm>
            <a:prstGeom prst="rect">
              <a:avLst/>
            </a:prstGeom>
          </p:spPr>
        </p:pic>
        <p:pic>
          <p:nvPicPr>
            <p:cNvPr id="36" name="object 31">
              <a:extLst>
                <a:ext uri="{FF2B5EF4-FFF2-40B4-BE49-F238E27FC236}">
                  <a16:creationId xmlns:a16="http://schemas.microsoft.com/office/drawing/2014/main" id="{5F68A5AD-A317-868F-3C7F-1008CC35380C}"/>
                </a:ext>
              </a:extLst>
            </p:cNvPr>
            <p:cNvPicPr/>
            <p:nvPr/>
          </p:nvPicPr>
          <p:blipFill>
            <a:blip r:embed="rId7" cstate="print"/>
            <a:stretch>
              <a:fillRect/>
            </a:stretch>
          </p:blipFill>
          <p:spPr>
            <a:xfrm>
              <a:off x="14840486" y="8384714"/>
              <a:ext cx="227025" cy="179082"/>
            </a:xfrm>
            <a:prstGeom prst="rect">
              <a:avLst/>
            </a:prstGeom>
          </p:spPr>
        </p:pic>
        <p:sp>
          <p:nvSpPr>
            <p:cNvPr id="37" name="object 32">
              <a:extLst>
                <a:ext uri="{FF2B5EF4-FFF2-40B4-BE49-F238E27FC236}">
                  <a16:creationId xmlns:a16="http://schemas.microsoft.com/office/drawing/2014/main" id="{CC69E464-26EC-0A0C-EB26-5DF0976A37AC}"/>
                </a:ext>
              </a:extLst>
            </p:cNvPr>
            <p:cNvSpPr/>
            <p:nvPr/>
          </p:nvSpPr>
          <p:spPr>
            <a:xfrm>
              <a:off x="14544878" y="8384718"/>
              <a:ext cx="640080" cy="179705"/>
            </a:xfrm>
            <a:custGeom>
              <a:avLst/>
              <a:gdLst/>
              <a:ahLst/>
              <a:cxnLst/>
              <a:rect l="l" t="t" r="r" b="b"/>
              <a:pathLst>
                <a:path w="640080" h="179704">
                  <a:moveTo>
                    <a:pt x="194068" y="71996"/>
                  </a:moveTo>
                  <a:lnTo>
                    <a:pt x="0" y="71996"/>
                  </a:lnTo>
                  <a:lnTo>
                    <a:pt x="0" y="106375"/>
                  </a:lnTo>
                  <a:lnTo>
                    <a:pt x="194068" y="106375"/>
                  </a:lnTo>
                  <a:lnTo>
                    <a:pt x="194068" y="71996"/>
                  </a:lnTo>
                  <a:close/>
                </a:path>
                <a:path w="640080" h="179704">
                  <a:moveTo>
                    <a:pt x="639699" y="0"/>
                  </a:moveTo>
                  <a:lnTo>
                    <a:pt x="604494" y="0"/>
                  </a:lnTo>
                  <a:lnTo>
                    <a:pt x="604494" y="179082"/>
                  </a:lnTo>
                  <a:lnTo>
                    <a:pt x="639699" y="179082"/>
                  </a:lnTo>
                  <a:lnTo>
                    <a:pt x="639699" y="0"/>
                  </a:lnTo>
                  <a:close/>
                </a:path>
              </a:pathLst>
            </a:custGeom>
            <a:solidFill>
              <a:srgbClr val="FFFFFF"/>
            </a:solidFill>
          </p:spPr>
          <p:txBody>
            <a:bodyPr wrap="square" lIns="0" tIns="0" rIns="0" bIns="0" rtlCol="0"/>
            <a:lstStyle/>
            <a:p>
              <a:endParaRPr sz="1050">
                <a:solidFill>
                  <a:srgbClr val="0A236D"/>
                </a:solidFill>
              </a:endParaRPr>
            </a:p>
          </p:txBody>
        </p:sp>
        <p:pic>
          <p:nvPicPr>
            <p:cNvPr id="38" name="object 33">
              <a:extLst>
                <a:ext uri="{FF2B5EF4-FFF2-40B4-BE49-F238E27FC236}">
                  <a16:creationId xmlns:a16="http://schemas.microsoft.com/office/drawing/2014/main" id="{B4133349-2533-CF46-6023-3A688D8A2EA8}"/>
                </a:ext>
              </a:extLst>
            </p:cNvPr>
            <p:cNvPicPr/>
            <p:nvPr/>
          </p:nvPicPr>
          <p:blipFill>
            <a:blip r:embed="rId8" cstate="print"/>
            <a:stretch>
              <a:fillRect/>
            </a:stretch>
          </p:blipFill>
          <p:spPr>
            <a:xfrm>
              <a:off x="15254066" y="8336007"/>
              <a:ext cx="274507" cy="275664"/>
            </a:xfrm>
            <a:prstGeom prst="rect">
              <a:avLst/>
            </a:prstGeom>
          </p:spPr>
        </p:pic>
      </p:grpSp>
      <p:sp>
        <p:nvSpPr>
          <p:cNvPr id="9" name="Google Shape;194;p10">
            <a:extLst>
              <a:ext uri="{FF2B5EF4-FFF2-40B4-BE49-F238E27FC236}">
                <a16:creationId xmlns:a16="http://schemas.microsoft.com/office/drawing/2014/main" id="{E7C56F51-2A97-ED0D-EB4C-7E31852F0697}"/>
              </a:ext>
            </a:extLst>
          </p:cNvPr>
          <p:cNvSpPr txBox="1"/>
          <p:nvPr/>
        </p:nvSpPr>
        <p:spPr>
          <a:xfrm>
            <a:off x="507613" y="1677886"/>
            <a:ext cx="5578390" cy="1867262"/>
          </a:xfrm>
          <a:prstGeom prst="rect">
            <a:avLst/>
          </a:prstGeom>
          <a:noFill/>
          <a:ln>
            <a:noFill/>
          </a:ln>
        </p:spPr>
        <p:txBody>
          <a:bodyPr spcFirstLastPara="1" wrap="square" lIns="91425" tIns="45700" rIns="91425" bIns="45700" anchor="t" anchorCtr="0">
            <a:noAutofit/>
          </a:bodyPr>
          <a:lstStyle/>
          <a:p>
            <a:pPr>
              <a:lnSpc>
                <a:spcPct val="111111"/>
              </a:lnSpc>
              <a:spcBef>
                <a:spcPts val="1000"/>
              </a:spcBef>
              <a:buClr>
                <a:schemeClr val="lt1"/>
              </a:buClr>
              <a:buSzPts val="3600"/>
            </a:pPr>
            <a:r>
              <a:rPr lang="en-US" sz="3600" dirty="0">
                <a:solidFill>
                  <a:srgbClr val="0A236D"/>
                </a:solidFill>
                <a:latin typeface="Metropolis Extra Light" panose="00000300000000000000" pitchFamily="2" charset="0"/>
              </a:rPr>
              <a:t>getting to the </a:t>
            </a:r>
            <a:r>
              <a:rPr lang="en-US" sz="3600" dirty="0">
                <a:solidFill>
                  <a:srgbClr val="F35335"/>
                </a:solidFill>
                <a:latin typeface="Metropolis Extra Light" panose="00000300000000000000" pitchFamily="2" charset="0"/>
              </a:rPr>
              <a:t>true</a:t>
            </a:r>
            <a:r>
              <a:rPr lang="en-US" sz="3600" dirty="0">
                <a:solidFill>
                  <a:srgbClr val="0A236D"/>
                </a:solidFill>
                <a:latin typeface="Metropolis Extra Light" panose="00000300000000000000" pitchFamily="2" charset="0"/>
              </a:rPr>
              <a:t> source of asset risk without traffic monitoring </a:t>
            </a:r>
          </a:p>
        </p:txBody>
      </p:sp>
      <p:sp>
        <p:nvSpPr>
          <p:cNvPr id="10" name="object 32">
            <a:extLst>
              <a:ext uri="{FF2B5EF4-FFF2-40B4-BE49-F238E27FC236}">
                <a16:creationId xmlns:a16="http://schemas.microsoft.com/office/drawing/2014/main" id="{8EBA29E9-DA5F-1DBF-1F31-14BAB8184FAB}"/>
              </a:ext>
            </a:extLst>
          </p:cNvPr>
          <p:cNvSpPr txBox="1"/>
          <p:nvPr/>
        </p:nvSpPr>
        <p:spPr>
          <a:xfrm>
            <a:off x="598031" y="3787086"/>
            <a:ext cx="5027242" cy="1828065"/>
          </a:xfrm>
          <a:prstGeom prst="rect">
            <a:avLst/>
          </a:prstGeom>
        </p:spPr>
        <p:txBody>
          <a:bodyPr vert="horz" wrap="square" lIns="0" tIns="9525" rIns="0" bIns="0" rtlCol="0">
            <a:spAutoFit/>
          </a:bodyPr>
          <a:lstStyle/>
          <a:p>
            <a:pPr marL="266700" marR="109538" indent="-257175">
              <a:lnSpc>
                <a:spcPct val="150000"/>
              </a:lnSpc>
              <a:spcBef>
                <a:spcPts val="75"/>
              </a:spcBef>
              <a:buBlip>
                <a:blip r:embed="rId9">
                  <a:extLst>
                    <a:ext uri="{96DAC541-7B7A-43D3-8B79-37D633B846F1}">
                      <asvg:svgBlip xmlns:asvg="http://schemas.microsoft.com/office/drawing/2016/SVG/main" r:embed="rId10"/>
                    </a:ext>
                  </a:extLst>
                </a:blip>
              </a:buBlip>
            </a:pPr>
            <a:r>
              <a:rPr lang="en-US" sz="2700" spc="-15" dirty="0">
                <a:solidFill>
                  <a:srgbClr val="09226C"/>
                </a:solidFill>
                <a:latin typeface="Metropolis"/>
                <a:cs typeface="Metropolis"/>
              </a:rPr>
              <a:t> Create an Asset DNA</a:t>
            </a:r>
          </a:p>
          <a:p>
            <a:pPr marL="266700" marR="109538" indent="-257175">
              <a:lnSpc>
                <a:spcPct val="150000"/>
              </a:lnSpc>
              <a:spcBef>
                <a:spcPts val="75"/>
              </a:spcBef>
              <a:buBlip>
                <a:blip r:embed="rId9">
                  <a:extLst>
                    <a:ext uri="{96DAC541-7B7A-43D3-8B79-37D633B846F1}">
                      <asvg:svgBlip xmlns:asvg="http://schemas.microsoft.com/office/drawing/2016/SVG/main" r:embed="rId10"/>
                    </a:ext>
                  </a:extLst>
                </a:blip>
              </a:buBlip>
            </a:pPr>
            <a:r>
              <a:rPr lang="en-US" sz="2700" spc="-15" dirty="0">
                <a:solidFill>
                  <a:srgbClr val="09226C"/>
                </a:solidFill>
                <a:latin typeface="Metropolis"/>
                <a:cs typeface="Metropolis"/>
              </a:rPr>
              <a:t> Risk assessment</a:t>
            </a:r>
          </a:p>
          <a:p>
            <a:pPr marL="266700" marR="109538" indent="-257175">
              <a:lnSpc>
                <a:spcPct val="150000"/>
              </a:lnSpc>
              <a:spcBef>
                <a:spcPts val="75"/>
              </a:spcBef>
              <a:buBlip>
                <a:blip r:embed="rId9">
                  <a:extLst>
                    <a:ext uri="{96DAC541-7B7A-43D3-8B79-37D633B846F1}">
                      <asvg:svgBlip xmlns:asvg="http://schemas.microsoft.com/office/drawing/2016/SVG/main" r:embed="rId10"/>
                    </a:ext>
                  </a:extLst>
                </a:blip>
              </a:buBlip>
            </a:pPr>
            <a:r>
              <a:rPr lang="en-US" sz="2700" spc="-15" dirty="0">
                <a:solidFill>
                  <a:srgbClr val="09226C"/>
                </a:solidFill>
                <a:latin typeface="Metropolis"/>
                <a:cs typeface="Metropolis"/>
              </a:rPr>
              <a:t> Asset mapping</a:t>
            </a:r>
            <a:endParaRPr sz="2700" dirty="0">
              <a:latin typeface="Metropolis"/>
              <a:cs typeface="Metropolis"/>
            </a:endParaRPr>
          </a:p>
        </p:txBody>
      </p:sp>
    </p:spTree>
    <p:extLst>
      <p:ext uri="{BB962C8B-B14F-4D97-AF65-F5344CB8AC3E}">
        <p14:creationId xmlns:p14="http://schemas.microsoft.com/office/powerpoint/2010/main" val="2011267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5183D03-E0BB-479B-936C-9D7E558C652E}"/>
              </a:ext>
            </a:extLst>
          </p:cNvPr>
          <p:cNvSpPr>
            <a:spLocks noGrp="1"/>
          </p:cNvSpPr>
          <p:nvPr>
            <p:ph type="body" sz="quarter" idx="14"/>
          </p:nvPr>
        </p:nvSpPr>
        <p:spPr>
          <a:xfrm>
            <a:off x="521621" y="2156072"/>
            <a:ext cx="11148757" cy="923920"/>
          </a:xfrm>
        </p:spPr>
        <p:txBody>
          <a:bodyPr/>
          <a:lstStyle/>
          <a:p>
            <a:pPr marL="0" indent="0" algn="ctr">
              <a:buClr>
                <a:srgbClr val="23B589"/>
              </a:buClr>
              <a:buNone/>
            </a:pPr>
            <a:r>
              <a:rPr lang="en-US" sz="9600" b="1" dirty="0">
                <a:solidFill>
                  <a:srgbClr val="0C385A"/>
                </a:solidFill>
                <a:latin typeface="Metropolis Semi Bold"/>
              </a:rPr>
              <a:t>Asset DNA</a:t>
            </a:r>
          </a:p>
        </p:txBody>
      </p:sp>
      <p:sp>
        <p:nvSpPr>
          <p:cNvPr id="2" name="Text Placeholder 5">
            <a:extLst>
              <a:ext uri="{FF2B5EF4-FFF2-40B4-BE49-F238E27FC236}">
                <a16:creationId xmlns:a16="http://schemas.microsoft.com/office/drawing/2014/main" id="{5E414053-23AB-7EC6-1B44-B85E74779F0C}"/>
              </a:ext>
            </a:extLst>
          </p:cNvPr>
          <p:cNvSpPr txBox="1">
            <a:spLocks/>
          </p:cNvSpPr>
          <p:nvPr/>
        </p:nvSpPr>
        <p:spPr>
          <a:xfrm>
            <a:off x="521620" y="627243"/>
            <a:ext cx="11148757" cy="923920"/>
          </a:xfrm>
          <a:prstGeom prst="rect">
            <a:avLst/>
          </a:prstGeom>
        </p:spPr>
        <p:txBody>
          <a:bodyPr vert="horz" lIns="91440" tIns="45720" rIns="91440" bIns="45720" rtlCol="0" anchor="t">
            <a:noAutofit/>
          </a:bodyPr>
          <a:lstStyle>
            <a:lvl1pPr marL="171450" indent="-171450" algn="l" defTabSz="914400" rtl="0" eaLnBrk="1" latinLnBrk="0" hangingPunct="1">
              <a:lnSpc>
                <a:spcPct val="90000"/>
              </a:lnSpc>
              <a:spcBef>
                <a:spcPts val="1000"/>
              </a:spcBef>
              <a:buClr>
                <a:srgbClr val="29B679"/>
              </a:buClr>
              <a:buSzPct val="150000"/>
              <a:buFont typeface="Arial" panose="020B0604020202020204" pitchFamily="34" charset="0"/>
              <a:buChar char="•"/>
              <a:defRPr sz="1200" b="0" kern="1200">
                <a:solidFill>
                  <a:srgbClr val="0A236D"/>
                </a:solidFill>
                <a:latin typeface="Metropolis" panose="020B0604020202020204" charset="0"/>
                <a:ea typeface="+mn-ea"/>
                <a:cs typeface="+mn-cs"/>
              </a:defRPr>
            </a:lvl1pPr>
            <a:lvl2pPr marL="6286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2pPr>
            <a:lvl3pPr marL="10858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eiryo UI" panose="020B0604030504040204" pitchFamily="34" charset="-128"/>
                <a:cs typeface="+mn-cs"/>
              </a:defRPr>
            </a:lvl3pPr>
            <a:lvl4pPr marL="15430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23B589"/>
              </a:buClr>
              <a:buFont typeface="Arial" panose="020B0604020202020204" pitchFamily="34" charset="0"/>
              <a:buNone/>
            </a:pPr>
            <a:r>
              <a:rPr lang="en-US" sz="4000" b="1">
                <a:solidFill>
                  <a:srgbClr val="0C385A"/>
                </a:solidFill>
                <a:latin typeface="Metropolis Semi Bold"/>
              </a:rPr>
              <a:t>How do we do it? </a:t>
            </a:r>
          </a:p>
        </p:txBody>
      </p:sp>
      <p:pic>
        <p:nvPicPr>
          <p:cNvPr id="3" name="Graphic 2">
            <a:extLst>
              <a:ext uri="{FF2B5EF4-FFF2-40B4-BE49-F238E27FC236}">
                <a16:creationId xmlns:a16="http://schemas.microsoft.com/office/drawing/2014/main" id="{C17205CB-C4DE-7988-3B30-27C6A116BD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23826" y="4071174"/>
            <a:ext cx="6849932" cy="1268506"/>
          </a:xfrm>
          <a:prstGeom prst="rect">
            <a:avLst/>
          </a:prstGeom>
        </p:spPr>
      </p:pic>
    </p:spTree>
    <p:extLst>
      <p:ext uri="{BB962C8B-B14F-4D97-AF65-F5344CB8AC3E}">
        <p14:creationId xmlns:p14="http://schemas.microsoft.com/office/powerpoint/2010/main" val="2289718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A78F44-BEE0-47E4-9999-1A39B6257C46}"/>
              </a:ext>
            </a:extLst>
          </p:cNvPr>
          <p:cNvSpPr>
            <a:spLocks noGrp="1"/>
          </p:cNvSpPr>
          <p:nvPr>
            <p:ph type="body" sz="quarter" idx="11"/>
          </p:nvPr>
        </p:nvSpPr>
        <p:spPr>
          <a:xfrm>
            <a:off x="486364" y="553734"/>
            <a:ext cx="11027997" cy="625185"/>
          </a:xfrm>
        </p:spPr>
        <p:txBody>
          <a:bodyPr/>
          <a:lstStyle/>
          <a:p>
            <a:r>
              <a:rPr lang="en-US" sz="3450" b="0" dirty="0">
                <a:solidFill>
                  <a:srgbClr val="0A236D"/>
                </a:solidFill>
                <a:latin typeface="Metropolis Extra Light" panose="00000500000000000000" charset="0"/>
              </a:rPr>
              <a:t>Questions our OT customers ask themselves -</a:t>
            </a:r>
            <a:endParaRPr lang="en-IL" sz="3450" b="0" dirty="0">
              <a:solidFill>
                <a:srgbClr val="0A236D"/>
              </a:solidFill>
              <a:latin typeface="Metropolis Extra Light" panose="00000500000000000000" charset="0"/>
            </a:endParaRPr>
          </a:p>
        </p:txBody>
      </p:sp>
      <p:sp>
        <p:nvSpPr>
          <p:cNvPr id="3" name="Text Placeholder 2">
            <a:extLst>
              <a:ext uri="{FF2B5EF4-FFF2-40B4-BE49-F238E27FC236}">
                <a16:creationId xmlns:a16="http://schemas.microsoft.com/office/drawing/2014/main" id="{0E49DDD6-FB87-436F-AE95-C488857AEEED}"/>
              </a:ext>
            </a:extLst>
          </p:cNvPr>
          <p:cNvSpPr>
            <a:spLocks noGrp="1"/>
          </p:cNvSpPr>
          <p:nvPr>
            <p:ph type="body" sz="quarter" idx="12"/>
          </p:nvPr>
        </p:nvSpPr>
        <p:spPr>
          <a:xfrm>
            <a:off x="1466850" y="2582251"/>
            <a:ext cx="10501373" cy="3822785"/>
          </a:xfrm>
        </p:spPr>
        <p:txBody>
          <a:bodyPr/>
          <a:lstStyle/>
          <a:p>
            <a:pPr>
              <a:buClr>
                <a:srgbClr val="23B589"/>
              </a:buClr>
            </a:pPr>
            <a:r>
              <a:rPr lang="en-US" sz="3000" dirty="0">
                <a:solidFill>
                  <a:srgbClr val="0A236D"/>
                </a:solidFill>
                <a:latin typeface="Metropolis Extra Light" panose="00000500000000000000" charset="0"/>
              </a:rPr>
              <a:t>Are all my assets listed?</a:t>
            </a:r>
          </a:p>
          <a:p>
            <a:pPr>
              <a:buClr>
                <a:srgbClr val="23B589"/>
              </a:buClr>
            </a:pPr>
            <a:endParaRPr lang="en-US" sz="3000" dirty="0">
              <a:solidFill>
                <a:srgbClr val="0A236D"/>
              </a:solidFill>
              <a:latin typeface="Metropolis Extra Light" panose="00000500000000000000" charset="0"/>
              <a:ea typeface="+mn-lt"/>
              <a:cs typeface="+mn-lt"/>
            </a:endParaRPr>
          </a:p>
          <a:p>
            <a:pPr>
              <a:buClr>
                <a:srgbClr val="23B589"/>
              </a:buClr>
            </a:pPr>
            <a:r>
              <a:rPr lang="en-US" sz="3000" dirty="0">
                <a:solidFill>
                  <a:srgbClr val="0A236D"/>
                </a:solidFill>
                <a:latin typeface="Metropolis Extra Light" panose="00000500000000000000" charset="0"/>
              </a:rPr>
              <a:t>Where are my assets located?</a:t>
            </a:r>
          </a:p>
          <a:p>
            <a:pPr>
              <a:buClr>
                <a:srgbClr val="23B589"/>
              </a:buClr>
            </a:pPr>
            <a:endParaRPr lang="en-US" sz="3000" dirty="0">
              <a:solidFill>
                <a:srgbClr val="0A236D"/>
              </a:solidFill>
              <a:latin typeface="Metropolis Extra Light" panose="00000500000000000000" charset="0"/>
              <a:ea typeface="+mn-lt"/>
              <a:cs typeface="+mn-lt"/>
            </a:endParaRPr>
          </a:p>
          <a:p>
            <a:pPr>
              <a:buClr>
                <a:srgbClr val="23B589"/>
              </a:buClr>
            </a:pPr>
            <a:r>
              <a:rPr lang="en-US" sz="3000" b="0" dirty="0">
                <a:solidFill>
                  <a:srgbClr val="0A236D"/>
                </a:solidFill>
                <a:latin typeface="Metropolis Extra Light" panose="00000500000000000000" charset="0"/>
              </a:rPr>
              <a:t>Are there any vulnerable assets that put us at risk?</a:t>
            </a:r>
            <a:endParaRPr lang="en-US" sz="3000" dirty="0">
              <a:solidFill>
                <a:srgbClr val="0A236D"/>
              </a:solidFill>
              <a:ea typeface="+mn-lt"/>
              <a:cs typeface="+mn-lt"/>
            </a:endParaRPr>
          </a:p>
          <a:p>
            <a:pPr>
              <a:buClr>
                <a:srgbClr val="23B589"/>
              </a:buClr>
            </a:pPr>
            <a:endParaRPr lang="en-US" sz="3000" dirty="0">
              <a:solidFill>
                <a:srgbClr val="0A236D"/>
              </a:solidFill>
              <a:latin typeface="Metropolis Extra Light" panose="00000500000000000000" charset="0"/>
              <a:ea typeface="+mn-lt"/>
              <a:cs typeface="+mn-lt"/>
            </a:endParaRPr>
          </a:p>
          <a:p>
            <a:r>
              <a:rPr lang="en-US" sz="3000" b="0" dirty="0">
                <a:solidFill>
                  <a:srgbClr val="0A236D"/>
                </a:solidFill>
                <a:latin typeface="Metropolis Extra Light" panose="00000500000000000000" charset="0"/>
              </a:rPr>
              <a:t>Are my assets verified, and can I trust them?</a:t>
            </a:r>
            <a:endParaRPr lang="en-IL" sz="3000" b="0" dirty="0">
              <a:solidFill>
                <a:srgbClr val="0A236D"/>
              </a:solidFill>
              <a:latin typeface="Metropolis Extra Light" panose="00000500000000000000" charset="0"/>
            </a:endParaRPr>
          </a:p>
          <a:p>
            <a:pPr>
              <a:buClr>
                <a:srgbClr val="23B589"/>
              </a:buClr>
            </a:pPr>
            <a:endParaRPr lang="en-US" sz="3000" dirty="0">
              <a:solidFill>
                <a:srgbClr val="0A236D"/>
              </a:solidFill>
              <a:ea typeface="+mn-lt"/>
              <a:cs typeface="+mn-lt"/>
            </a:endParaRPr>
          </a:p>
          <a:p>
            <a:r>
              <a:rPr lang="en-US" sz="3000" b="0" dirty="0">
                <a:solidFill>
                  <a:srgbClr val="0A236D"/>
                </a:solidFill>
                <a:latin typeface="Metropolis Extra Light" panose="00000500000000000000" charset="0"/>
              </a:rPr>
              <a:t>Where are my regulatory compliance gaps?</a:t>
            </a:r>
            <a:endParaRPr lang="en-IL" sz="3000" b="0" dirty="0">
              <a:solidFill>
                <a:srgbClr val="0A236D"/>
              </a:solidFill>
              <a:latin typeface="Metropolis Extra Light" panose="00000500000000000000" charset="0"/>
            </a:endParaRPr>
          </a:p>
          <a:p>
            <a:pPr>
              <a:buClr>
                <a:srgbClr val="23B589"/>
              </a:buClr>
            </a:pPr>
            <a:endParaRPr lang="en-US" sz="4000" dirty="0">
              <a:solidFill>
                <a:srgbClr val="0A236D"/>
              </a:solidFill>
              <a:latin typeface="Metropolis Extra Light" panose="00000500000000000000" charset="0"/>
              <a:ea typeface="+mn-lt"/>
              <a:cs typeface="+mn-lt"/>
            </a:endParaRPr>
          </a:p>
        </p:txBody>
      </p:sp>
      <p:pic>
        <p:nvPicPr>
          <p:cNvPr id="6" name="Graphic 5" descr="Help outline">
            <a:extLst>
              <a:ext uri="{FF2B5EF4-FFF2-40B4-BE49-F238E27FC236}">
                <a16:creationId xmlns:a16="http://schemas.microsoft.com/office/drawing/2014/main" id="{BF02FB2E-B256-AEEF-DEF1-31B7C892E8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406" y="1780485"/>
            <a:ext cx="583871" cy="583871"/>
          </a:xfrm>
          <a:prstGeom prst="rect">
            <a:avLst/>
          </a:prstGeom>
        </p:spPr>
      </p:pic>
      <p:pic>
        <p:nvPicPr>
          <p:cNvPr id="8" name="Graphic 7" descr="Help outline">
            <a:extLst>
              <a:ext uri="{FF2B5EF4-FFF2-40B4-BE49-F238E27FC236}">
                <a16:creationId xmlns:a16="http://schemas.microsoft.com/office/drawing/2014/main" id="{A2CA1E98-4807-ED30-700B-23715E0EDE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4694" y="2845128"/>
            <a:ext cx="583871" cy="583871"/>
          </a:xfrm>
          <a:prstGeom prst="rect">
            <a:avLst/>
          </a:prstGeom>
        </p:spPr>
      </p:pic>
      <p:pic>
        <p:nvPicPr>
          <p:cNvPr id="9" name="Graphic 8" descr="Help outline">
            <a:extLst>
              <a:ext uri="{FF2B5EF4-FFF2-40B4-BE49-F238E27FC236}">
                <a16:creationId xmlns:a16="http://schemas.microsoft.com/office/drawing/2014/main" id="{AE9D1B59-0A64-4762-F619-1CEC16278E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405" y="3909772"/>
            <a:ext cx="583871" cy="583871"/>
          </a:xfrm>
          <a:prstGeom prst="rect">
            <a:avLst/>
          </a:prstGeom>
        </p:spPr>
      </p:pic>
      <p:pic>
        <p:nvPicPr>
          <p:cNvPr id="11" name="Graphic 10" descr="Help outline">
            <a:extLst>
              <a:ext uri="{FF2B5EF4-FFF2-40B4-BE49-F238E27FC236}">
                <a16:creationId xmlns:a16="http://schemas.microsoft.com/office/drawing/2014/main" id="{702C5E77-FA11-1A3E-C339-0604316DA6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403" y="4974415"/>
            <a:ext cx="583871" cy="583871"/>
          </a:xfrm>
          <a:prstGeom prst="rect">
            <a:avLst/>
          </a:prstGeom>
        </p:spPr>
      </p:pic>
      <p:pic>
        <p:nvPicPr>
          <p:cNvPr id="4" name="Graphic 3" descr="Help outline">
            <a:extLst>
              <a:ext uri="{FF2B5EF4-FFF2-40B4-BE49-F238E27FC236}">
                <a16:creationId xmlns:a16="http://schemas.microsoft.com/office/drawing/2014/main" id="{88EF2D65-5838-A14F-5AFF-3583917274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404" y="6039059"/>
            <a:ext cx="583871" cy="583871"/>
          </a:xfrm>
          <a:prstGeom prst="rect">
            <a:avLst/>
          </a:prstGeom>
        </p:spPr>
      </p:pic>
    </p:spTree>
    <p:extLst>
      <p:ext uri="{BB962C8B-B14F-4D97-AF65-F5344CB8AC3E}">
        <p14:creationId xmlns:p14="http://schemas.microsoft.com/office/powerpoint/2010/main" val="4244759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587E19-D63E-F04B-1011-BB90E6C41C78}"/>
              </a:ext>
            </a:extLst>
          </p:cNvPr>
          <p:cNvSpPr>
            <a:spLocks noGrp="1"/>
          </p:cNvSpPr>
          <p:nvPr>
            <p:ph type="body" sz="quarter" idx="14"/>
          </p:nvPr>
        </p:nvSpPr>
        <p:spPr/>
        <p:txBody>
          <a:bodyPr/>
          <a:lstStyle/>
          <a:p>
            <a:endParaRPr lang="en-US"/>
          </a:p>
        </p:txBody>
      </p:sp>
      <p:pic>
        <p:nvPicPr>
          <p:cNvPr id="9" name="Picture 8">
            <a:extLst>
              <a:ext uri="{FF2B5EF4-FFF2-40B4-BE49-F238E27FC236}">
                <a16:creationId xmlns:a16="http://schemas.microsoft.com/office/drawing/2014/main" id="{EC1D72CB-9795-A90E-0F38-CE2DF4D737F9}"/>
              </a:ext>
            </a:extLst>
          </p:cNvPr>
          <p:cNvPicPr>
            <a:picLocks noChangeAspect="1"/>
          </p:cNvPicPr>
          <p:nvPr/>
        </p:nvPicPr>
        <p:blipFill>
          <a:blip r:embed="rId3"/>
          <a:stretch>
            <a:fillRect/>
          </a:stretch>
        </p:blipFill>
        <p:spPr>
          <a:xfrm>
            <a:off x="0" y="1390"/>
            <a:ext cx="12192000" cy="6855220"/>
          </a:xfrm>
          <a:prstGeom prst="rect">
            <a:avLst/>
          </a:prstGeom>
        </p:spPr>
      </p:pic>
    </p:spTree>
    <p:extLst>
      <p:ext uri="{BB962C8B-B14F-4D97-AF65-F5344CB8AC3E}">
        <p14:creationId xmlns:p14="http://schemas.microsoft.com/office/powerpoint/2010/main" val="3804356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81C1FA-D176-4E3F-B320-1B4E9B4F3F32}"/>
              </a:ext>
            </a:extLst>
          </p:cNvPr>
          <p:cNvSpPr>
            <a:spLocks noGrp="1"/>
          </p:cNvSpPr>
          <p:nvPr>
            <p:ph type="body" sz="quarter" idx="10"/>
          </p:nvPr>
        </p:nvSpPr>
        <p:spPr>
          <a:xfrm>
            <a:off x="457202" y="1977162"/>
            <a:ext cx="11379616" cy="2044148"/>
          </a:xfrm>
        </p:spPr>
        <p:txBody>
          <a:bodyPr/>
          <a:lstStyle/>
          <a:p>
            <a:pPr algn="l"/>
            <a:r>
              <a:rPr lang="en-US" sz="4400" b="0">
                <a:solidFill>
                  <a:srgbClr val="DD3333"/>
                </a:solidFill>
                <a:latin typeface="Metropolis" panose="020B0604020202020204" charset="0"/>
                <a:sym typeface="Arial"/>
              </a:rPr>
              <a:t>Asset DNA </a:t>
            </a:r>
            <a:r>
              <a:rPr lang="en-US" sz="4400" b="0">
                <a:solidFill>
                  <a:srgbClr val="0A236D"/>
                </a:solidFill>
                <a:latin typeface="Metropolis" panose="020B0604020202020204" charset="0"/>
                <a:sym typeface="Arial"/>
              </a:rPr>
              <a:t>provides a single source of truth, focusing on </a:t>
            </a:r>
            <a:r>
              <a:rPr lang="en-US" sz="4400" b="0">
                <a:solidFill>
                  <a:srgbClr val="DD3333"/>
                </a:solidFill>
                <a:latin typeface="Metropolis" panose="020B0604020202020204" charset="0"/>
                <a:sym typeface="Arial"/>
              </a:rPr>
              <a:t>EXISTENCE</a:t>
            </a:r>
            <a:r>
              <a:rPr lang="en-US" sz="4400" b="0">
                <a:solidFill>
                  <a:srgbClr val="0C385A"/>
                </a:solidFill>
                <a:latin typeface="Metropolis" panose="020B0604020202020204" charset="0"/>
                <a:sym typeface="Arial"/>
              </a:rPr>
              <a:t> </a:t>
            </a:r>
            <a:r>
              <a:rPr lang="en-US" sz="4400" b="0">
                <a:solidFill>
                  <a:srgbClr val="0A236D"/>
                </a:solidFill>
                <a:latin typeface="Metropolis" panose="020B0604020202020204" charset="0"/>
                <a:sym typeface="Arial"/>
              </a:rPr>
              <a:t>– rather than ACTIVITY. </a:t>
            </a:r>
          </a:p>
          <a:p>
            <a:pPr algn="l"/>
            <a:endParaRPr lang="en-US" sz="4400" b="0">
              <a:solidFill>
                <a:srgbClr val="0A236D"/>
              </a:solidFill>
              <a:latin typeface="Metropolis" panose="020B0604020202020204" charset="0"/>
              <a:sym typeface="Arial"/>
            </a:endParaRPr>
          </a:p>
          <a:p>
            <a:pPr algn="l"/>
            <a:r>
              <a:rPr lang="en-US" sz="4400" b="0">
                <a:solidFill>
                  <a:srgbClr val="0A236D"/>
                </a:solidFill>
                <a:latin typeface="Metropolis" panose="020B0604020202020204" charset="0"/>
                <a:sym typeface="Arial"/>
              </a:rPr>
              <a:t>With our patented technology, we now harness a new data source –</a:t>
            </a:r>
            <a:r>
              <a:rPr lang="en-US" sz="4400" b="0">
                <a:solidFill>
                  <a:srgbClr val="0C385A"/>
                </a:solidFill>
                <a:latin typeface="Metropolis" panose="020B0604020202020204" charset="0"/>
                <a:sym typeface="Arial"/>
              </a:rPr>
              <a:t> </a:t>
            </a:r>
            <a:r>
              <a:rPr lang="en-US" sz="4400" b="0">
                <a:solidFill>
                  <a:srgbClr val="DD3333"/>
                </a:solidFill>
                <a:latin typeface="Metropolis" panose="020B0604020202020204" charset="0"/>
                <a:sym typeface="Arial"/>
              </a:rPr>
              <a:t>physical layer </a:t>
            </a:r>
            <a:r>
              <a:rPr lang="en-US" sz="4400" b="0">
                <a:solidFill>
                  <a:srgbClr val="0A236D"/>
                </a:solidFill>
                <a:latin typeface="Metropolis" panose="020B0604020202020204" charset="0"/>
                <a:sym typeface="Arial"/>
              </a:rPr>
              <a:t>to accurately identify and classify your assets.</a:t>
            </a:r>
          </a:p>
        </p:txBody>
      </p:sp>
    </p:spTree>
    <p:extLst>
      <p:ext uri="{BB962C8B-B14F-4D97-AF65-F5344CB8AC3E}">
        <p14:creationId xmlns:p14="http://schemas.microsoft.com/office/powerpoint/2010/main" val="21087770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365;p7">
            <a:extLst>
              <a:ext uri="{FF2B5EF4-FFF2-40B4-BE49-F238E27FC236}">
                <a16:creationId xmlns:a16="http://schemas.microsoft.com/office/drawing/2014/main" id="{4A1AE234-DD27-291F-30D8-08D9552EE235}"/>
              </a:ext>
            </a:extLst>
          </p:cNvPr>
          <p:cNvSpPr txBox="1"/>
          <p:nvPr/>
        </p:nvSpPr>
        <p:spPr>
          <a:xfrm>
            <a:off x="2734059" y="1444128"/>
            <a:ext cx="9363206" cy="21236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a:solidFill>
                  <a:srgbClr val="FD6445"/>
                </a:solidFill>
                <a:latin typeface="Arial"/>
                <a:ea typeface="Arial"/>
                <a:cs typeface="Arial"/>
                <a:sym typeface="Arial"/>
              </a:rPr>
              <a:t>Passive </a:t>
            </a:r>
            <a:r>
              <a:rPr lang="en-US" sz="6600">
                <a:solidFill>
                  <a:srgbClr val="FD6445"/>
                </a:solidFill>
              </a:rPr>
              <a:t>network probing </a:t>
            </a:r>
            <a:r>
              <a:rPr lang="en-US" sz="6600">
                <a:solidFill>
                  <a:srgbClr val="0A236D"/>
                </a:solidFill>
                <a:latin typeface="Arial"/>
                <a:ea typeface="Arial"/>
                <a:cs typeface="Arial"/>
                <a:sym typeface="Arial"/>
              </a:rPr>
              <a:t>is an IT/OT nightmare</a:t>
            </a:r>
            <a:endParaRPr sz="6600">
              <a:solidFill>
                <a:srgbClr val="0A236D"/>
              </a:solidFill>
              <a:latin typeface="Arial"/>
              <a:ea typeface="Arial"/>
              <a:cs typeface="Arial"/>
              <a:sym typeface="Arial"/>
            </a:endParaRPr>
          </a:p>
        </p:txBody>
      </p:sp>
      <p:sp>
        <p:nvSpPr>
          <p:cNvPr id="13" name="Google Shape;366;p7">
            <a:extLst>
              <a:ext uri="{FF2B5EF4-FFF2-40B4-BE49-F238E27FC236}">
                <a16:creationId xmlns:a16="http://schemas.microsoft.com/office/drawing/2014/main" id="{DAA8434C-6F2F-F47E-8DAE-9602A75EAD15}"/>
              </a:ext>
            </a:extLst>
          </p:cNvPr>
          <p:cNvSpPr txBox="1"/>
          <p:nvPr/>
        </p:nvSpPr>
        <p:spPr>
          <a:xfrm>
            <a:off x="7765391" y="1292798"/>
            <a:ext cx="3701957" cy="646331"/>
          </a:xfrm>
          <a:prstGeom prst="rect">
            <a:avLst/>
          </a:prstGeom>
          <a:noFill/>
          <a:ln>
            <a:noFill/>
          </a:ln>
        </p:spPr>
        <p:txBody>
          <a:bodyPr spcFirstLastPara="1" wrap="square" lIns="91425" tIns="45700" rIns="91425" bIns="45700" anchor="t" anchorCtr="0">
            <a:noAutofit/>
          </a:bodyPr>
          <a:lstStyle/>
          <a:p>
            <a:pPr marL="0" marR="0" lvl="0" indent="0" algn="l" rtl="0">
              <a:lnSpc>
                <a:spcPct val="166666"/>
              </a:lnSpc>
              <a:spcBef>
                <a:spcPts val="1000"/>
              </a:spcBef>
              <a:spcAft>
                <a:spcPts val="0"/>
              </a:spcAft>
              <a:buClr>
                <a:schemeClr val="dk1"/>
              </a:buClr>
              <a:buSzPts val="1800"/>
              <a:buFont typeface="Arial"/>
              <a:buNone/>
            </a:pPr>
            <a:endParaRPr sz="1800">
              <a:solidFill>
                <a:schemeClr val="lt1"/>
              </a:solidFill>
              <a:latin typeface="Arial"/>
              <a:ea typeface="Arial"/>
              <a:cs typeface="Arial"/>
              <a:sym typeface="Arial"/>
            </a:endParaRPr>
          </a:p>
          <a:p>
            <a:pPr marL="0" marR="0" lvl="0" indent="0" algn="l" rtl="0">
              <a:lnSpc>
                <a:spcPct val="62500"/>
              </a:lnSpc>
              <a:spcBef>
                <a:spcPts val="1000"/>
              </a:spcBef>
              <a:spcAft>
                <a:spcPts val="0"/>
              </a:spcAft>
              <a:buClr>
                <a:schemeClr val="dk1"/>
              </a:buClr>
              <a:buSzPts val="4800"/>
              <a:buFont typeface="Arial"/>
              <a:buNone/>
            </a:pPr>
            <a:endParaRPr sz="4800">
              <a:solidFill>
                <a:schemeClr val="lt1"/>
              </a:solidFill>
              <a:latin typeface="Arial"/>
              <a:ea typeface="Arial"/>
              <a:cs typeface="Arial"/>
              <a:sym typeface="Arial"/>
            </a:endParaRPr>
          </a:p>
        </p:txBody>
      </p:sp>
      <p:pic>
        <p:nvPicPr>
          <p:cNvPr id="14" name="Google Shape;373;p7" descr="Maze outline">
            <a:extLst>
              <a:ext uri="{FF2B5EF4-FFF2-40B4-BE49-F238E27FC236}">
                <a16:creationId xmlns:a16="http://schemas.microsoft.com/office/drawing/2014/main" id="{849980D5-C953-F0C1-C5FF-6F99A2735913}"/>
              </a:ext>
            </a:extLst>
          </p:cNvPr>
          <p:cNvPicPr preferRelativeResize="0"/>
          <p:nvPr/>
        </p:nvPicPr>
        <p:blipFill rotWithShape="1">
          <a:blip r:embed="rId3">
            <a:alphaModFix/>
          </a:blip>
          <a:srcRect/>
          <a:stretch/>
        </p:blipFill>
        <p:spPr>
          <a:xfrm>
            <a:off x="0" y="1177036"/>
            <a:ext cx="2966047" cy="2966047"/>
          </a:xfrm>
          <a:prstGeom prst="rect">
            <a:avLst/>
          </a:prstGeom>
          <a:noFill/>
          <a:ln>
            <a:noFill/>
          </a:ln>
        </p:spPr>
      </p:pic>
      <p:sp>
        <p:nvSpPr>
          <p:cNvPr id="15" name="Subtitle 2">
            <a:extLst>
              <a:ext uri="{FF2B5EF4-FFF2-40B4-BE49-F238E27FC236}">
                <a16:creationId xmlns:a16="http://schemas.microsoft.com/office/drawing/2014/main" id="{1DD7CC69-5F75-5AA8-8F18-A30BFBC2D637}"/>
              </a:ext>
            </a:extLst>
          </p:cNvPr>
          <p:cNvSpPr>
            <a:spLocks noGrp="1"/>
          </p:cNvSpPr>
          <p:nvPr/>
        </p:nvSpPr>
        <p:spPr>
          <a:xfrm>
            <a:off x="464064" y="4282513"/>
            <a:ext cx="10669374" cy="218391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200"/>
              </a:lnSpc>
            </a:pPr>
            <a:r>
              <a:rPr lang="en-US" sz="3200" err="1">
                <a:solidFill>
                  <a:srgbClr val="0A236D"/>
                </a:solidFill>
                <a:latin typeface="Metropolis Thin" panose="00000500000000000000" pitchFamily="50" charset="0"/>
                <a:ea typeface="Calibri" panose="020F0502020204030204" pitchFamily="34" charset="0"/>
                <a:cs typeface="Arial" panose="020B0604020202020204" pitchFamily="34" charset="0"/>
              </a:rPr>
              <a:t>Sepio’s</a:t>
            </a:r>
            <a:r>
              <a:rPr lang="en-US" sz="3200">
                <a:solidFill>
                  <a:srgbClr val="0A236D"/>
                </a:solidFill>
                <a:latin typeface="Metropolis Thin" panose="00000500000000000000" pitchFamily="50" charset="0"/>
                <a:ea typeface="Calibri" panose="020F0502020204030204" pitchFamily="34" charset="0"/>
                <a:cs typeface="Arial" panose="020B0604020202020204" pitchFamily="34" charset="0"/>
              </a:rPr>
              <a:t> trafficless solution avoids cumbersome deployments and privacy issues, vertical, type and protocol indifferent, </a:t>
            </a:r>
            <a:r>
              <a:rPr lang="en-US" sz="3200">
                <a:solidFill>
                  <a:srgbClr val="FD6445"/>
                </a:solidFill>
                <a:latin typeface="Metropolis Thin" panose="00000500000000000000" pitchFamily="50" charset="0"/>
                <a:ea typeface="Calibri" panose="020F0502020204030204" pitchFamily="34" charset="0"/>
                <a:cs typeface="Arial" panose="020B0604020202020204" pitchFamily="34" charset="0"/>
              </a:rPr>
              <a:t>at any scale</a:t>
            </a:r>
            <a:r>
              <a:rPr lang="en-US" sz="3200">
                <a:solidFill>
                  <a:srgbClr val="0A236D"/>
                </a:solidFill>
                <a:latin typeface="Metropolis Thin" panose="00000500000000000000" pitchFamily="50" charset="0"/>
                <a:ea typeface="Calibri" panose="020F0502020204030204" pitchFamily="34" charset="0"/>
                <a:cs typeface="Arial" panose="020B0604020202020204" pitchFamily="34" charset="0"/>
              </a:rPr>
              <a:t>, without effecting the network performance. </a:t>
            </a:r>
          </a:p>
        </p:txBody>
      </p:sp>
    </p:spTree>
    <p:extLst>
      <p:ext uri="{BB962C8B-B14F-4D97-AF65-F5344CB8AC3E}">
        <p14:creationId xmlns:p14="http://schemas.microsoft.com/office/powerpoint/2010/main" val="33868478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81;p8">
            <a:extLst>
              <a:ext uri="{FF2B5EF4-FFF2-40B4-BE49-F238E27FC236}">
                <a16:creationId xmlns:a16="http://schemas.microsoft.com/office/drawing/2014/main" id="{9B5C7B3D-64E7-8FB8-93CD-ACD3A9180F17}"/>
              </a:ext>
            </a:extLst>
          </p:cNvPr>
          <p:cNvSpPr txBox="1"/>
          <p:nvPr/>
        </p:nvSpPr>
        <p:spPr>
          <a:xfrm>
            <a:off x="2702152" y="1409608"/>
            <a:ext cx="8888486" cy="31392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a:solidFill>
                  <a:srgbClr val="FD6445"/>
                </a:solidFill>
                <a:latin typeface="Arial"/>
                <a:ea typeface="Arial"/>
                <a:cs typeface="Arial"/>
                <a:sym typeface="Arial"/>
              </a:rPr>
              <a:t>XDR/EDR</a:t>
            </a:r>
            <a:endParaRPr/>
          </a:p>
          <a:p>
            <a:pPr marL="0" marR="0" lvl="0" indent="0" algn="l" rtl="0">
              <a:spcBef>
                <a:spcPts val="0"/>
              </a:spcBef>
              <a:spcAft>
                <a:spcPts val="0"/>
              </a:spcAft>
              <a:buNone/>
            </a:pPr>
            <a:r>
              <a:rPr lang="en-US" sz="6600">
                <a:solidFill>
                  <a:srgbClr val="0A236D"/>
                </a:solidFill>
                <a:latin typeface="Arial"/>
                <a:ea typeface="Arial"/>
                <a:cs typeface="Arial"/>
                <a:sym typeface="Arial"/>
              </a:rPr>
              <a:t>device control</a:t>
            </a:r>
            <a:endParaRPr>
              <a:solidFill>
                <a:srgbClr val="0A236D"/>
              </a:solidFill>
            </a:endParaRPr>
          </a:p>
          <a:p>
            <a:pPr marL="0" marR="0" lvl="0" indent="0" algn="l" rtl="0">
              <a:spcBef>
                <a:spcPts val="0"/>
              </a:spcBef>
              <a:spcAft>
                <a:spcPts val="0"/>
              </a:spcAft>
              <a:buNone/>
            </a:pPr>
            <a:r>
              <a:rPr lang="en-US" sz="6600">
                <a:solidFill>
                  <a:srgbClr val="0A236D"/>
                </a:solidFill>
                <a:latin typeface="Arial"/>
                <a:ea typeface="Arial"/>
                <a:cs typeface="Arial"/>
                <a:sym typeface="Arial"/>
              </a:rPr>
              <a:t>still has blind spots</a:t>
            </a:r>
            <a:endParaRPr sz="6600">
              <a:solidFill>
                <a:srgbClr val="0A236D"/>
              </a:solidFill>
              <a:latin typeface="Arial"/>
              <a:ea typeface="Arial"/>
              <a:cs typeface="Arial"/>
              <a:sym typeface="Arial"/>
            </a:endParaRPr>
          </a:p>
        </p:txBody>
      </p:sp>
      <p:pic>
        <p:nvPicPr>
          <p:cNvPr id="6" name="Google Shape;386;p8" descr="Icon&#10;&#10;Description automatically generated">
            <a:extLst>
              <a:ext uri="{FF2B5EF4-FFF2-40B4-BE49-F238E27FC236}">
                <a16:creationId xmlns:a16="http://schemas.microsoft.com/office/drawing/2014/main" id="{D9EDF94D-149F-DAE3-DE7E-2FBE9BD41650}"/>
              </a:ext>
            </a:extLst>
          </p:cNvPr>
          <p:cNvPicPr preferRelativeResize="0"/>
          <p:nvPr/>
        </p:nvPicPr>
        <p:blipFill rotWithShape="1">
          <a:blip r:embed="rId3">
            <a:alphaModFix/>
          </a:blip>
          <a:srcRect/>
          <a:stretch/>
        </p:blipFill>
        <p:spPr>
          <a:xfrm>
            <a:off x="382972" y="1546254"/>
            <a:ext cx="2285676" cy="1888167"/>
          </a:xfrm>
          <a:prstGeom prst="rect">
            <a:avLst/>
          </a:prstGeom>
          <a:noFill/>
          <a:ln>
            <a:noFill/>
          </a:ln>
        </p:spPr>
      </p:pic>
      <p:sp>
        <p:nvSpPr>
          <p:cNvPr id="10" name="Subtitle 2">
            <a:extLst>
              <a:ext uri="{FF2B5EF4-FFF2-40B4-BE49-F238E27FC236}">
                <a16:creationId xmlns:a16="http://schemas.microsoft.com/office/drawing/2014/main" id="{F96A728D-F917-7224-5D32-CA7DA98337B5}"/>
              </a:ext>
            </a:extLst>
          </p:cNvPr>
          <p:cNvSpPr>
            <a:spLocks noGrp="1"/>
          </p:cNvSpPr>
          <p:nvPr/>
        </p:nvSpPr>
        <p:spPr>
          <a:xfrm>
            <a:off x="785340" y="4978801"/>
            <a:ext cx="9144000" cy="125446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200"/>
              </a:lnSpc>
            </a:pPr>
            <a:r>
              <a:rPr lang="en-US" sz="3200" err="1">
                <a:solidFill>
                  <a:srgbClr val="0A236D"/>
                </a:solidFill>
                <a:latin typeface="Metropolis Thin" panose="00000500000000000000" pitchFamily="50" charset="0"/>
                <a:cs typeface="Arial" panose="020B0604020202020204" pitchFamily="34" charset="0"/>
              </a:rPr>
              <a:t>Sepio’s</a:t>
            </a:r>
            <a:r>
              <a:rPr lang="en-US" sz="3200">
                <a:solidFill>
                  <a:srgbClr val="0A236D"/>
                </a:solidFill>
                <a:latin typeface="Metropolis Thin" panose="00000500000000000000" pitchFamily="50" charset="0"/>
                <a:cs typeface="Arial" panose="020B0604020202020204" pitchFamily="34" charset="0"/>
              </a:rPr>
              <a:t> enhanced visibility provides unmatched rogue device mitigation, while supporting USB entitlement at scale.</a:t>
            </a:r>
            <a:endParaRPr lang="he-IL" sz="3200">
              <a:solidFill>
                <a:srgbClr val="0A236D"/>
              </a:solidFill>
              <a:latin typeface="Metropolis Thin" panose="00000500000000000000" pitchFamily="50" charset="0"/>
              <a:cs typeface="Arial" panose="020B0604020202020204" pitchFamily="34" charset="0"/>
            </a:endParaRPr>
          </a:p>
          <a:p>
            <a:pPr algn="l">
              <a:lnSpc>
                <a:spcPts val="3200"/>
              </a:lnSpc>
            </a:pPr>
            <a:r>
              <a:rPr lang="en-US" sz="2000">
                <a:solidFill>
                  <a:schemeClr val="bg1"/>
                </a:solidFill>
                <a:latin typeface="Metropolis Thin" panose="00000500000000000000" pitchFamily="50" charset="0"/>
                <a:ea typeface="Calibri" panose="020F0502020204030204" pitchFamily="34" charset="0"/>
                <a:cs typeface="Arial" panose="020B0604020202020204" pitchFamily="34" charset="0"/>
              </a:rPr>
              <a:t> </a:t>
            </a:r>
            <a:endParaRPr lang="en-US" sz="2000">
              <a:solidFill>
                <a:schemeClr val="bg1"/>
              </a:solidFill>
              <a:latin typeface="Metropolis Semi Bold" panose="00000700000000000000" pitchFamily="50"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56401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49;p6">
            <a:extLst>
              <a:ext uri="{FF2B5EF4-FFF2-40B4-BE49-F238E27FC236}">
                <a16:creationId xmlns:a16="http://schemas.microsoft.com/office/drawing/2014/main" id="{02FD86D1-6E62-9E13-5E28-8778E42513FE}"/>
              </a:ext>
            </a:extLst>
          </p:cNvPr>
          <p:cNvSpPr txBox="1"/>
          <p:nvPr/>
        </p:nvSpPr>
        <p:spPr>
          <a:xfrm>
            <a:off x="8079129" y="1131060"/>
            <a:ext cx="3893677" cy="646331"/>
          </a:xfrm>
          <a:prstGeom prst="rect">
            <a:avLst/>
          </a:prstGeom>
          <a:noFill/>
          <a:ln>
            <a:noFill/>
          </a:ln>
        </p:spPr>
        <p:txBody>
          <a:bodyPr spcFirstLastPara="1" wrap="square" lIns="91425" tIns="45700" rIns="91425" bIns="45700" anchor="t" anchorCtr="0">
            <a:noAutofit/>
          </a:bodyPr>
          <a:lstStyle/>
          <a:p>
            <a:pPr marL="0" marR="0" lvl="0" indent="0" algn="l" rtl="0">
              <a:lnSpc>
                <a:spcPct val="111111"/>
              </a:lnSpc>
              <a:spcBef>
                <a:spcPts val="1000"/>
              </a:spcBef>
              <a:spcAft>
                <a:spcPts val="0"/>
              </a:spcAft>
              <a:buClr>
                <a:schemeClr val="dk1"/>
              </a:buClr>
              <a:buSzPts val="1800"/>
              <a:buFont typeface="Arial"/>
              <a:buNone/>
            </a:pPr>
            <a:endParaRPr sz="1800">
              <a:solidFill>
                <a:schemeClr val="lt1"/>
              </a:solidFill>
              <a:latin typeface="Arial"/>
              <a:ea typeface="Arial"/>
              <a:cs typeface="Arial"/>
              <a:sym typeface="Arial"/>
            </a:endParaRPr>
          </a:p>
          <a:p>
            <a:pPr marL="0" marR="0" lvl="0" indent="0" algn="l" rtl="0">
              <a:lnSpc>
                <a:spcPct val="138888"/>
              </a:lnSpc>
              <a:spcBef>
                <a:spcPts val="100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sp>
        <p:nvSpPr>
          <p:cNvPr id="6" name="Google Shape;350;p6">
            <a:extLst>
              <a:ext uri="{FF2B5EF4-FFF2-40B4-BE49-F238E27FC236}">
                <a16:creationId xmlns:a16="http://schemas.microsoft.com/office/drawing/2014/main" id="{9B9E14E8-9BFC-2024-F457-93AE17485BD0}"/>
              </a:ext>
            </a:extLst>
          </p:cNvPr>
          <p:cNvSpPr txBox="1"/>
          <p:nvPr/>
        </p:nvSpPr>
        <p:spPr>
          <a:xfrm>
            <a:off x="2804166" y="1131060"/>
            <a:ext cx="9004862" cy="21236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a:solidFill>
                  <a:srgbClr val="0A236D"/>
                </a:solidFill>
                <a:latin typeface="Arial"/>
                <a:ea typeface="Arial"/>
                <a:cs typeface="Arial"/>
                <a:sym typeface="Arial"/>
              </a:rPr>
              <a:t>Go beyond legacy</a:t>
            </a:r>
            <a:r>
              <a:rPr lang="en-US" sz="6600">
                <a:solidFill>
                  <a:srgbClr val="1A4464"/>
                </a:solidFill>
                <a:latin typeface="Arial"/>
                <a:ea typeface="Arial"/>
                <a:cs typeface="Arial"/>
                <a:sym typeface="Arial"/>
              </a:rPr>
              <a:t> </a:t>
            </a:r>
          </a:p>
          <a:p>
            <a:pPr marL="0" marR="0" lvl="0" indent="0" algn="l" rtl="0">
              <a:spcBef>
                <a:spcPts val="0"/>
              </a:spcBef>
              <a:spcAft>
                <a:spcPts val="0"/>
              </a:spcAft>
              <a:buNone/>
            </a:pPr>
            <a:r>
              <a:rPr lang="en-US" sz="6600">
                <a:solidFill>
                  <a:srgbClr val="FD6445"/>
                </a:solidFill>
                <a:latin typeface="Arial"/>
                <a:ea typeface="Arial"/>
                <a:cs typeface="Arial"/>
                <a:sym typeface="Arial"/>
              </a:rPr>
              <a:t>NAC</a:t>
            </a:r>
            <a:r>
              <a:rPr lang="en-US" sz="6600">
                <a:solidFill>
                  <a:schemeClr val="lt1"/>
                </a:solidFill>
                <a:latin typeface="Arial"/>
                <a:ea typeface="Arial"/>
                <a:cs typeface="Arial"/>
                <a:sym typeface="Arial"/>
              </a:rPr>
              <a:t> </a:t>
            </a:r>
            <a:r>
              <a:rPr lang="en-US" sz="6600">
                <a:solidFill>
                  <a:srgbClr val="0A236D"/>
                </a:solidFill>
                <a:latin typeface="Arial"/>
                <a:ea typeface="Arial"/>
                <a:cs typeface="Arial"/>
                <a:sym typeface="Arial"/>
              </a:rPr>
              <a:t>solutions</a:t>
            </a:r>
            <a:endParaRPr sz="6600">
              <a:solidFill>
                <a:srgbClr val="0A236D"/>
              </a:solidFill>
              <a:latin typeface="Arial"/>
              <a:ea typeface="Arial"/>
              <a:cs typeface="Arial"/>
              <a:sym typeface="Arial"/>
            </a:endParaRPr>
          </a:p>
        </p:txBody>
      </p:sp>
      <p:sp>
        <p:nvSpPr>
          <p:cNvPr id="11" name="Subtitle 2">
            <a:extLst>
              <a:ext uri="{FF2B5EF4-FFF2-40B4-BE49-F238E27FC236}">
                <a16:creationId xmlns:a16="http://schemas.microsoft.com/office/drawing/2014/main" id="{ABBCC7C1-1DE0-B568-3E30-79AD2084C10C}"/>
              </a:ext>
            </a:extLst>
          </p:cNvPr>
          <p:cNvSpPr>
            <a:spLocks noGrp="1"/>
          </p:cNvSpPr>
          <p:nvPr/>
        </p:nvSpPr>
        <p:spPr>
          <a:xfrm>
            <a:off x="464063" y="4282513"/>
            <a:ext cx="11114793" cy="218391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200"/>
              </a:lnSpc>
            </a:pPr>
            <a:r>
              <a:rPr lang="en-US" sz="3200">
                <a:solidFill>
                  <a:srgbClr val="0A236D"/>
                </a:solidFill>
                <a:latin typeface="Metropolis Thin" panose="00000500000000000000" pitchFamily="50" charset="0"/>
                <a:ea typeface="Calibri" panose="020F0502020204030204" pitchFamily="34" charset="0"/>
                <a:cs typeface="Arial" panose="020B0604020202020204" pitchFamily="34" charset="0"/>
              </a:rPr>
              <a:t>Embrace </a:t>
            </a:r>
            <a:r>
              <a:rPr lang="en-US" sz="3200" err="1">
                <a:solidFill>
                  <a:srgbClr val="0A236D"/>
                </a:solidFill>
                <a:latin typeface="Metropolis Thin" panose="00000500000000000000" pitchFamily="50" charset="0"/>
                <a:ea typeface="Calibri" panose="020F0502020204030204" pitchFamily="34" charset="0"/>
                <a:cs typeface="Arial" panose="020B0604020202020204" pitchFamily="34" charset="0"/>
              </a:rPr>
              <a:t>Sepio’s</a:t>
            </a:r>
            <a:r>
              <a:rPr lang="en-US" sz="3200">
                <a:solidFill>
                  <a:srgbClr val="0A236D"/>
                </a:solidFill>
                <a:latin typeface="Metropolis Thin" panose="00000500000000000000" pitchFamily="50" charset="0"/>
                <a:ea typeface="Calibri" panose="020F0502020204030204" pitchFamily="34" charset="0"/>
                <a:cs typeface="Arial" panose="020B0604020202020204" pitchFamily="34" charset="0"/>
              </a:rPr>
              <a:t> Zero Trust Hardware Access (ZTHA) to </a:t>
            </a:r>
            <a:r>
              <a:rPr lang="en-US" sz="3200">
                <a:solidFill>
                  <a:srgbClr val="FD6445"/>
                </a:solidFill>
                <a:latin typeface="Metropolis Thin" panose="00000500000000000000" pitchFamily="50" charset="0"/>
                <a:ea typeface="Calibri" panose="020F0502020204030204" pitchFamily="34" charset="0"/>
                <a:cs typeface="Arial" panose="020B0604020202020204" pitchFamily="34" charset="0"/>
              </a:rPr>
              <a:t>augment your ZTNA</a:t>
            </a:r>
            <a:r>
              <a:rPr lang="en-US" sz="3200">
                <a:solidFill>
                  <a:schemeClr val="bg1"/>
                </a:solidFill>
                <a:latin typeface="Metropolis Thin" panose="00000500000000000000" pitchFamily="50" charset="0"/>
                <a:ea typeface="Calibri" panose="020F0502020204030204" pitchFamily="34" charset="0"/>
                <a:cs typeface="Arial" panose="020B0604020202020204" pitchFamily="34" charset="0"/>
              </a:rPr>
              <a:t> </a:t>
            </a:r>
            <a:r>
              <a:rPr lang="en-US" sz="3200">
                <a:solidFill>
                  <a:srgbClr val="0A236D"/>
                </a:solidFill>
                <a:latin typeface="Metropolis Thin" panose="00000500000000000000" pitchFamily="50" charset="0"/>
                <a:ea typeface="Calibri" panose="020F0502020204030204" pitchFamily="34" charset="0"/>
                <a:cs typeface="Arial" panose="020B0604020202020204" pitchFamily="34" charset="0"/>
              </a:rPr>
              <a:t>initiatives across all your assets (IT/IoT/OT).</a:t>
            </a:r>
          </a:p>
          <a:p>
            <a:pPr algn="l">
              <a:lnSpc>
                <a:spcPts val="3200"/>
              </a:lnSpc>
            </a:pPr>
            <a:r>
              <a:rPr lang="en-US" sz="3200">
                <a:solidFill>
                  <a:srgbClr val="0A236D"/>
                </a:solidFill>
                <a:latin typeface="Metropolis Thin" panose="00000500000000000000" pitchFamily="50" charset="0"/>
                <a:ea typeface="Calibri" panose="020F0502020204030204" pitchFamily="34" charset="0"/>
                <a:cs typeface="Arial" panose="020B0604020202020204" pitchFamily="34" charset="0"/>
              </a:rPr>
              <a:t>Establish</a:t>
            </a:r>
            <a:r>
              <a:rPr lang="en-US" sz="3200">
                <a:solidFill>
                  <a:srgbClr val="FD6445"/>
                </a:solidFill>
                <a:latin typeface="Metropolis Thin" panose="00000500000000000000" pitchFamily="50" charset="0"/>
                <a:ea typeface="Calibri" panose="020F0502020204030204" pitchFamily="34" charset="0"/>
                <a:cs typeface="Arial" panose="020B0604020202020204" pitchFamily="34" charset="0"/>
              </a:rPr>
              <a:t> trust</a:t>
            </a:r>
            <a:r>
              <a:rPr lang="en-US" sz="3200">
                <a:solidFill>
                  <a:schemeClr val="bg1"/>
                </a:solidFill>
                <a:latin typeface="Metropolis Thin" panose="00000500000000000000" pitchFamily="50" charset="0"/>
                <a:ea typeface="Calibri" panose="020F0502020204030204" pitchFamily="34" charset="0"/>
                <a:cs typeface="Arial" panose="020B0604020202020204" pitchFamily="34" charset="0"/>
              </a:rPr>
              <a:t>, </a:t>
            </a:r>
            <a:r>
              <a:rPr lang="en-US" sz="3200">
                <a:solidFill>
                  <a:srgbClr val="0A236D"/>
                </a:solidFill>
                <a:latin typeface="Metropolis Thin" panose="00000500000000000000" pitchFamily="50" charset="0"/>
                <a:ea typeface="Calibri" panose="020F0502020204030204" pitchFamily="34" charset="0"/>
                <a:cs typeface="Arial" panose="020B0604020202020204" pitchFamily="34" charset="0"/>
              </a:rPr>
              <a:t>validate assets, enforce regulatory compliance with a single low TCO solution. </a:t>
            </a:r>
            <a:endParaRPr lang="en-US" sz="2000">
              <a:solidFill>
                <a:srgbClr val="0A236D"/>
              </a:solidFill>
              <a:latin typeface="Metropolis Semi Bold" panose="00000700000000000000" pitchFamily="50" charset="0"/>
              <a:ea typeface="Calibri" panose="020F0502020204030204" pitchFamily="34" charset="0"/>
              <a:cs typeface="Arial" panose="020B0604020202020204" pitchFamily="34" charset="0"/>
            </a:endParaRPr>
          </a:p>
        </p:txBody>
      </p:sp>
      <p:pic>
        <p:nvPicPr>
          <p:cNvPr id="15" name="Picture 14" descr="A red and blue line art of a telephone&#10;&#10;Description automatically generated">
            <a:extLst>
              <a:ext uri="{FF2B5EF4-FFF2-40B4-BE49-F238E27FC236}">
                <a16:creationId xmlns:a16="http://schemas.microsoft.com/office/drawing/2014/main" id="{827258E1-6A2E-3BF4-58E6-72C36D5BE10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653" b="95753" l="7258" r="92339">
                        <a14:foregroundMark x1="39516" y1="10811" x2="39516" y2="10811"/>
                        <a14:foregroundMark x1="47984" y1="12355" x2="61694" y2="11197"/>
                        <a14:foregroundMark x1="37097" y1="11583" x2="12097" y2="14672"/>
                        <a14:foregroundMark x1="21256" y1="32975" x2="21371" y2="33205"/>
                        <a14:foregroundMark x1="19521" y1="29508" x2="19926" y2="30318"/>
                        <a14:foregroundMark x1="19052" y1="28571" x2="19437" y2="29341"/>
                        <a14:foregroundMark x1="12097" y1="14672" x2="18666" y2="27799"/>
                        <a14:foregroundMark x1="21371" y1="33205" x2="22018" y2="32679"/>
                        <a14:foregroundMark x1="92339" y1="32046" x2="91935" y2="22394"/>
                        <a14:foregroundMark x1="91129" y1="90347" x2="58597" y2="93809"/>
                        <a14:foregroundMark x1="16704" y1="93822" x2="7258" y2="93050"/>
                        <a14:foregroundMark x1="7258" y1="86100" x2="7258" y2="86100"/>
                        <a14:foregroundMark x1="49194" y1="80309" x2="74597" y2="79151"/>
                        <a14:foregroundMark x1="74597" y1="79151" x2="79839" y2="59459"/>
                        <a14:foregroundMark x1="79839" y1="59459" x2="76210" y2="51737"/>
                        <a14:foregroundMark x1="68548" y1="66795" x2="68548" y2="66795"/>
                        <a14:backgroundMark x1="30645" y1="31660" x2="31855" y2="28571"/>
                        <a14:backgroundMark x1="66935" y1="31660" x2="68952" y2="30502"/>
                        <a14:backgroundMark x1="33468" y1="24710" x2="30242" y2="27027"/>
                        <a14:backgroundMark x1="29435" y1="25483" x2="33468" y2="24710"/>
                        <a14:backgroundMark x1="28629" y1="28185" x2="28629" y2="28571"/>
                        <a14:backgroundMark x1="28629" y1="27799" x2="28629" y2="28185"/>
                        <a14:backgroundMark x1="27765" y1="28185" x2="28629" y2="30116"/>
                        <a14:backgroundMark x1="27592" y1="27799" x2="27765" y2="28185"/>
                        <a14:backgroundMark x1="27419" y1="27413" x2="27592" y2="27799"/>
                        <a14:backgroundMark x1="6048" y1="93822" x2="6048" y2="93822"/>
                        <a14:backgroundMark x1="6855" y1="93822" x2="6048" y2="91892"/>
                        <a14:backgroundMark x1="31855" y1="98069" x2="56048" y2="97683"/>
                        <a14:backgroundMark x1="56048" y1="97683" x2="56048" y2="97683"/>
                        <a14:backgroundMark x1="42742" y1="96525" x2="19355" y2="97683"/>
                        <a14:backgroundMark x1="30645" y1="26641" x2="29435" y2="31660"/>
                        <a14:backgroundMark x1="31452" y1="24324" x2="30242" y2="30888"/>
                        <a14:backgroundMark x1="30645" y1="27027" x2="29032" y2="31660"/>
                        <a14:backgroundMark x1="29032" y1="26641" x2="29032" y2="28571"/>
                      </a14:backgroundRemoval>
                    </a14:imgEffect>
                  </a14:imgLayer>
                </a14:imgProps>
              </a:ext>
            </a:extLst>
          </a:blip>
          <a:stretch>
            <a:fillRect/>
          </a:stretch>
        </p:blipFill>
        <p:spPr>
          <a:xfrm>
            <a:off x="382972" y="1131060"/>
            <a:ext cx="2205029" cy="2302832"/>
          </a:xfrm>
          <a:prstGeom prst="rect">
            <a:avLst/>
          </a:prstGeom>
        </p:spPr>
      </p:pic>
    </p:spTree>
    <p:extLst>
      <p:ext uri="{BB962C8B-B14F-4D97-AF65-F5344CB8AC3E}">
        <p14:creationId xmlns:p14="http://schemas.microsoft.com/office/powerpoint/2010/main" val="6433542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5183D03-E0BB-479B-936C-9D7E558C652E}"/>
              </a:ext>
            </a:extLst>
          </p:cNvPr>
          <p:cNvSpPr>
            <a:spLocks noGrp="1"/>
          </p:cNvSpPr>
          <p:nvPr>
            <p:ph type="body" sz="quarter" idx="14"/>
          </p:nvPr>
        </p:nvSpPr>
        <p:spPr>
          <a:xfrm>
            <a:off x="521621" y="2505081"/>
            <a:ext cx="11148757" cy="923920"/>
          </a:xfrm>
        </p:spPr>
        <p:txBody>
          <a:bodyPr/>
          <a:lstStyle/>
          <a:p>
            <a:pPr marL="0" indent="0" algn="ctr">
              <a:buClr>
                <a:srgbClr val="23B589"/>
              </a:buClr>
              <a:buNone/>
            </a:pPr>
            <a:r>
              <a:rPr lang="en-US" sz="4500" err="1">
                <a:solidFill>
                  <a:srgbClr val="0C385A"/>
                </a:solidFill>
                <a:latin typeface="Metropolis Semi Bold"/>
              </a:rPr>
              <a:t>Sepio’s</a:t>
            </a:r>
            <a:r>
              <a:rPr lang="en-US" sz="4500">
                <a:solidFill>
                  <a:srgbClr val="0C385A"/>
                </a:solidFill>
                <a:latin typeface="Metropolis Semi Bold"/>
              </a:rPr>
              <a:t> proven value for CPS</a:t>
            </a:r>
          </a:p>
        </p:txBody>
      </p:sp>
      <p:sp>
        <p:nvSpPr>
          <p:cNvPr id="2" name="Text Placeholder 5">
            <a:extLst>
              <a:ext uri="{FF2B5EF4-FFF2-40B4-BE49-F238E27FC236}">
                <a16:creationId xmlns:a16="http://schemas.microsoft.com/office/drawing/2014/main" id="{5E414053-23AB-7EC6-1B44-B85E74779F0C}"/>
              </a:ext>
            </a:extLst>
          </p:cNvPr>
          <p:cNvSpPr txBox="1">
            <a:spLocks/>
          </p:cNvSpPr>
          <p:nvPr/>
        </p:nvSpPr>
        <p:spPr>
          <a:xfrm>
            <a:off x="521621" y="627243"/>
            <a:ext cx="11148757" cy="923920"/>
          </a:xfrm>
          <a:prstGeom prst="rect">
            <a:avLst/>
          </a:prstGeom>
        </p:spPr>
        <p:txBody>
          <a:bodyPr vert="horz" lIns="91440" tIns="45720" rIns="91440" bIns="45720" rtlCol="0" anchor="t">
            <a:noAutofit/>
          </a:bodyPr>
          <a:lstStyle>
            <a:lvl1pPr marL="171450" indent="-171450" algn="l" defTabSz="914400" rtl="0" eaLnBrk="1" latinLnBrk="0" hangingPunct="1">
              <a:lnSpc>
                <a:spcPct val="90000"/>
              </a:lnSpc>
              <a:spcBef>
                <a:spcPts val="1000"/>
              </a:spcBef>
              <a:buClr>
                <a:srgbClr val="29B679"/>
              </a:buClr>
              <a:buSzPct val="150000"/>
              <a:buFont typeface="Arial" panose="020B0604020202020204" pitchFamily="34" charset="0"/>
              <a:buChar char="•"/>
              <a:defRPr sz="1200" b="0" kern="1200">
                <a:solidFill>
                  <a:srgbClr val="0A236D"/>
                </a:solidFill>
                <a:latin typeface="Metropolis" panose="020B0604020202020204" charset="0"/>
                <a:ea typeface="+mn-ea"/>
                <a:cs typeface="+mn-cs"/>
              </a:defRPr>
            </a:lvl1pPr>
            <a:lvl2pPr marL="6286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2pPr>
            <a:lvl3pPr marL="10858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eiryo UI" panose="020B0604030504040204" pitchFamily="34" charset="-128"/>
                <a:cs typeface="+mn-cs"/>
              </a:defRPr>
            </a:lvl3pPr>
            <a:lvl4pPr marL="15430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23B589"/>
              </a:buClr>
              <a:buNone/>
            </a:pPr>
            <a:endParaRPr lang="en-US" sz="4000" b="1">
              <a:solidFill>
                <a:srgbClr val="0C385A"/>
              </a:solidFill>
              <a:latin typeface="Metropolis Semi Bold"/>
            </a:endParaRPr>
          </a:p>
        </p:txBody>
      </p:sp>
    </p:spTree>
    <p:extLst>
      <p:ext uri="{BB962C8B-B14F-4D97-AF65-F5344CB8AC3E}">
        <p14:creationId xmlns:p14="http://schemas.microsoft.com/office/powerpoint/2010/main" val="38798381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293;p15">
            <a:extLst>
              <a:ext uri="{FF2B5EF4-FFF2-40B4-BE49-F238E27FC236}">
                <a16:creationId xmlns:a16="http://schemas.microsoft.com/office/drawing/2014/main" id="{5E39BA48-E070-8A12-7594-D78C46B109B7}"/>
              </a:ext>
            </a:extLst>
          </p:cNvPr>
          <p:cNvSpPr txBox="1"/>
          <p:nvPr/>
        </p:nvSpPr>
        <p:spPr>
          <a:xfrm>
            <a:off x="2281443" y="775149"/>
            <a:ext cx="3770664" cy="2557070"/>
          </a:xfrm>
          <a:prstGeom prst="rect">
            <a:avLst/>
          </a:prstGeom>
          <a:noFill/>
          <a:ln>
            <a:noFill/>
          </a:ln>
        </p:spPr>
        <p:txBody>
          <a:bodyPr spcFirstLastPara="1" wrap="square" lIns="91425" tIns="45700" rIns="91425" bIns="45700" anchor="t" anchorCtr="0">
            <a:spAutoFit/>
          </a:bodyPr>
          <a:lstStyle/>
          <a:p>
            <a:pPr marL="0" marR="0" lvl="0" indent="0" algn="l" rtl="0">
              <a:lnSpc>
                <a:spcPct val="90909"/>
              </a:lnSpc>
              <a:spcBef>
                <a:spcPts val="0"/>
              </a:spcBef>
              <a:spcAft>
                <a:spcPts val="0"/>
              </a:spcAft>
              <a:buNone/>
            </a:pPr>
            <a:r>
              <a:rPr lang="en-US" sz="4400">
                <a:solidFill>
                  <a:srgbClr val="0A236D"/>
                </a:solidFill>
                <a:latin typeface="Arial"/>
                <a:ea typeface="Arial"/>
                <a:cs typeface="Arial"/>
                <a:sym typeface="Arial"/>
              </a:rPr>
              <a:t>Critical Infrastructure</a:t>
            </a:r>
            <a:endParaRPr>
              <a:solidFill>
                <a:srgbClr val="0A236D"/>
              </a:solidFill>
            </a:endParaRPr>
          </a:p>
          <a:p>
            <a:pPr marL="0" marR="0" lvl="0" indent="0" algn="l" rtl="0">
              <a:lnSpc>
                <a:spcPct val="90909"/>
              </a:lnSpc>
              <a:spcBef>
                <a:spcPts val="0"/>
              </a:spcBef>
              <a:spcAft>
                <a:spcPts val="0"/>
              </a:spcAft>
              <a:buNone/>
            </a:pPr>
            <a:r>
              <a:rPr lang="en-US" sz="4400">
                <a:solidFill>
                  <a:srgbClr val="0A236D"/>
                </a:solidFill>
                <a:latin typeface="Arial"/>
                <a:ea typeface="Arial"/>
                <a:cs typeface="Arial"/>
                <a:sym typeface="Arial"/>
              </a:rPr>
              <a:t>Business</a:t>
            </a:r>
            <a:endParaRPr>
              <a:solidFill>
                <a:srgbClr val="0A236D"/>
              </a:solidFill>
            </a:endParaRPr>
          </a:p>
          <a:p>
            <a:pPr marL="0" marR="0" lvl="0" indent="0" algn="l" rtl="0">
              <a:lnSpc>
                <a:spcPct val="90909"/>
              </a:lnSpc>
              <a:spcBef>
                <a:spcPts val="0"/>
              </a:spcBef>
              <a:spcAft>
                <a:spcPts val="0"/>
              </a:spcAft>
              <a:buNone/>
            </a:pPr>
            <a:r>
              <a:rPr lang="en-US" sz="4400">
                <a:solidFill>
                  <a:srgbClr val="0A236D"/>
                </a:solidFill>
                <a:latin typeface="Arial"/>
                <a:ea typeface="Arial"/>
                <a:cs typeface="Arial"/>
                <a:sym typeface="Arial"/>
              </a:rPr>
              <a:t>Benefits</a:t>
            </a:r>
            <a:endParaRPr sz="4400">
              <a:solidFill>
                <a:srgbClr val="0A236D"/>
              </a:solidFill>
              <a:latin typeface="Arial"/>
              <a:ea typeface="Arial"/>
              <a:cs typeface="Arial"/>
              <a:sym typeface="Arial"/>
            </a:endParaRPr>
          </a:p>
        </p:txBody>
      </p:sp>
      <p:sp>
        <p:nvSpPr>
          <p:cNvPr id="8" name="Google Shape;294;p15">
            <a:extLst>
              <a:ext uri="{FF2B5EF4-FFF2-40B4-BE49-F238E27FC236}">
                <a16:creationId xmlns:a16="http://schemas.microsoft.com/office/drawing/2014/main" id="{E8C23882-AC67-65A8-9710-B590FC19B744}"/>
              </a:ext>
            </a:extLst>
          </p:cNvPr>
          <p:cNvSpPr txBox="1"/>
          <p:nvPr/>
        </p:nvSpPr>
        <p:spPr>
          <a:xfrm>
            <a:off x="7091186" y="566394"/>
            <a:ext cx="5780025" cy="470894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000">
                <a:solidFill>
                  <a:srgbClr val="0A236D"/>
                </a:solidFill>
                <a:latin typeface="Arial"/>
                <a:ea typeface="Arial"/>
                <a:cs typeface="Arial"/>
                <a:sym typeface="Arial"/>
              </a:rPr>
              <a:t>Complete OT/IT/IoT asset visibility</a:t>
            </a:r>
            <a:endParaRPr>
              <a:solidFill>
                <a:srgbClr val="0A236D"/>
              </a:solidFill>
            </a:endParaRPr>
          </a:p>
          <a:p>
            <a:pPr marL="0" marR="0" lvl="0" indent="0" algn="l" rtl="0">
              <a:lnSpc>
                <a:spcPct val="150000"/>
              </a:lnSpc>
              <a:spcBef>
                <a:spcPts val="0"/>
              </a:spcBef>
              <a:spcAft>
                <a:spcPts val="0"/>
              </a:spcAft>
              <a:buNone/>
            </a:pPr>
            <a:endParaRPr sz="2000">
              <a:solidFill>
                <a:srgbClr val="0A236D"/>
              </a:solidFill>
              <a:latin typeface="Arial"/>
              <a:ea typeface="Arial"/>
              <a:cs typeface="Arial"/>
              <a:sym typeface="Arial"/>
            </a:endParaRPr>
          </a:p>
          <a:p>
            <a:pPr marL="0" marR="0" lvl="0" indent="0" algn="l" rtl="0">
              <a:lnSpc>
                <a:spcPct val="150000"/>
              </a:lnSpc>
              <a:spcBef>
                <a:spcPts val="0"/>
              </a:spcBef>
              <a:spcAft>
                <a:spcPts val="0"/>
              </a:spcAft>
              <a:buNone/>
            </a:pPr>
            <a:r>
              <a:rPr lang="en-US" sz="2000">
                <a:solidFill>
                  <a:srgbClr val="0A236D"/>
                </a:solidFill>
                <a:latin typeface="Arial"/>
                <a:ea typeface="Arial"/>
                <a:cs typeface="Arial"/>
                <a:sym typeface="Arial"/>
              </a:rPr>
              <a:t>OT asset protection</a:t>
            </a:r>
            <a:endParaRPr>
              <a:solidFill>
                <a:srgbClr val="0A236D"/>
              </a:solidFill>
            </a:endParaRPr>
          </a:p>
          <a:p>
            <a:pPr marL="0" marR="0" lvl="0" indent="0" algn="l" rtl="0">
              <a:lnSpc>
                <a:spcPct val="150000"/>
              </a:lnSpc>
              <a:spcBef>
                <a:spcPts val="0"/>
              </a:spcBef>
              <a:spcAft>
                <a:spcPts val="0"/>
              </a:spcAft>
              <a:buNone/>
            </a:pPr>
            <a:endParaRPr sz="2000">
              <a:solidFill>
                <a:srgbClr val="0A236D"/>
              </a:solidFill>
              <a:latin typeface="Arial"/>
              <a:ea typeface="Arial"/>
              <a:cs typeface="Arial"/>
              <a:sym typeface="Arial"/>
            </a:endParaRPr>
          </a:p>
          <a:p>
            <a:pPr marL="0" marR="0" lvl="0" indent="0" algn="l" rtl="0">
              <a:lnSpc>
                <a:spcPct val="150000"/>
              </a:lnSpc>
              <a:spcBef>
                <a:spcPts val="0"/>
              </a:spcBef>
              <a:spcAft>
                <a:spcPts val="0"/>
              </a:spcAft>
              <a:buNone/>
            </a:pPr>
            <a:r>
              <a:rPr lang="en-US" sz="2000">
                <a:solidFill>
                  <a:srgbClr val="0A236D"/>
                </a:solidFill>
                <a:latin typeface="Arial"/>
                <a:ea typeface="Arial"/>
                <a:cs typeface="Arial"/>
                <a:sym typeface="Arial"/>
              </a:rPr>
              <a:t>Maintaining o</a:t>
            </a:r>
            <a:r>
              <a:rPr lang="en-US" sz="2000">
                <a:solidFill>
                  <a:srgbClr val="0A236D"/>
                </a:solidFill>
              </a:rPr>
              <a:t>perational</a:t>
            </a:r>
            <a:r>
              <a:rPr lang="en-US" sz="2000">
                <a:solidFill>
                  <a:srgbClr val="0A236D"/>
                </a:solidFill>
                <a:latin typeface="Arial"/>
                <a:ea typeface="Arial"/>
                <a:cs typeface="Arial"/>
                <a:sym typeface="Arial"/>
              </a:rPr>
              <a:t> continuity</a:t>
            </a:r>
            <a:endParaRPr>
              <a:solidFill>
                <a:srgbClr val="0A236D"/>
              </a:solidFill>
            </a:endParaRPr>
          </a:p>
          <a:p>
            <a:pPr marL="0" marR="0" lvl="0" indent="0" algn="l" rtl="0">
              <a:lnSpc>
                <a:spcPct val="150000"/>
              </a:lnSpc>
              <a:spcBef>
                <a:spcPts val="0"/>
              </a:spcBef>
              <a:spcAft>
                <a:spcPts val="0"/>
              </a:spcAft>
              <a:buNone/>
            </a:pPr>
            <a:endParaRPr sz="2000">
              <a:solidFill>
                <a:srgbClr val="0A236D"/>
              </a:solidFill>
              <a:latin typeface="Arial"/>
              <a:ea typeface="Arial"/>
              <a:cs typeface="Arial"/>
              <a:sym typeface="Arial"/>
            </a:endParaRPr>
          </a:p>
          <a:p>
            <a:pPr marL="0" marR="0" lvl="0" indent="0" algn="l" rtl="0">
              <a:lnSpc>
                <a:spcPct val="150000"/>
              </a:lnSpc>
              <a:spcBef>
                <a:spcPts val="0"/>
              </a:spcBef>
              <a:spcAft>
                <a:spcPts val="0"/>
              </a:spcAft>
              <a:buNone/>
            </a:pPr>
            <a:r>
              <a:rPr lang="en-US" sz="2000">
                <a:solidFill>
                  <a:srgbClr val="0A236D"/>
                </a:solidFill>
                <a:latin typeface="Arial"/>
                <a:ea typeface="Arial"/>
                <a:cs typeface="Arial"/>
                <a:sym typeface="Arial"/>
              </a:rPr>
              <a:t>Easier risk management compliance</a:t>
            </a:r>
            <a:endParaRPr>
              <a:solidFill>
                <a:srgbClr val="0A236D"/>
              </a:solidFill>
            </a:endParaRPr>
          </a:p>
          <a:p>
            <a:pPr marL="0" marR="0" lvl="0" indent="0" algn="l" rtl="0">
              <a:lnSpc>
                <a:spcPct val="150000"/>
              </a:lnSpc>
              <a:spcBef>
                <a:spcPts val="0"/>
              </a:spcBef>
              <a:spcAft>
                <a:spcPts val="0"/>
              </a:spcAft>
              <a:buNone/>
            </a:pPr>
            <a:endParaRPr sz="2000">
              <a:solidFill>
                <a:srgbClr val="0A236D"/>
              </a:solidFill>
              <a:latin typeface="Arial"/>
              <a:ea typeface="Arial"/>
              <a:cs typeface="Arial"/>
              <a:sym typeface="Arial"/>
            </a:endParaRPr>
          </a:p>
          <a:p>
            <a:pPr marL="0" marR="0" lvl="0" indent="0" algn="l" rtl="0">
              <a:lnSpc>
                <a:spcPct val="150000"/>
              </a:lnSpc>
              <a:spcBef>
                <a:spcPts val="0"/>
              </a:spcBef>
              <a:spcAft>
                <a:spcPts val="0"/>
              </a:spcAft>
              <a:buNone/>
            </a:pPr>
            <a:r>
              <a:rPr lang="en-US" sz="2000">
                <a:solidFill>
                  <a:srgbClr val="0A236D"/>
                </a:solidFill>
                <a:latin typeface="Arial"/>
                <a:ea typeface="Arial"/>
                <a:cs typeface="Arial"/>
                <a:sym typeface="Arial"/>
              </a:rPr>
              <a:t>Mitigate known threats</a:t>
            </a:r>
            <a:endParaRPr>
              <a:solidFill>
                <a:srgbClr val="0A236D"/>
              </a:solidFill>
            </a:endParaRPr>
          </a:p>
          <a:p>
            <a:pPr marL="0" marR="0" lvl="0" indent="0" algn="l" rtl="0">
              <a:lnSpc>
                <a:spcPct val="150000"/>
              </a:lnSpc>
              <a:spcBef>
                <a:spcPts val="0"/>
              </a:spcBef>
              <a:spcAft>
                <a:spcPts val="0"/>
              </a:spcAft>
              <a:buNone/>
            </a:pPr>
            <a:endParaRPr sz="2000">
              <a:solidFill>
                <a:srgbClr val="0A236D"/>
              </a:solidFill>
              <a:latin typeface="Arial"/>
              <a:ea typeface="Arial"/>
              <a:cs typeface="Arial"/>
              <a:sym typeface="Arial"/>
            </a:endParaRPr>
          </a:p>
        </p:txBody>
      </p:sp>
      <p:sp>
        <p:nvSpPr>
          <p:cNvPr id="9" name="Google Shape;295;p15">
            <a:extLst>
              <a:ext uri="{FF2B5EF4-FFF2-40B4-BE49-F238E27FC236}">
                <a16:creationId xmlns:a16="http://schemas.microsoft.com/office/drawing/2014/main" id="{7877C155-3522-7D6B-1D3F-746247513F0B}"/>
              </a:ext>
            </a:extLst>
          </p:cNvPr>
          <p:cNvSpPr txBox="1"/>
          <p:nvPr/>
        </p:nvSpPr>
        <p:spPr>
          <a:xfrm>
            <a:off x="601267" y="3429000"/>
            <a:ext cx="456750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i="1">
                <a:solidFill>
                  <a:srgbClr val="0A236D"/>
                </a:solidFill>
                <a:latin typeface="Arial"/>
                <a:ea typeface="Arial"/>
                <a:cs typeface="Arial"/>
                <a:sym typeface="Arial"/>
              </a:rPr>
              <a:t>Sepio has an innovative and robust solution that identifies a type of threats that were difficult to identify otherwise </a:t>
            </a:r>
            <a:endParaRPr sz="2400" i="1">
              <a:solidFill>
                <a:srgbClr val="0A236D"/>
              </a:solidFill>
              <a:latin typeface="Arial"/>
              <a:ea typeface="Arial"/>
              <a:cs typeface="Arial"/>
              <a:sym typeface="Arial"/>
            </a:endParaRPr>
          </a:p>
        </p:txBody>
      </p:sp>
      <p:sp>
        <p:nvSpPr>
          <p:cNvPr id="10" name="Google Shape;296;p15">
            <a:extLst>
              <a:ext uri="{FF2B5EF4-FFF2-40B4-BE49-F238E27FC236}">
                <a16:creationId xmlns:a16="http://schemas.microsoft.com/office/drawing/2014/main" id="{2F6CFABC-D794-DA14-DBDA-99739147437F}"/>
              </a:ext>
            </a:extLst>
          </p:cNvPr>
          <p:cNvSpPr txBox="1"/>
          <p:nvPr/>
        </p:nvSpPr>
        <p:spPr>
          <a:xfrm>
            <a:off x="601267" y="5446535"/>
            <a:ext cx="5826713" cy="707205"/>
          </a:xfrm>
          <a:prstGeom prst="rect">
            <a:avLst/>
          </a:prstGeom>
          <a:noFill/>
          <a:ln>
            <a:noFill/>
          </a:ln>
        </p:spPr>
        <p:txBody>
          <a:bodyPr spcFirstLastPara="1" wrap="square" lIns="91425" tIns="45700" rIns="91425" bIns="45700" anchor="t" anchorCtr="0">
            <a:spAutoFit/>
          </a:bodyPr>
          <a:lstStyle/>
          <a:p>
            <a:pPr marL="0" marR="0" lvl="0" indent="0" algn="l" rtl="0">
              <a:lnSpc>
                <a:spcPct val="111111"/>
              </a:lnSpc>
              <a:spcBef>
                <a:spcPts val="0"/>
              </a:spcBef>
              <a:spcAft>
                <a:spcPts val="0"/>
              </a:spcAft>
              <a:buNone/>
            </a:pPr>
            <a:r>
              <a:rPr lang="en-US" sz="1800">
                <a:solidFill>
                  <a:srgbClr val="0A236D"/>
                </a:solidFill>
                <a:latin typeface="Arial"/>
                <a:ea typeface="Arial"/>
                <a:cs typeface="Arial"/>
                <a:sym typeface="Arial"/>
              </a:rPr>
              <a:t>R&amp;D Engineer</a:t>
            </a:r>
            <a:endParaRPr>
              <a:solidFill>
                <a:srgbClr val="0A236D"/>
              </a:solidFill>
            </a:endParaRPr>
          </a:p>
          <a:p>
            <a:pPr marL="0" marR="0" lvl="0" indent="0" algn="l" rtl="0">
              <a:lnSpc>
                <a:spcPct val="111111"/>
              </a:lnSpc>
              <a:spcBef>
                <a:spcPts val="0"/>
              </a:spcBef>
              <a:spcAft>
                <a:spcPts val="0"/>
              </a:spcAft>
              <a:buNone/>
            </a:pPr>
            <a:r>
              <a:rPr lang="en-US" sz="1800" b="1">
                <a:solidFill>
                  <a:srgbClr val="0A236D"/>
                </a:solidFill>
                <a:latin typeface="Arial"/>
                <a:ea typeface="Arial"/>
                <a:cs typeface="Arial"/>
                <a:sym typeface="Arial"/>
              </a:rPr>
              <a:t>Leading Global Energy and Utilities Provider </a:t>
            </a:r>
            <a:endParaRPr>
              <a:solidFill>
                <a:srgbClr val="0A236D"/>
              </a:solidFill>
            </a:endParaRPr>
          </a:p>
        </p:txBody>
      </p:sp>
      <p:pic>
        <p:nvPicPr>
          <p:cNvPr id="13" name="Google Shape;299;p15">
            <a:extLst>
              <a:ext uri="{FF2B5EF4-FFF2-40B4-BE49-F238E27FC236}">
                <a16:creationId xmlns:a16="http://schemas.microsoft.com/office/drawing/2014/main" id="{8594B404-D9E5-9761-79B7-067D80D4F380}"/>
              </a:ext>
            </a:extLst>
          </p:cNvPr>
          <p:cNvPicPr preferRelativeResize="0"/>
          <p:nvPr/>
        </p:nvPicPr>
        <p:blipFill rotWithShape="1">
          <a:blip r:embed="rId3">
            <a:alphaModFix/>
          </a:blip>
          <a:srcRect/>
          <a:stretch/>
        </p:blipFill>
        <p:spPr>
          <a:xfrm>
            <a:off x="6746873" y="3577653"/>
            <a:ext cx="109432" cy="109432"/>
          </a:xfrm>
          <a:prstGeom prst="rect">
            <a:avLst/>
          </a:prstGeom>
          <a:noFill/>
          <a:ln>
            <a:noFill/>
          </a:ln>
        </p:spPr>
      </p:pic>
      <p:pic>
        <p:nvPicPr>
          <p:cNvPr id="14" name="Google Shape;300;p15">
            <a:extLst>
              <a:ext uri="{FF2B5EF4-FFF2-40B4-BE49-F238E27FC236}">
                <a16:creationId xmlns:a16="http://schemas.microsoft.com/office/drawing/2014/main" id="{1C94D162-DB8D-ECB5-3490-AE0B7E034F23}"/>
              </a:ext>
            </a:extLst>
          </p:cNvPr>
          <p:cNvPicPr preferRelativeResize="0"/>
          <p:nvPr/>
        </p:nvPicPr>
        <p:blipFill rotWithShape="1">
          <a:blip r:embed="rId3">
            <a:alphaModFix/>
          </a:blip>
          <a:srcRect/>
          <a:stretch/>
        </p:blipFill>
        <p:spPr>
          <a:xfrm>
            <a:off x="6746873" y="2652759"/>
            <a:ext cx="109432" cy="109432"/>
          </a:xfrm>
          <a:prstGeom prst="rect">
            <a:avLst/>
          </a:prstGeom>
          <a:noFill/>
          <a:ln>
            <a:noFill/>
          </a:ln>
        </p:spPr>
      </p:pic>
      <p:pic>
        <p:nvPicPr>
          <p:cNvPr id="15" name="Google Shape;301;p15">
            <a:extLst>
              <a:ext uri="{FF2B5EF4-FFF2-40B4-BE49-F238E27FC236}">
                <a16:creationId xmlns:a16="http://schemas.microsoft.com/office/drawing/2014/main" id="{C0553F97-35DF-3111-D3FA-01242F437CC7}"/>
              </a:ext>
            </a:extLst>
          </p:cNvPr>
          <p:cNvPicPr preferRelativeResize="0"/>
          <p:nvPr/>
        </p:nvPicPr>
        <p:blipFill rotWithShape="1">
          <a:blip r:embed="rId3">
            <a:alphaModFix/>
          </a:blip>
          <a:srcRect/>
          <a:stretch/>
        </p:blipFill>
        <p:spPr>
          <a:xfrm>
            <a:off x="6746873" y="1727865"/>
            <a:ext cx="109432" cy="109432"/>
          </a:xfrm>
          <a:prstGeom prst="rect">
            <a:avLst/>
          </a:prstGeom>
          <a:noFill/>
          <a:ln>
            <a:noFill/>
          </a:ln>
        </p:spPr>
      </p:pic>
      <p:pic>
        <p:nvPicPr>
          <p:cNvPr id="16" name="Google Shape;302;p15">
            <a:extLst>
              <a:ext uri="{FF2B5EF4-FFF2-40B4-BE49-F238E27FC236}">
                <a16:creationId xmlns:a16="http://schemas.microsoft.com/office/drawing/2014/main" id="{057479AD-39F6-1528-E7E8-0513BF29A181}"/>
              </a:ext>
            </a:extLst>
          </p:cNvPr>
          <p:cNvPicPr preferRelativeResize="0"/>
          <p:nvPr/>
        </p:nvPicPr>
        <p:blipFill rotWithShape="1">
          <a:blip r:embed="rId3">
            <a:alphaModFix/>
          </a:blip>
          <a:srcRect/>
          <a:stretch/>
        </p:blipFill>
        <p:spPr>
          <a:xfrm>
            <a:off x="6746873" y="802971"/>
            <a:ext cx="109432" cy="109432"/>
          </a:xfrm>
          <a:prstGeom prst="rect">
            <a:avLst/>
          </a:prstGeom>
          <a:noFill/>
          <a:ln>
            <a:noFill/>
          </a:ln>
        </p:spPr>
      </p:pic>
      <p:pic>
        <p:nvPicPr>
          <p:cNvPr id="17" name="Google Shape;303;p15" descr="Electric Tower outline">
            <a:extLst>
              <a:ext uri="{FF2B5EF4-FFF2-40B4-BE49-F238E27FC236}">
                <a16:creationId xmlns:a16="http://schemas.microsoft.com/office/drawing/2014/main" id="{E79D5E5E-6C64-FD4A-BBB1-CD7CF428EB47}"/>
              </a:ext>
            </a:extLst>
          </p:cNvPr>
          <p:cNvPicPr preferRelativeResize="0"/>
          <p:nvPr/>
        </p:nvPicPr>
        <p:blipFill rotWithShape="1">
          <a:blip r:embed="rId4">
            <a:alphaModFix/>
          </a:blip>
          <a:srcRect/>
          <a:stretch/>
        </p:blipFill>
        <p:spPr>
          <a:xfrm>
            <a:off x="454121" y="775149"/>
            <a:ext cx="2052521" cy="2052521"/>
          </a:xfrm>
          <a:prstGeom prst="rect">
            <a:avLst/>
          </a:prstGeom>
          <a:noFill/>
          <a:ln>
            <a:noFill/>
          </a:ln>
        </p:spPr>
      </p:pic>
      <p:pic>
        <p:nvPicPr>
          <p:cNvPr id="18" name="Google Shape;304;p15">
            <a:extLst>
              <a:ext uri="{FF2B5EF4-FFF2-40B4-BE49-F238E27FC236}">
                <a16:creationId xmlns:a16="http://schemas.microsoft.com/office/drawing/2014/main" id="{C28FA689-D8F7-4719-8466-187D4FEFDAC4}"/>
              </a:ext>
            </a:extLst>
          </p:cNvPr>
          <p:cNvPicPr preferRelativeResize="0"/>
          <p:nvPr/>
        </p:nvPicPr>
        <p:blipFill rotWithShape="1">
          <a:blip r:embed="rId3">
            <a:alphaModFix/>
          </a:blip>
          <a:srcRect/>
          <a:stretch/>
        </p:blipFill>
        <p:spPr>
          <a:xfrm>
            <a:off x="6743625" y="4476915"/>
            <a:ext cx="109432" cy="109432"/>
          </a:xfrm>
          <a:prstGeom prst="rect">
            <a:avLst/>
          </a:prstGeom>
          <a:noFill/>
          <a:ln>
            <a:noFill/>
          </a:ln>
        </p:spPr>
      </p:pic>
      <p:pic>
        <p:nvPicPr>
          <p:cNvPr id="20" name="Graphic 19" descr="Open quotation mark outline">
            <a:extLst>
              <a:ext uri="{FF2B5EF4-FFF2-40B4-BE49-F238E27FC236}">
                <a16:creationId xmlns:a16="http://schemas.microsoft.com/office/drawing/2014/main" id="{A47227F5-D218-8B01-531F-9FE6A6D235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176" y="3058890"/>
            <a:ext cx="914400" cy="914400"/>
          </a:xfrm>
          <a:prstGeom prst="rect">
            <a:avLst/>
          </a:prstGeom>
        </p:spPr>
      </p:pic>
      <p:pic>
        <p:nvPicPr>
          <p:cNvPr id="21" name="Graphic 20" descr="Open quotation mark outline">
            <a:extLst>
              <a:ext uri="{FF2B5EF4-FFF2-40B4-BE49-F238E27FC236}">
                <a16:creationId xmlns:a16="http://schemas.microsoft.com/office/drawing/2014/main" id="{8F75D69E-8FC4-3E93-7EC3-CDF7734871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3294231" y="4308178"/>
            <a:ext cx="914400" cy="914400"/>
          </a:xfrm>
          <a:prstGeom prst="rect">
            <a:avLst/>
          </a:prstGeom>
        </p:spPr>
      </p:pic>
    </p:spTree>
    <p:extLst>
      <p:ext uri="{BB962C8B-B14F-4D97-AF65-F5344CB8AC3E}">
        <p14:creationId xmlns:p14="http://schemas.microsoft.com/office/powerpoint/2010/main" val="40857209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03;p11">
            <a:extLst>
              <a:ext uri="{FF2B5EF4-FFF2-40B4-BE49-F238E27FC236}">
                <a16:creationId xmlns:a16="http://schemas.microsoft.com/office/drawing/2014/main" id="{2C02AC33-8D82-AE7E-C2A2-C2BDF29F2712}"/>
              </a:ext>
            </a:extLst>
          </p:cNvPr>
          <p:cNvSpPr txBox="1"/>
          <p:nvPr/>
        </p:nvSpPr>
        <p:spPr>
          <a:xfrm>
            <a:off x="837541" y="1377061"/>
            <a:ext cx="4010483" cy="523180"/>
          </a:xfrm>
          <a:prstGeom prst="rect">
            <a:avLst/>
          </a:prstGeom>
          <a:noFill/>
          <a:ln>
            <a:noFill/>
          </a:ln>
        </p:spPr>
        <p:txBody>
          <a:bodyPr spcFirstLastPara="1" wrap="square" lIns="91425" tIns="45700" rIns="91425" bIns="45700" anchor="t" anchorCtr="0">
            <a:spAutoFit/>
          </a:bodyPr>
          <a:lstStyle/>
          <a:p>
            <a:r>
              <a:rPr lang="en-US" sz="2800" b="1">
                <a:solidFill>
                  <a:srgbClr val="002060"/>
                </a:solidFill>
                <a:latin typeface="Metropolis" panose="020B0604020202020204"/>
              </a:rPr>
              <a:t>SIEM/SOAR</a:t>
            </a:r>
            <a:endParaRPr sz="1800" b="1">
              <a:solidFill>
                <a:srgbClr val="002060"/>
              </a:solidFill>
              <a:latin typeface="Metropolis" panose="020B0604020202020204"/>
            </a:endParaRPr>
          </a:p>
        </p:txBody>
      </p:sp>
      <p:sp>
        <p:nvSpPr>
          <p:cNvPr id="7" name="Google Shape;204;p11">
            <a:extLst>
              <a:ext uri="{FF2B5EF4-FFF2-40B4-BE49-F238E27FC236}">
                <a16:creationId xmlns:a16="http://schemas.microsoft.com/office/drawing/2014/main" id="{D18CC642-98CD-CFD9-F474-3586A288ADE9}"/>
              </a:ext>
            </a:extLst>
          </p:cNvPr>
          <p:cNvSpPr txBox="1"/>
          <p:nvPr/>
        </p:nvSpPr>
        <p:spPr>
          <a:xfrm>
            <a:off x="6777435" y="1356307"/>
            <a:ext cx="3661966" cy="523180"/>
          </a:xfrm>
          <a:prstGeom prst="rect">
            <a:avLst/>
          </a:prstGeom>
          <a:noFill/>
          <a:ln>
            <a:noFill/>
          </a:ln>
        </p:spPr>
        <p:txBody>
          <a:bodyPr spcFirstLastPara="1" wrap="square" lIns="91425" tIns="45700" rIns="91425" bIns="45700" anchor="t" anchorCtr="0">
            <a:spAutoFit/>
          </a:bodyPr>
          <a:lstStyle/>
          <a:p>
            <a:r>
              <a:rPr lang="en-US" sz="2800" b="1">
                <a:solidFill>
                  <a:srgbClr val="002060"/>
                </a:solidFill>
                <a:latin typeface="Metropolis" panose="020B0604020202020204"/>
              </a:rPr>
              <a:t>ITAM &amp; CMDB</a:t>
            </a:r>
            <a:endParaRPr sz="1800" b="1">
              <a:solidFill>
                <a:srgbClr val="002060"/>
              </a:solidFill>
              <a:latin typeface="Metropolis" panose="020B0604020202020204"/>
            </a:endParaRPr>
          </a:p>
        </p:txBody>
      </p:sp>
      <p:sp>
        <p:nvSpPr>
          <p:cNvPr id="8" name="Google Shape;205;p11">
            <a:extLst>
              <a:ext uri="{FF2B5EF4-FFF2-40B4-BE49-F238E27FC236}">
                <a16:creationId xmlns:a16="http://schemas.microsoft.com/office/drawing/2014/main" id="{44773382-3949-273D-CA86-E4DF714DAA70}"/>
              </a:ext>
            </a:extLst>
          </p:cNvPr>
          <p:cNvSpPr txBox="1"/>
          <p:nvPr/>
        </p:nvSpPr>
        <p:spPr>
          <a:xfrm>
            <a:off x="743639" y="4096697"/>
            <a:ext cx="3501900" cy="523180"/>
          </a:xfrm>
          <a:prstGeom prst="rect">
            <a:avLst/>
          </a:prstGeom>
          <a:noFill/>
          <a:ln>
            <a:noFill/>
          </a:ln>
        </p:spPr>
        <p:txBody>
          <a:bodyPr spcFirstLastPara="1" wrap="square" lIns="91425" tIns="45700" rIns="91425" bIns="45700" anchor="t" anchorCtr="0">
            <a:spAutoFit/>
          </a:bodyPr>
          <a:lstStyle/>
          <a:p>
            <a:r>
              <a:rPr lang="en-US" sz="2800" b="1">
                <a:solidFill>
                  <a:srgbClr val="002060"/>
                </a:solidFill>
                <a:latin typeface="Metropolis" panose="020B0604020202020204"/>
              </a:rPr>
              <a:t>Security team</a:t>
            </a:r>
            <a:endParaRPr sz="1800" b="1">
              <a:solidFill>
                <a:srgbClr val="002060"/>
              </a:solidFill>
              <a:latin typeface="Metropolis" panose="020B0604020202020204"/>
            </a:endParaRPr>
          </a:p>
        </p:txBody>
      </p:sp>
      <p:sp>
        <p:nvSpPr>
          <p:cNvPr id="9" name="Google Shape;206;p11">
            <a:extLst>
              <a:ext uri="{FF2B5EF4-FFF2-40B4-BE49-F238E27FC236}">
                <a16:creationId xmlns:a16="http://schemas.microsoft.com/office/drawing/2014/main" id="{69F0D44C-4C2D-310F-9C02-8E61781ABB8F}"/>
              </a:ext>
            </a:extLst>
          </p:cNvPr>
          <p:cNvSpPr txBox="1"/>
          <p:nvPr/>
        </p:nvSpPr>
        <p:spPr>
          <a:xfrm>
            <a:off x="6777435" y="4096697"/>
            <a:ext cx="4003355" cy="523180"/>
          </a:xfrm>
          <a:prstGeom prst="rect">
            <a:avLst/>
          </a:prstGeom>
          <a:noFill/>
          <a:ln>
            <a:noFill/>
          </a:ln>
        </p:spPr>
        <p:txBody>
          <a:bodyPr spcFirstLastPara="1" wrap="square" lIns="91425" tIns="45700" rIns="91425" bIns="45700" anchor="t" anchorCtr="0">
            <a:spAutoFit/>
          </a:bodyPr>
          <a:lstStyle/>
          <a:p>
            <a:r>
              <a:rPr lang="en-US" sz="2800" b="1">
                <a:solidFill>
                  <a:srgbClr val="002060"/>
                </a:solidFill>
                <a:latin typeface="Metropolis" panose="020B0604020202020204"/>
              </a:rPr>
              <a:t>CAASM</a:t>
            </a:r>
            <a:endParaRPr sz="1800" b="1">
              <a:solidFill>
                <a:srgbClr val="002060"/>
              </a:solidFill>
              <a:latin typeface="Metropolis" panose="020B0604020202020204"/>
            </a:endParaRPr>
          </a:p>
        </p:txBody>
      </p:sp>
      <p:sp>
        <p:nvSpPr>
          <p:cNvPr id="10" name="Google Shape;207;p11">
            <a:extLst>
              <a:ext uri="{FF2B5EF4-FFF2-40B4-BE49-F238E27FC236}">
                <a16:creationId xmlns:a16="http://schemas.microsoft.com/office/drawing/2014/main" id="{240A6CB4-C350-45ED-1911-936C68425457}"/>
              </a:ext>
            </a:extLst>
          </p:cNvPr>
          <p:cNvSpPr txBox="1"/>
          <p:nvPr/>
        </p:nvSpPr>
        <p:spPr>
          <a:xfrm>
            <a:off x="877650" y="1956339"/>
            <a:ext cx="4901400" cy="2056933"/>
          </a:xfrm>
          <a:prstGeom prst="rect">
            <a:avLst/>
          </a:prstGeom>
          <a:noFill/>
          <a:ln>
            <a:noFill/>
          </a:ln>
        </p:spPr>
        <p:txBody>
          <a:bodyPr spcFirstLastPara="1" wrap="square" lIns="91425" tIns="45700" rIns="91425" bIns="45700" anchor="t" anchorCtr="0">
            <a:spAutoFit/>
          </a:bodyPr>
          <a:lstStyle/>
          <a:p>
            <a:pPr>
              <a:lnSpc>
                <a:spcPct val="114285"/>
              </a:lnSpc>
            </a:pPr>
            <a:r>
              <a:rPr lang="en-US">
                <a:solidFill>
                  <a:srgbClr val="002060"/>
                </a:solidFill>
                <a:latin typeface="Metropolis" panose="020B0604020202020204"/>
              </a:rPr>
              <a:t>Instant alerts when unwanted or rogue devices are connected, eliminating unnecessary noise</a:t>
            </a:r>
            <a:endParaRPr sz="1800">
              <a:solidFill>
                <a:srgbClr val="002060"/>
              </a:solidFill>
              <a:latin typeface="Metropolis" panose="020B0604020202020204"/>
            </a:endParaRPr>
          </a:p>
          <a:p>
            <a:pPr>
              <a:lnSpc>
                <a:spcPct val="114285"/>
              </a:lnSpc>
            </a:pPr>
            <a:endParaRPr>
              <a:solidFill>
                <a:srgbClr val="002060"/>
              </a:solidFill>
              <a:latin typeface="Metropolis" panose="020B0604020202020204"/>
            </a:endParaRPr>
          </a:p>
          <a:p>
            <a:pPr>
              <a:lnSpc>
                <a:spcPct val="114285"/>
              </a:lnSpc>
            </a:pPr>
            <a:r>
              <a:rPr lang="en-US">
                <a:solidFill>
                  <a:srgbClr val="002060"/>
                </a:solidFill>
                <a:latin typeface="Metropolis" panose="020B0604020202020204"/>
              </a:rPr>
              <a:t>Contextual information, i.e. asset location, expedites response time to prevent crises</a:t>
            </a:r>
            <a:endParaRPr>
              <a:solidFill>
                <a:srgbClr val="002060"/>
              </a:solidFill>
              <a:latin typeface="Metropolis" panose="020B0604020202020204"/>
            </a:endParaRPr>
          </a:p>
          <a:p>
            <a:pPr>
              <a:lnSpc>
                <a:spcPct val="114285"/>
              </a:lnSpc>
            </a:pPr>
            <a:endParaRPr>
              <a:solidFill>
                <a:srgbClr val="002060"/>
              </a:solidFill>
              <a:latin typeface="Metropolis" panose="020B0604020202020204"/>
            </a:endParaRPr>
          </a:p>
          <a:p>
            <a:pPr>
              <a:lnSpc>
                <a:spcPct val="114285"/>
              </a:lnSpc>
            </a:pPr>
            <a:r>
              <a:rPr lang="en-US">
                <a:solidFill>
                  <a:srgbClr val="002060"/>
                </a:solidFill>
                <a:latin typeface="Metropolis" panose="020B0604020202020204"/>
              </a:rPr>
              <a:t>Publicly recognized asset vulnerability module (OSINT and proprietary) for an immediate mitigation</a:t>
            </a:r>
            <a:endParaRPr>
              <a:solidFill>
                <a:srgbClr val="002060"/>
              </a:solidFill>
              <a:latin typeface="Metropolis" panose="020B0604020202020204"/>
            </a:endParaRPr>
          </a:p>
        </p:txBody>
      </p:sp>
      <p:sp>
        <p:nvSpPr>
          <p:cNvPr id="11" name="Google Shape;208;p11">
            <a:extLst>
              <a:ext uri="{FF2B5EF4-FFF2-40B4-BE49-F238E27FC236}">
                <a16:creationId xmlns:a16="http://schemas.microsoft.com/office/drawing/2014/main" id="{1971C4C1-2095-A584-A52A-FC5FF4829E71}"/>
              </a:ext>
            </a:extLst>
          </p:cNvPr>
          <p:cNvSpPr txBox="1"/>
          <p:nvPr/>
        </p:nvSpPr>
        <p:spPr>
          <a:xfrm>
            <a:off x="916709" y="4682806"/>
            <a:ext cx="5541444" cy="1811353"/>
          </a:xfrm>
          <a:prstGeom prst="rect">
            <a:avLst/>
          </a:prstGeom>
          <a:noFill/>
          <a:ln>
            <a:noFill/>
          </a:ln>
        </p:spPr>
        <p:txBody>
          <a:bodyPr spcFirstLastPara="1" wrap="square" lIns="91425" tIns="45700" rIns="91425" bIns="45700" anchor="t" anchorCtr="0">
            <a:spAutoFit/>
          </a:bodyPr>
          <a:lstStyle/>
          <a:p>
            <a:pPr>
              <a:lnSpc>
                <a:spcPct val="114285"/>
              </a:lnSpc>
            </a:pPr>
            <a:r>
              <a:rPr lang="en-US">
                <a:solidFill>
                  <a:srgbClr val="002060"/>
                </a:solidFill>
                <a:latin typeface="Metropolis" panose="020B0604020202020204"/>
              </a:rPr>
              <a:t>Understand what needs attention with actionable data</a:t>
            </a:r>
            <a:endParaRPr sz="1800">
              <a:solidFill>
                <a:srgbClr val="002060"/>
              </a:solidFill>
              <a:latin typeface="Metropolis" panose="020B0604020202020204"/>
            </a:endParaRPr>
          </a:p>
          <a:p>
            <a:pPr>
              <a:lnSpc>
                <a:spcPct val="114285"/>
              </a:lnSpc>
            </a:pPr>
            <a:endParaRPr>
              <a:solidFill>
                <a:srgbClr val="002060"/>
              </a:solidFill>
              <a:latin typeface="Metropolis" panose="020B0604020202020204"/>
            </a:endParaRPr>
          </a:p>
          <a:p>
            <a:pPr>
              <a:lnSpc>
                <a:spcPct val="114285"/>
              </a:lnSpc>
            </a:pPr>
            <a:r>
              <a:rPr lang="en-US">
                <a:solidFill>
                  <a:srgbClr val="002060"/>
                </a:solidFill>
                <a:latin typeface="Metropolis" panose="020B0604020202020204"/>
              </a:rPr>
              <a:t>Enforce organization policies and establish trust at the asset level</a:t>
            </a:r>
            <a:endParaRPr>
              <a:solidFill>
                <a:srgbClr val="002060"/>
              </a:solidFill>
              <a:latin typeface="Metropolis" panose="020B0604020202020204"/>
            </a:endParaRPr>
          </a:p>
          <a:p>
            <a:pPr>
              <a:lnSpc>
                <a:spcPct val="114285"/>
              </a:lnSpc>
            </a:pPr>
            <a:endParaRPr>
              <a:solidFill>
                <a:srgbClr val="002060"/>
              </a:solidFill>
              <a:latin typeface="Metropolis" panose="020B0604020202020204"/>
            </a:endParaRPr>
          </a:p>
          <a:p>
            <a:pPr>
              <a:lnSpc>
                <a:spcPct val="114285"/>
              </a:lnSpc>
            </a:pPr>
            <a:r>
              <a:rPr lang="en-US">
                <a:solidFill>
                  <a:srgbClr val="002060"/>
                </a:solidFill>
                <a:latin typeface="Metropolis" panose="020B0604020202020204"/>
              </a:rPr>
              <a:t>Greater ROI by radically improving the efficacy of existing tools</a:t>
            </a:r>
            <a:endParaRPr>
              <a:solidFill>
                <a:srgbClr val="002060"/>
              </a:solidFill>
              <a:latin typeface="Metropolis" panose="020B0604020202020204"/>
            </a:endParaRPr>
          </a:p>
          <a:p>
            <a:pPr>
              <a:lnSpc>
                <a:spcPct val="114285"/>
              </a:lnSpc>
            </a:pPr>
            <a:endParaRPr>
              <a:solidFill>
                <a:srgbClr val="002060"/>
              </a:solidFill>
              <a:latin typeface="Metropolis" panose="020B0604020202020204"/>
            </a:endParaRPr>
          </a:p>
          <a:p>
            <a:pPr>
              <a:lnSpc>
                <a:spcPct val="114285"/>
              </a:lnSpc>
            </a:pPr>
            <a:endParaRPr>
              <a:solidFill>
                <a:srgbClr val="002060"/>
              </a:solidFill>
              <a:latin typeface="Metropolis" panose="020B0604020202020204"/>
            </a:endParaRPr>
          </a:p>
        </p:txBody>
      </p:sp>
      <p:sp>
        <p:nvSpPr>
          <p:cNvPr id="12" name="Google Shape;209;p11">
            <a:extLst>
              <a:ext uri="{FF2B5EF4-FFF2-40B4-BE49-F238E27FC236}">
                <a16:creationId xmlns:a16="http://schemas.microsoft.com/office/drawing/2014/main" id="{208F8D43-B01D-BAA1-F9B8-B0D1177E9C98}"/>
              </a:ext>
            </a:extLst>
          </p:cNvPr>
          <p:cNvSpPr txBox="1"/>
          <p:nvPr/>
        </p:nvSpPr>
        <p:spPr>
          <a:xfrm>
            <a:off x="721045" y="660007"/>
            <a:ext cx="8162606" cy="390195"/>
          </a:xfrm>
          <a:prstGeom prst="rect">
            <a:avLst/>
          </a:prstGeom>
          <a:noFill/>
          <a:ln>
            <a:noFill/>
          </a:ln>
        </p:spPr>
        <p:txBody>
          <a:bodyPr spcFirstLastPara="1" wrap="square" lIns="91425" tIns="45700" rIns="91425" bIns="45700" anchor="t" anchorCtr="0">
            <a:spAutoFit/>
          </a:bodyPr>
          <a:lstStyle/>
          <a:p>
            <a:pPr>
              <a:lnSpc>
                <a:spcPct val="44444"/>
              </a:lnSpc>
            </a:pPr>
            <a:r>
              <a:rPr lang="en-US" sz="4400" b="1">
                <a:solidFill>
                  <a:srgbClr val="0A236D"/>
                </a:solidFill>
                <a:latin typeface="Metropolis Extra Light" panose="00000500000000000000" charset="0"/>
                <a:cs typeface="Calibri"/>
              </a:rPr>
              <a:t>Who benefits from our data?</a:t>
            </a:r>
            <a:endParaRPr sz="4400" b="1">
              <a:solidFill>
                <a:srgbClr val="0A236D"/>
              </a:solidFill>
              <a:latin typeface="Metropolis Extra Light" panose="00000500000000000000" charset="0"/>
              <a:cs typeface="Calibri"/>
            </a:endParaRPr>
          </a:p>
        </p:txBody>
      </p:sp>
      <p:sp>
        <p:nvSpPr>
          <p:cNvPr id="13" name="Google Shape;210;p11">
            <a:extLst>
              <a:ext uri="{FF2B5EF4-FFF2-40B4-BE49-F238E27FC236}">
                <a16:creationId xmlns:a16="http://schemas.microsoft.com/office/drawing/2014/main" id="{DFCDB902-6568-68A7-CF7A-9E770B370F36}"/>
              </a:ext>
            </a:extLst>
          </p:cNvPr>
          <p:cNvSpPr txBox="1"/>
          <p:nvPr/>
        </p:nvSpPr>
        <p:spPr>
          <a:xfrm>
            <a:off x="6948883" y="4743711"/>
            <a:ext cx="5214534" cy="1811353"/>
          </a:xfrm>
          <a:prstGeom prst="rect">
            <a:avLst/>
          </a:prstGeom>
          <a:noFill/>
          <a:ln>
            <a:noFill/>
          </a:ln>
        </p:spPr>
        <p:txBody>
          <a:bodyPr spcFirstLastPara="1" wrap="square" lIns="91425" tIns="45700" rIns="91425" bIns="45700" anchor="t" anchorCtr="0">
            <a:spAutoFit/>
          </a:bodyPr>
          <a:lstStyle/>
          <a:p>
            <a:pPr>
              <a:lnSpc>
                <a:spcPct val="114285"/>
              </a:lnSpc>
            </a:pPr>
            <a:r>
              <a:rPr lang="en-US">
                <a:solidFill>
                  <a:srgbClr val="002060"/>
                </a:solidFill>
                <a:latin typeface="Metropolis" panose="020B0604020202020204"/>
              </a:rPr>
              <a:t>Augment existing data sources</a:t>
            </a:r>
            <a:endParaRPr sz="1800">
              <a:solidFill>
                <a:srgbClr val="002060"/>
              </a:solidFill>
              <a:latin typeface="Metropolis" panose="020B0604020202020204"/>
            </a:endParaRPr>
          </a:p>
          <a:p>
            <a:pPr>
              <a:lnSpc>
                <a:spcPct val="114285"/>
              </a:lnSpc>
            </a:pPr>
            <a:endParaRPr>
              <a:solidFill>
                <a:srgbClr val="002060"/>
              </a:solidFill>
              <a:latin typeface="Metropolis" panose="020B0604020202020204"/>
            </a:endParaRPr>
          </a:p>
          <a:p>
            <a:pPr>
              <a:lnSpc>
                <a:spcPct val="114285"/>
              </a:lnSpc>
            </a:pPr>
            <a:r>
              <a:rPr lang="en-US">
                <a:solidFill>
                  <a:srgbClr val="002060"/>
                </a:solidFill>
                <a:latin typeface="Metropolis" panose="020B0604020202020204"/>
              </a:rPr>
              <a:t>Validate security controls</a:t>
            </a:r>
            <a:endParaRPr sz="1800">
              <a:solidFill>
                <a:srgbClr val="002060"/>
              </a:solidFill>
              <a:latin typeface="Metropolis" panose="020B0604020202020204"/>
            </a:endParaRPr>
          </a:p>
          <a:p>
            <a:pPr>
              <a:lnSpc>
                <a:spcPct val="114285"/>
              </a:lnSpc>
            </a:pPr>
            <a:endParaRPr>
              <a:solidFill>
                <a:srgbClr val="002060"/>
              </a:solidFill>
              <a:latin typeface="Metropolis" panose="020B0604020202020204"/>
            </a:endParaRPr>
          </a:p>
          <a:p>
            <a:pPr>
              <a:lnSpc>
                <a:spcPct val="114285"/>
              </a:lnSpc>
            </a:pPr>
            <a:r>
              <a:rPr lang="en-US">
                <a:solidFill>
                  <a:srgbClr val="002060"/>
                </a:solidFill>
                <a:latin typeface="Metropolis" panose="020B0604020202020204"/>
              </a:rPr>
              <a:t>Remediate issues</a:t>
            </a:r>
            <a:endParaRPr sz="1800">
              <a:solidFill>
                <a:srgbClr val="002060"/>
              </a:solidFill>
              <a:latin typeface="Metropolis" panose="020B0604020202020204"/>
            </a:endParaRPr>
          </a:p>
          <a:p>
            <a:pPr>
              <a:lnSpc>
                <a:spcPct val="114285"/>
              </a:lnSpc>
            </a:pPr>
            <a:endParaRPr>
              <a:solidFill>
                <a:srgbClr val="002060"/>
              </a:solidFill>
              <a:latin typeface="Metropolis" panose="020B0604020202020204"/>
            </a:endParaRPr>
          </a:p>
          <a:p>
            <a:pPr>
              <a:lnSpc>
                <a:spcPct val="114285"/>
              </a:lnSpc>
            </a:pPr>
            <a:endParaRPr>
              <a:solidFill>
                <a:srgbClr val="002060"/>
              </a:solidFill>
              <a:latin typeface="Metropolis" panose="020B0604020202020204"/>
            </a:endParaRPr>
          </a:p>
        </p:txBody>
      </p:sp>
      <p:pic>
        <p:nvPicPr>
          <p:cNvPr id="14" name="Google Shape;211;p11">
            <a:extLst>
              <a:ext uri="{FF2B5EF4-FFF2-40B4-BE49-F238E27FC236}">
                <a16:creationId xmlns:a16="http://schemas.microsoft.com/office/drawing/2014/main" id="{A086CBDB-1616-6B4E-EFF1-509F36A0CC63}"/>
              </a:ext>
            </a:extLst>
          </p:cNvPr>
          <p:cNvPicPr preferRelativeResize="0"/>
          <p:nvPr/>
        </p:nvPicPr>
        <p:blipFill rotWithShape="1">
          <a:blip r:embed="rId3">
            <a:alphaModFix/>
          </a:blip>
          <a:srcRect/>
          <a:stretch/>
        </p:blipFill>
        <p:spPr>
          <a:xfrm>
            <a:off x="6870764" y="2082892"/>
            <a:ext cx="78121" cy="78121"/>
          </a:xfrm>
          <a:prstGeom prst="rect">
            <a:avLst/>
          </a:prstGeom>
          <a:noFill/>
          <a:ln>
            <a:noFill/>
          </a:ln>
        </p:spPr>
      </p:pic>
      <p:pic>
        <p:nvPicPr>
          <p:cNvPr id="15" name="Google Shape;212;p11">
            <a:extLst>
              <a:ext uri="{FF2B5EF4-FFF2-40B4-BE49-F238E27FC236}">
                <a16:creationId xmlns:a16="http://schemas.microsoft.com/office/drawing/2014/main" id="{E475BED0-4E0B-3D68-2736-82C5F32D80C6}"/>
              </a:ext>
            </a:extLst>
          </p:cNvPr>
          <p:cNvPicPr preferRelativeResize="0"/>
          <p:nvPr/>
        </p:nvPicPr>
        <p:blipFill rotWithShape="1">
          <a:blip r:embed="rId3">
            <a:alphaModFix/>
          </a:blip>
          <a:srcRect/>
          <a:stretch/>
        </p:blipFill>
        <p:spPr>
          <a:xfrm>
            <a:off x="6873041" y="2821797"/>
            <a:ext cx="78121" cy="78121"/>
          </a:xfrm>
          <a:prstGeom prst="rect">
            <a:avLst/>
          </a:prstGeom>
          <a:noFill/>
          <a:ln>
            <a:noFill/>
          </a:ln>
        </p:spPr>
      </p:pic>
      <p:pic>
        <p:nvPicPr>
          <p:cNvPr id="16" name="Google Shape;213;p11">
            <a:extLst>
              <a:ext uri="{FF2B5EF4-FFF2-40B4-BE49-F238E27FC236}">
                <a16:creationId xmlns:a16="http://schemas.microsoft.com/office/drawing/2014/main" id="{71766809-4280-F9DE-FEBC-7C0048C96086}"/>
              </a:ext>
            </a:extLst>
          </p:cNvPr>
          <p:cNvPicPr preferRelativeResize="0"/>
          <p:nvPr/>
        </p:nvPicPr>
        <p:blipFill rotWithShape="1">
          <a:blip r:embed="rId3">
            <a:alphaModFix/>
          </a:blip>
          <a:srcRect/>
          <a:stretch/>
        </p:blipFill>
        <p:spPr>
          <a:xfrm>
            <a:off x="6870763" y="3303727"/>
            <a:ext cx="78121" cy="78121"/>
          </a:xfrm>
          <a:prstGeom prst="rect">
            <a:avLst/>
          </a:prstGeom>
          <a:noFill/>
          <a:ln>
            <a:noFill/>
          </a:ln>
        </p:spPr>
      </p:pic>
      <p:grpSp>
        <p:nvGrpSpPr>
          <p:cNvPr id="2" name="Group 1">
            <a:extLst>
              <a:ext uri="{FF2B5EF4-FFF2-40B4-BE49-F238E27FC236}">
                <a16:creationId xmlns:a16="http://schemas.microsoft.com/office/drawing/2014/main" id="{988F046A-412E-0E63-E5DE-FB7419238110}"/>
              </a:ext>
            </a:extLst>
          </p:cNvPr>
          <p:cNvGrpSpPr/>
          <p:nvPr/>
        </p:nvGrpSpPr>
        <p:grpSpPr>
          <a:xfrm>
            <a:off x="6870762" y="4848070"/>
            <a:ext cx="78121" cy="1058474"/>
            <a:chOff x="9161017" y="6219984"/>
            <a:chExt cx="104161" cy="1411299"/>
          </a:xfrm>
        </p:grpSpPr>
        <p:pic>
          <p:nvPicPr>
            <p:cNvPr id="17" name="Google Shape;214;p11">
              <a:extLst>
                <a:ext uri="{FF2B5EF4-FFF2-40B4-BE49-F238E27FC236}">
                  <a16:creationId xmlns:a16="http://schemas.microsoft.com/office/drawing/2014/main" id="{A4745FBC-A641-5DF6-E724-D7AE0B224C71}"/>
                </a:ext>
              </a:extLst>
            </p:cNvPr>
            <p:cNvPicPr preferRelativeResize="0"/>
            <p:nvPr/>
          </p:nvPicPr>
          <p:blipFill rotWithShape="1">
            <a:blip r:embed="rId3">
              <a:alphaModFix/>
            </a:blip>
            <a:srcRect/>
            <a:stretch/>
          </p:blipFill>
          <p:spPr>
            <a:xfrm>
              <a:off x="9161017" y="6219984"/>
              <a:ext cx="104161" cy="104161"/>
            </a:xfrm>
            <a:prstGeom prst="rect">
              <a:avLst/>
            </a:prstGeom>
            <a:noFill/>
            <a:ln>
              <a:noFill/>
            </a:ln>
          </p:spPr>
        </p:pic>
        <p:pic>
          <p:nvPicPr>
            <p:cNvPr id="18" name="Google Shape;215;p11">
              <a:extLst>
                <a:ext uri="{FF2B5EF4-FFF2-40B4-BE49-F238E27FC236}">
                  <a16:creationId xmlns:a16="http://schemas.microsoft.com/office/drawing/2014/main" id="{DCC45FF2-938C-A2C2-9364-30D72EDBBB86}"/>
                </a:ext>
              </a:extLst>
            </p:cNvPr>
            <p:cNvPicPr preferRelativeResize="0"/>
            <p:nvPr/>
          </p:nvPicPr>
          <p:blipFill rotWithShape="1">
            <a:blip r:embed="rId3">
              <a:alphaModFix/>
            </a:blip>
            <a:srcRect/>
            <a:stretch/>
          </p:blipFill>
          <p:spPr>
            <a:xfrm>
              <a:off x="9161017" y="6873553"/>
              <a:ext cx="104161" cy="104161"/>
            </a:xfrm>
            <a:prstGeom prst="rect">
              <a:avLst/>
            </a:prstGeom>
            <a:noFill/>
            <a:ln>
              <a:noFill/>
            </a:ln>
          </p:spPr>
        </p:pic>
        <p:pic>
          <p:nvPicPr>
            <p:cNvPr id="19" name="Google Shape;216;p11">
              <a:extLst>
                <a:ext uri="{FF2B5EF4-FFF2-40B4-BE49-F238E27FC236}">
                  <a16:creationId xmlns:a16="http://schemas.microsoft.com/office/drawing/2014/main" id="{D54F471F-4EA4-F34A-8AF4-DCC92796A454}"/>
                </a:ext>
              </a:extLst>
            </p:cNvPr>
            <p:cNvPicPr preferRelativeResize="0"/>
            <p:nvPr/>
          </p:nvPicPr>
          <p:blipFill rotWithShape="1">
            <a:blip r:embed="rId3">
              <a:alphaModFix/>
            </a:blip>
            <a:srcRect/>
            <a:stretch/>
          </p:blipFill>
          <p:spPr>
            <a:xfrm>
              <a:off x="9161017" y="7527122"/>
              <a:ext cx="104161" cy="104161"/>
            </a:xfrm>
            <a:prstGeom prst="rect">
              <a:avLst/>
            </a:prstGeom>
            <a:noFill/>
            <a:ln>
              <a:noFill/>
            </a:ln>
          </p:spPr>
        </p:pic>
      </p:grpSp>
      <p:pic>
        <p:nvPicPr>
          <p:cNvPr id="20" name="Google Shape;217;p11">
            <a:extLst>
              <a:ext uri="{FF2B5EF4-FFF2-40B4-BE49-F238E27FC236}">
                <a16:creationId xmlns:a16="http://schemas.microsoft.com/office/drawing/2014/main" id="{A4A6F559-5EF1-2171-8985-D718E96016D4}"/>
              </a:ext>
            </a:extLst>
          </p:cNvPr>
          <p:cNvPicPr preferRelativeResize="0"/>
          <p:nvPr/>
        </p:nvPicPr>
        <p:blipFill rotWithShape="1">
          <a:blip r:embed="rId3">
            <a:alphaModFix/>
          </a:blip>
          <a:srcRect/>
          <a:stretch/>
        </p:blipFill>
        <p:spPr>
          <a:xfrm>
            <a:off x="838590" y="2070940"/>
            <a:ext cx="78121" cy="78121"/>
          </a:xfrm>
          <a:prstGeom prst="rect">
            <a:avLst/>
          </a:prstGeom>
          <a:noFill/>
          <a:ln>
            <a:noFill/>
          </a:ln>
        </p:spPr>
      </p:pic>
      <p:pic>
        <p:nvPicPr>
          <p:cNvPr id="21" name="Google Shape;218;p11">
            <a:extLst>
              <a:ext uri="{FF2B5EF4-FFF2-40B4-BE49-F238E27FC236}">
                <a16:creationId xmlns:a16="http://schemas.microsoft.com/office/drawing/2014/main" id="{A1F1C3EA-4F21-8C62-9C7C-4604FD47C15E}"/>
              </a:ext>
            </a:extLst>
          </p:cNvPr>
          <p:cNvPicPr preferRelativeResize="0"/>
          <p:nvPr/>
        </p:nvPicPr>
        <p:blipFill rotWithShape="1">
          <a:blip r:embed="rId3">
            <a:alphaModFix/>
          </a:blip>
          <a:srcRect/>
          <a:stretch/>
        </p:blipFill>
        <p:spPr>
          <a:xfrm>
            <a:off x="838587" y="2814027"/>
            <a:ext cx="78121" cy="78121"/>
          </a:xfrm>
          <a:prstGeom prst="rect">
            <a:avLst/>
          </a:prstGeom>
          <a:noFill/>
          <a:ln>
            <a:noFill/>
          </a:ln>
        </p:spPr>
      </p:pic>
      <p:pic>
        <p:nvPicPr>
          <p:cNvPr id="22" name="Google Shape;219;p11">
            <a:extLst>
              <a:ext uri="{FF2B5EF4-FFF2-40B4-BE49-F238E27FC236}">
                <a16:creationId xmlns:a16="http://schemas.microsoft.com/office/drawing/2014/main" id="{A5EB4D16-1F36-23BB-606F-5C482F0F8901}"/>
              </a:ext>
            </a:extLst>
          </p:cNvPr>
          <p:cNvPicPr preferRelativeResize="0"/>
          <p:nvPr/>
        </p:nvPicPr>
        <p:blipFill rotWithShape="1">
          <a:blip r:embed="rId3">
            <a:alphaModFix/>
          </a:blip>
          <a:srcRect/>
          <a:stretch/>
        </p:blipFill>
        <p:spPr>
          <a:xfrm>
            <a:off x="838587" y="3542340"/>
            <a:ext cx="78121" cy="78121"/>
          </a:xfrm>
          <a:prstGeom prst="rect">
            <a:avLst/>
          </a:prstGeom>
          <a:noFill/>
          <a:ln>
            <a:noFill/>
          </a:ln>
        </p:spPr>
      </p:pic>
      <p:pic>
        <p:nvPicPr>
          <p:cNvPr id="23" name="Google Shape;220;p11">
            <a:extLst>
              <a:ext uri="{FF2B5EF4-FFF2-40B4-BE49-F238E27FC236}">
                <a16:creationId xmlns:a16="http://schemas.microsoft.com/office/drawing/2014/main" id="{D12E989C-9F28-888B-5E16-1528F5DADC27}"/>
              </a:ext>
            </a:extLst>
          </p:cNvPr>
          <p:cNvPicPr preferRelativeResize="0"/>
          <p:nvPr/>
        </p:nvPicPr>
        <p:blipFill rotWithShape="1">
          <a:blip r:embed="rId3">
            <a:alphaModFix/>
          </a:blip>
          <a:srcRect/>
          <a:stretch/>
        </p:blipFill>
        <p:spPr>
          <a:xfrm>
            <a:off x="838587" y="4809010"/>
            <a:ext cx="78121" cy="78121"/>
          </a:xfrm>
          <a:prstGeom prst="rect">
            <a:avLst/>
          </a:prstGeom>
          <a:noFill/>
          <a:ln>
            <a:noFill/>
          </a:ln>
        </p:spPr>
      </p:pic>
      <p:pic>
        <p:nvPicPr>
          <p:cNvPr id="24" name="Google Shape;221;p11">
            <a:extLst>
              <a:ext uri="{FF2B5EF4-FFF2-40B4-BE49-F238E27FC236}">
                <a16:creationId xmlns:a16="http://schemas.microsoft.com/office/drawing/2014/main" id="{9B32312B-601F-4E37-16C4-05D81F4C1447}"/>
              </a:ext>
            </a:extLst>
          </p:cNvPr>
          <p:cNvPicPr preferRelativeResize="0"/>
          <p:nvPr/>
        </p:nvPicPr>
        <p:blipFill rotWithShape="1">
          <a:blip r:embed="rId3">
            <a:alphaModFix/>
          </a:blip>
          <a:srcRect/>
          <a:stretch/>
        </p:blipFill>
        <p:spPr>
          <a:xfrm>
            <a:off x="837541" y="5294718"/>
            <a:ext cx="78121" cy="78121"/>
          </a:xfrm>
          <a:prstGeom prst="rect">
            <a:avLst/>
          </a:prstGeom>
          <a:noFill/>
          <a:ln>
            <a:noFill/>
          </a:ln>
        </p:spPr>
      </p:pic>
      <p:pic>
        <p:nvPicPr>
          <p:cNvPr id="25" name="Google Shape;222;p11">
            <a:extLst>
              <a:ext uri="{FF2B5EF4-FFF2-40B4-BE49-F238E27FC236}">
                <a16:creationId xmlns:a16="http://schemas.microsoft.com/office/drawing/2014/main" id="{672E9AF4-1289-519D-BDFB-07E2FEE15E1F}"/>
              </a:ext>
            </a:extLst>
          </p:cNvPr>
          <p:cNvPicPr preferRelativeResize="0"/>
          <p:nvPr/>
        </p:nvPicPr>
        <p:blipFill rotWithShape="1">
          <a:blip r:embed="rId3">
            <a:alphaModFix/>
          </a:blip>
          <a:srcRect/>
          <a:stretch/>
        </p:blipFill>
        <p:spPr>
          <a:xfrm>
            <a:off x="837541" y="5796792"/>
            <a:ext cx="78121" cy="78121"/>
          </a:xfrm>
          <a:prstGeom prst="rect">
            <a:avLst/>
          </a:prstGeom>
          <a:noFill/>
          <a:ln>
            <a:noFill/>
          </a:ln>
        </p:spPr>
      </p:pic>
      <p:sp>
        <p:nvSpPr>
          <p:cNvPr id="27" name="Google Shape;224;p11">
            <a:extLst>
              <a:ext uri="{FF2B5EF4-FFF2-40B4-BE49-F238E27FC236}">
                <a16:creationId xmlns:a16="http://schemas.microsoft.com/office/drawing/2014/main" id="{D5937CE3-CAA3-BAD2-75E6-0A017CA4CEF8}"/>
              </a:ext>
            </a:extLst>
          </p:cNvPr>
          <p:cNvSpPr txBox="1"/>
          <p:nvPr/>
        </p:nvSpPr>
        <p:spPr>
          <a:xfrm>
            <a:off x="6948884" y="1961995"/>
            <a:ext cx="4260000" cy="1811353"/>
          </a:xfrm>
          <a:prstGeom prst="rect">
            <a:avLst/>
          </a:prstGeom>
          <a:noFill/>
          <a:ln>
            <a:noFill/>
          </a:ln>
        </p:spPr>
        <p:txBody>
          <a:bodyPr spcFirstLastPara="1" wrap="square" lIns="91425" tIns="45700" rIns="91425" bIns="45700" anchor="t" anchorCtr="0">
            <a:spAutoFit/>
          </a:bodyPr>
          <a:lstStyle/>
          <a:p>
            <a:pPr>
              <a:lnSpc>
                <a:spcPct val="114285"/>
              </a:lnSpc>
            </a:pPr>
            <a:r>
              <a:rPr lang="en-US">
                <a:solidFill>
                  <a:srgbClr val="002060"/>
                </a:solidFill>
                <a:latin typeface="Metropolis" panose="020B0604020202020204"/>
              </a:rPr>
              <a:t>Reduce complexity with a consolidated source of asset visibility across all environments</a:t>
            </a:r>
            <a:endParaRPr sz="1800">
              <a:solidFill>
                <a:srgbClr val="002060"/>
              </a:solidFill>
              <a:latin typeface="Metropolis" panose="020B0604020202020204"/>
            </a:endParaRPr>
          </a:p>
          <a:p>
            <a:pPr>
              <a:lnSpc>
                <a:spcPct val="114285"/>
              </a:lnSpc>
            </a:pPr>
            <a:endParaRPr>
              <a:solidFill>
                <a:srgbClr val="002060"/>
              </a:solidFill>
              <a:latin typeface="Metropolis" panose="020B0604020202020204"/>
            </a:endParaRPr>
          </a:p>
          <a:p>
            <a:pPr>
              <a:lnSpc>
                <a:spcPct val="114285"/>
              </a:lnSpc>
            </a:pPr>
            <a:r>
              <a:rPr lang="en-US">
                <a:solidFill>
                  <a:srgbClr val="002060"/>
                </a:solidFill>
                <a:latin typeface="Metropolis" panose="020B0604020202020204"/>
              </a:rPr>
              <a:t>Reduce hardware clutter</a:t>
            </a:r>
            <a:endParaRPr sz="1800">
              <a:solidFill>
                <a:srgbClr val="002060"/>
              </a:solidFill>
              <a:latin typeface="Metropolis" panose="020B0604020202020204"/>
            </a:endParaRPr>
          </a:p>
          <a:p>
            <a:pPr>
              <a:lnSpc>
                <a:spcPct val="114285"/>
              </a:lnSpc>
            </a:pPr>
            <a:r>
              <a:rPr lang="en-US">
                <a:solidFill>
                  <a:srgbClr val="002060"/>
                </a:solidFill>
                <a:latin typeface="Metropolis" panose="020B0604020202020204"/>
              </a:rPr>
              <a:t> </a:t>
            </a:r>
            <a:endParaRPr sz="1800">
              <a:solidFill>
                <a:srgbClr val="002060"/>
              </a:solidFill>
              <a:latin typeface="Metropolis" panose="020B0604020202020204"/>
            </a:endParaRPr>
          </a:p>
          <a:p>
            <a:pPr>
              <a:lnSpc>
                <a:spcPct val="114285"/>
              </a:lnSpc>
            </a:pPr>
            <a:r>
              <a:rPr lang="en-US">
                <a:solidFill>
                  <a:srgbClr val="002060"/>
                </a:solidFill>
                <a:latin typeface="Metropolis" panose="020B0604020202020204"/>
              </a:rPr>
              <a:t>Ensure operational efficiency of assets</a:t>
            </a:r>
            <a:endParaRPr sz="1800">
              <a:solidFill>
                <a:srgbClr val="002060"/>
              </a:solidFill>
              <a:latin typeface="Metropolis" panose="020B0604020202020204"/>
            </a:endParaRPr>
          </a:p>
          <a:p>
            <a:pPr>
              <a:lnSpc>
                <a:spcPct val="114285"/>
              </a:lnSpc>
            </a:pPr>
            <a:endParaRPr>
              <a:solidFill>
                <a:srgbClr val="002060"/>
              </a:solidFill>
              <a:latin typeface="Metropolis" panose="020B0604020202020204"/>
            </a:endParaRPr>
          </a:p>
        </p:txBody>
      </p:sp>
    </p:spTree>
    <p:extLst>
      <p:ext uri="{BB962C8B-B14F-4D97-AF65-F5344CB8AC3E}">
        <p14:creationId xmlns:p14="http://schemas.microsoft.com/office/powerpoint/2010/main" val="1937800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5183D03-E0BB-479B-936C-9D7E558C652E}"/>
              </a:ext>
            </a:extLst>
          </p:cNvPr>
          <p:cNvSpPr>
            <a:spLocks noGrp="1"/>
          </p:cNvSpPr>
          <p:nvPr>
            <p:ph type="body" sz="quarter" idx="14"/>
          </p:nvPr>
        </p:nvSpPr>
        <p:spPr>
          <a:xfrm>
            <a:off x="521621" y="2505081"/>
            <a:ext cx="11148757" cy="923920"/>
          </a:xfrm>
        </p:spPr>
        <p:txBody>
          <a:bodyPr/>
          <a:lstStyle/>
          <a:p>
            <a:pPr marL="0" indent="0" algn="ctr">
              <a:buClr>
                <a:srgbClr val="23B589"/>
              </a:buClr>
              <a:buNone/>
            </a:pPr>
            <a:r>
              <a:rPr lang="en-US" sz="4500">
                <a:solidFill>
                  <a:srgbClr val="0C385A"/>
                </a:solidFill>
                <a:latin typeface="Metropolis Semi Bold"/>
              </a:rPr>
              <a:t>Architecture and Deployment aspects</a:t>
            </a:r>
          </a:p>
        </p:txBody>
      </p:sp>
      <p:sp>
        <p:nvSpPr>
          <p:cNvPr id="2" name="Text Placeholder 5">
            <a:extLst>
              <a:ext uri="{FF2B5EF4-FFF2-40B4-BE49-F238E27FC236}">
                <a16:creationId xmlns:a16="http://schemas.microsoft.com/office/drawing/2014/main" id="{5E414053-23AB-7EC6-1B44-B85E74779F0C}"/>
              </a:ext>
            </a:extLst>
          </p:cNvPr>
          <p:cNvSpPr txBox="1">
            <a:spLocks/>
          </p:cNvSpPr>
          <p:nvPr/>
        </p:nvSpPr>
        <p:spPr>
          <a:xfrm>
            <a:off x="521621" y="627243"/>
            <a:ext cx="11148757" cy="923920"/>
          </a:xfrm>
          <a:prstGeom prst="rect">
            <a:avLst/>
          </a:prstGeom>
        </p:spPr>
        <p:txBody>
          <a:bodyPr vert="horz" lIns="91440" tIns="45720" rIns="91440" bIns="45720" rtlCol="0" anchor="t">
            <a:noAutofit/>
          </a:bodyPr>
          <a:lstStyle>
            <a:lvl1pPr marL="171450" indent="-171450" algn="l" defTabSz="914400" rtl="0" eaLnBrk="1" latinLnBrk="0" hangingPunct="1">
              <a:lnSpc>
                <a:spcPct val="90000"/>
              </a:lnSpc>
              <a:spcBef>
                <a:spcPts val="1000"/>
              </a:spcBef>
              <a:buClr>
                <a:srgbClr val="29B679"/>
              </a:buClr>
              <a:buSzPct val="150000"/>
              <a:buFont typeface="Arial" panose="020B0604020202020204" pitchFamily="34" charset="0"/>
              <a:buChar char="•"/>
              <a:defRPr sz="1200" b="0" kern="1200">
                <a:solidFill>
                  <a:srgbClr val="0A236D"/>
                </a:solidFill>
                <a:latin typeface="Metropolis" panose="020B0604020202020204" charset="0"/>
                <a:ea typeface="+mn-ea"/>
                <a:cs typeface="+mn-cs"/>
              </a:defRPr>
            </a:lvl1pPr>
            <a:lvl2pPr marL="6286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2pPr>
            <a:lvl3pPr marL="10858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eiryo UI" panose="020B0604030504040204" pitchFamily="34" charset="-128"/>
                <a:cs typeface="+mn-cs"/>
              </a:defRPr>
            </a:lvl3pPr>
            <a:lvl4pPr marL="15430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23B589"/>
              </a:buClr>
              <a:buNone/>
            </a:pPr>
            <a:endParaRPr lang="en-US" sz="4000" b="1">
              <a:solidFill>
                <a:srgbClr val="0C385A"/>
              </a:solidFill>
              <a:latin typeface="Metropolis Semi Bold"/>
            </a:endParaRPr>
          </a:p>
        </p:txBody>
      </p:sp>
    </p:spTree>
    <p:extLst>
      <p:ext uri="{BB962C8B-B14F-4D97-AF65-F5344CB8AC3E}">
        <p14:creationId xmlns:p14="http://schemas.microsoft.com/office/powerpoint/2010/main" val="12182553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ectangle: Rounded Corners 149">
            <a:extLst>
              <a:ext uri="{FF2B5EF4-FFF2-40B4-BE49-F238E27FC236}">
                <a16:creationId xmlns:a16="http://schemas.microsoft.com/office/drawing/2014/main" id="{FA70A9F2-FEA7-EFF3-3D93-B7B063155CD4}"/>
              </a:ext>
            </a:extLst>
          </p:cNvPr>
          <p:cNvSpPr/>
          <p:nvPr/>
        </p:nvSpPr>
        <p:spPr>
          <a:xfrm>
            <a:off x="1685926" y="4412163"/>
            <a:ext cx="2581275" cy="1817768"/>
          </a:xfrm>
          <a:prstGeom prst="roundRect">
            <a:avLst/>
          </a:prstGeom>
          <a:solidFill>
            <a:srgbClr val="F3533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1" name="Group 10">
            <a:extLst>
              <a:ext uri="{FF2B5EF4-FFF2-40B4-BE49-F238E27FC236}">
                <a16:creationId xmlns:a16="http://schemas.microsoft.com/office/drawing/2014/main" id="{4B18641F-1C44-3F9A-9477-63DD57C6CE77}"/>
              </a:ext>
            </a:extLst>
          </p:cNvPr>
          <p:cNvGrpSpPr/>
          <p:nvPr/>
        </p:nvGrpSpPr>
        <p:grpSpPr>
          <a:xfrm>
            <a:off x="1095447" y="1345184"/>
            <a:ext cx="10550982" cy="5113570"/>
            <a:chOff x="1460596" y="1793578"/>
            <a:chExt cx="14067976" cy="6818093"/>
          </a:xfrm>
        </p:grpSpPr>
        <p:sp>
          <p:nvSpPr>
            <p:cNvPr id="13" name="object 4">
              <a:extLst>
                <a:ext uri="{FF2B5EF4-FFF2-40B4-BE49-F238E27FC236}">
                  <a16:creationId xmlns:a16="http://schemas.microsoft.com/office/drawing/2014/main" id="{1BE0F62E-257D-03C5-5380-DC40C9F60EE3}"/>
                </a:ext>
              </a:extLst>
            </p:cNvPr>
            <p:cNvSpPr/>
            <p:nvPr/>
          </p:nvSpPr>
          <p:spPr>
            <a:xfrm>
              <a:off x="5101694" y="4044920"/>
              <a:ext cx="31750" cy="0"/>
            </a:xfrm>
            <a:custGeom>
              <a:avLst/>
              <a:gdLst/>
              <a:ahLst/>
              <a:cxnLst/>
              <a:rect l="l" t="t" r="r" b="b"/>
              <a:pathLst>
                <a:path w="31750">
                  <a:moveTo>
                    <a:pt x="0" y="0"/>
                  </a:moveTo>
                  <a:lnTo>
                    <a:pt x="31750" y="0"/>
                  </a:lnTo>
                </a:path>
              </a:pathLst>
            </a:custGeom>
            <a:ln w="25400">
              <a:solidFill>
                <a:srgbClr val="EF5336"/>
              </a:solidFill>
            </a:ln>
          </p:spPr>
          <p:txBody>
            <a:bodyPr wrap="square" lIns="0" tIns="0" rIns="0" bIns="0" rtlCol="0"/>
            <a:lstStyle/>
            <a:p>
              <a:endParaRPr sz="1050">
                <a:solidFill>
                  <a:srgbClr val="0A236D"/>
                </a:solidFill>
              </a:endParaRPr>
            </a:p>
          </p:txBody>
        </p:sp>
        <p:sp>
          <p:nvSpPr>
            <p:cNvPr id="14" name="object 5">
              <a:extLst>
                <a:ext uri="{FF2B5EF4-FFF2-40B4-BE49-F238E27FC236}">
                  <a16:creationId xmlns:a16="http://schemas.microsoft.com/office/drawing/2014/main" id="{90F8E18E-6F15-DBCB-848D-26759A284522}"/>
                </a:ext>
              </a:extLst>
            </p:cNvPr>
            <p:cNvSpPr/>
            <p:nvPr/>
          </p:nvSpPr>
          <p:spPr>
            <a:xfrm>
              <a:off x="5197533" y="3150281"/>
              <a:ext cx="5765800" cy="894715"/>
            </a:xfrm>
            <a:custGeom>
              <a:avLst/>
              <a:gdLst/>
              <a:ahLst/>
              <a:cxnLst/>
              <a:rect l="l" t="t" r="r" b="b"/>
              <a:pathLst>
                <a:path w="5765800" h="894714">
                  <a:moveTo>
                    <a:pt x="0" y="894638"/>
                  </a:moveTo>
                  <a:lnTo>
                    <a:pt x="1687677" y="894638"/>
                  </a:lnTo>
                  <a:lnTo>
                    <a:pt x="1735782" y="888174"/>
                  </a:lnTo>
                  <a:lnTo>
                    <a:pt x="1779009" y="869930"/>
                  </a:lnTo>
                  <a:lnTo>
                    <a:pt x="1815634" y="841632"/>
                  </a:lnTo>
                  <a:lnTo>
                    <a:pt x="1843931" y="805005"/>
                  </a:lnTo>
                  <a:lnTo>
                    <a:pt x="1862175" y="761773"/>
                  </a:lnTo>
                  <a:lnTo>
                    <a:pt x="1868639" y="713663"/>
                  </a:lnTo>
                  <a:lnTo>
                    <a:pt x="1868639" y="180975"/>
                  </a:lnTo>
                  <a:lnTo>
                    <a:pt x="1875104" y="132864"/>
                  </a:lnTo>
                  <a:lnTo>
                    <a:pt x="1893347" y="89633"/>
                  </a:lnTo>
                  <a:lnTo>
                    <a:pt x="1921644" y="53006"/>
                  </a:lnTo>
                  <a:lnTo>
                    <a:pt x="1958269" y="24708"/>
                  </a:lnTo>
                  <a:lnTo>
                    <a:pt x="2001497" y="6464"/>
                  </a:lnTo>
                  <a:lnTo>
                    <a:pt x="2049602" y="0"/>
                  </a:lnTo>
                  <a:lnTo>
                    <a:pt x="5765647" y="0"/>
                  </a:lnTo>
                </a:path>
              </a:pathLst>
            </a:custGeom>
            <a:ln w="25399">
              <a:solidFill>
                <a:srgbClr val="EF5336"/>
              </a:solidFill>
              <a:prstDash val="dash"/>
            </a:ln>
          </p:spPr>
          <p:txBody>
            <a:bodyPr wrap="square" lIns="0" tIns="0" rIns="0" bIns="0" rtlCol="0"/>
            <a:lstStyle/>
            <a:p>
              <a:endParaRPr sz="1050">
                <a:solidFill>
                  <a:srgbClr val="0A236D"/>
                </a:solidFill>
              </a:endParaRPr>
            </a:p>
          </p:txBody>
        </p:sp>
        <p:sp>
          <p:nvSpPr>
            <p:cNvPr id="15" name="object 6">
              <a:extLst>
                <a:ext uri="{FF2B5EF4-FFF2-40B4-BE49-F238E27FC236}">
                  <a16:creationId xmlns:a16="http://schemas.microsoft.com/office/drawing/2014/main" id="{5B1B647A-100E-06C5-5B3F-B79BA9385DD5}"/>
                </a:ext>
              </a:extLst>
            </p:cNvPr>
            <p:cNvSpPr/>
            <p:nvPr/>
          </p:nvSpPr>
          <p:spPr>
            <a:xfrm>
              <a:off x="10995225" y="3150283"/>
              <a:ext cx="31750" cy="0"/>
            </a:xfrm>
            <a:custGeom>
              <a:avLst/>
              <a:gdLst/>
              <a:ahLst/>
              <a:cxnLst/>
              <a:rect l="l" t="t" r="r" b="b"/>
              <a:pathLst>
                <a:path w="31750">
                  <a:moveTo>
                    <a:pt x="0" y="0"/>
                  </a:moveTo>
                  <a:lnTo>
                    <a:pt x="31750" y="0"/>
                  </a:lnTo>
                </a:path>
              </a:pathLst>
            </a:custGeom>
            <a:ln w="25400">
              <a:solidFill>
                <a:srgbClr val="EF5336"/>
              </a:solidFill>
            </a:ln>
          </p:spPr>
          <p:txBody>
            <a:bodyPr wrap="square" lIns="0" tIns="0" rIns="0" bIns="0" rtlCol="0"/>
            <a:lstStyle/>
            <a:p>
              <a:endParaRPr sz="1050">
                <a:solidFill>
                  <a:srgbClr val="0A236D"/>
                </a:solidFill>
              </a:endParaRPr>
            </a:p>
          </p:txBody>
        </p:sp>
        <p:sp>
          <p:nvSpPr>
            <p:cNvPr id="16" name="object 7">
              <a:extLst>
                <a:ext uri="{FF2B5EF4-FFF2-40B4-BE49-F238E27FC236}">
                  <a16:creationId xmlns:a16="http://schemas.microsoft.com/office/drawing/2014/main" id="{DDB716CA-E6E1-BA88-716B-720DB1F696FE}"/>
                </a:ext>
              </a:extLst>
            </p:cNvPr>
            <p:cNvSpPr/>
            <p:nvPr/>
          </p:nvSpPr>
          <p:spPr>
            <a:xfrm>
              <a:off x="5101694" y="4766166"/>
              <a:ext cx="31750" cy="0"/>
            </a:xfrm>
            <a:custGeom>
              <a:avLst/>
              <a:gdLst/>
              <a:ahLst/>
              <a:cxnLst/>
              <a:rect l="l" t="t" r="r" b="b"/>
              <a:pathLst>
                <a:path w="31750">
                  <a:moveTo>
                    <a:pt x="0" y="0"/>
                  </a:moveTo>
                  <a:lnTo>
                    <a:pt x="31750" y="0"/>
                  </a:lnTo>
                </a:path>
              </a:pathLst>
            </a:custGeom>
            <a:ln w="25400">
              <a:solidFill>
                <a:srgbClr val="EF5336"/>
              </a:solidFill>
            </a:ln>
          </p:spPr>
          <p:txBody>
            <a:bodyPr wrap="square" lIns="0" tIns="0" rIns="0" bIns="0" rtlCol="0"/>
            <a:lstStyle/>
            <a:p>
              <a:endParaRPr sz="1050">
                <a:solidFill>
                  <a:srgbClr val="0A236D"/>
                </a:solidFill>
              </a:endParaRPr>
            </a:p>
          </p:txBody>
        </p:sp>
        <p:sp>
          <p:nvSpPr>
            <p:cNvPr id="17" name="object 8">
              <a:extLst>
                <a:ext uri="{FF2B5EF4-FFF2-40B4-BE49-F238E27FC236}">
                  <a16:creationId xmlns:a16="http://schemas.microsoft.com/office/drawing/2014/main" id="{BB13F359-82FD-3082-0322-D0881869602D}"/>
                </a:ext>
              </a:extLst>
            </p:cNvPr>
            <p:cNvSpPr/>
            <p:nvPr/>
          </p:nvSpPr>
          <p:spPr>
            <a:xfrm>
              <a:off x="5197533" y="4766166"/>
              <a:ext cx="5765800" cy="894715"/>
            </a:xfrm>
            <a:custGeom>
              <a:avLst/>
              <a:gdLst/>
              <a:ahLst/>
              <a:cxnLst/>
              <a:rect l="l" t="t" r="r" b="b"/>
              <a:pathLst>
                <a:path w="5765800" h="894714">
                  <a:moveTo>
                    <a:pt x="0" y="0"/>
                  </a:moveTo>
                  <a:lnTo>
                    <a:pt x="1687677" y="0"/>
                  </a:lnTo>
                  <a:lnTo>
                    <a:pt x="1735782" y="6464"/>
                  </a:lnTo>
                  <a:lnTo>
                    <a:pt x="1779009" y="24708"/>
                  </a:lnTo>
                  <a:lnTo>
                    <a:pt x="1815634" y="53006"/>
                  </a:lnTo>
                  <a:lnTo>
                    <a:pt x="1843931" y="89633"/>
                  </a:lnTo>
                  <a:lnTo>
                    <a:pt x="1862175" y="132864"/>
                  </a:lnTo>
                  <a:lnTo>
                    <a:pt x="1868639" y="180975"/>
                  </a:lnTo>
                  <a:lnTo>
                    <a:pt x="1868639" y="713663"/>
                  </a:lnTo>
                  <a:lnTo>
                    <a:pt x="1875104" y="761773"/>
                  </a:lnTo>
                  <a:lnTo>
                    <a:pt x="1893347" y="805005"/>
                  </a:lnTo>
                  <a:lnTo>
                    <a:pt x="1921644" y="841632"/>
                  </a:lnTo>
                  <a:lnTo>
                    <a:pt x="1958269" y="869930"/>
                  </a:lnTo>
                  <a:lnTo>
                    <a:pt x="2001497" y="888174"/>
                  </a:lnTo>
                  <a:lnTo>
                    <a:pt x="2049602" y="894638"/>
                  </a:lnTo>
                  <a:lnTo>
                    <a:pt x="5765647" y="894638"/>
                  </a:lnTo>
                </a:path>
              </a:pathLst>
            </a:custGeom>
            <a:ln w="25399">
              <a:solidFill>
                <a:srgbClr val="EF5336"/>
              </a:solidFill>
              <a:prstDash val="dash"/>
            </a:ln>
          </p:spPr>
          <p:txBody>
            <a:bodyPr wrap="square" lIns="0" tIns="0" rIns="0" bIns="0" rtlCol="0"/>
            <a:lstStyle/>
            <a:p>
              <a:endParaRPr sz="1050">
                <a:solidFill>
                  <a:srgbClr val="0A236D"/>
                </a:solidFill>
              </a:endParaRPr>
            </a:p>
          </p:txBody>
        </p:sp>
        <p:sp>
          <p:nvSpPr>
            <p:cNvPr id="18" name="object 9">
              <a:extLst>
                <a:ext uri="{FF2B5EF4-FFF2-40B4-BE49-F238E27FC236}">
                  <a16:creationId xmlns:a16="http://schemas.microsoft.com/office/drawing/2014/main" id="{F9402752-4500-F8A2-44A6-377E8F952166}"/>
                </a:ext>
              </a:extLst>
            </p:cNvPr>
            <p:cNvSpPr/>
            <p:nvPr/>
          </p:nvSpPr>
          <p:spPr>
            <a:xfrm>
              <a:off x="10995225" y="5660802"/>
              <a:ext cx="31750" cy="0"/>
            </a:xfrm>
            <a:custGeom>
              <a:avLst/>
              <a:gdLst/>
              <a:ahLst/>
              <a:cxnLst/>
              <a:rect l="l" t="t" r="r" b="b"/>
              <a:pathLst>
                <a:path w="31750">
                  <a:moveTo>
                    <a:pt x="0" y="0"/>
                  </a:moveTo>
                  <a:lnTo>
                    <a:pt x="31750" y="0"/>
                  </a:lnTo>
                </a:path>
              </a:pathLst>
            </a:custGeom>
            <a:ln w="25400">
              <a:solidFill>
                <a:srgbClr val="EF5336"/>
              </a:solidFill>
            </a:ln>
          </p:spPr>
          <p:txBody>
            <a:bodyPr wrap="square" lIns="0" tIns="0" rIns="0" bIns="0" rtlCol="0"/>
            <a:lstStyle/>
            <a:p>
              <a:endParaRPr sz="1050">
                <a:solidFill>
                  <a:srgbClr val="0A236D"/>
                </a:solidFill>
              </a:endParaRPr>
            </a:p>
          </p:txBody>
        </p:sp>
        <p:sp>
          <p:nvSpPr>
            <p:cNvPr id="19" name="object 11">
              <a:extLst>
                <a:ext uri="{FF2B5EF4-FFF2-40B4-BE49-F238E27FC236}">
                  <a16:creationId xmlns:a16="http://schemas.microsoft.com/office/drawing/2014/main" id="{244B6B46-5E5F-89B5-8874-49BDDA31B69D}"/>
                </a:ext>
              </a:extLst>
            </p:cNvPr>
            <p:cNvSpPr txBox="1"/>
            <p:nvPr/>
          </p:nvSpPr>
          <p:spPr>
            <a:xfrm>
              <a:off x="11714219" y="3382613"/>
              <a:ext cx="2251075" cy="2000889"/>
            </a:xfrm>
            <a:prstGeom prst="rect">
              <a:avLst/>
            </a:prstGeom>
          </p:spPr>
          <p:txBody>
            <a:bodyPr vert="horz" wrap="square" lIns="0" tIns="9525" rIns="0" bIns="0" rtlCol="0">
              <a:spAutoFit/>
            </a:bodyPr>
            <a:lstStyle/>
            <a:p>
              <a:pPr marL="9525">
                <a:spcBef>
                  <a:spcPts val="75"/>
                </a:spcBef>
              </a:pPr>
              <a:r>
                <a:rPr sz="1200" b="1" spc="-23">
                  <a:solidFill>
                    <a:srgbClr val="0A236D"/>
                  </a:solidFill>
                  <a:latin typeface="Metropolis Semi Bold"/>
                  <a:cs typeface="Metropolis Semi Bold"/>
                </a:rPr>
                <a:t>Discover</a:t>
              </a:r>
              <a:r>
                <a:rPr sz="1200" b="1" spc="-53">
                  <a:solidFill>
                    <a:srgbClr val="0A236D"/>
                  </a:solidFill>
                  <a:latin typeface="Metropolis Semi Bold"/>
                  <a:cs typeface="Metropolis Semi Bold"/>
                </a:rPr>
                <a:t> </a:t>
              </a:r>
              <a:r>
                <a:rPr sz="1200" b="1">
                  <a:solidFill>
                    <a:srgbClr val="0A236D"/>
                  </a:solidFill>
                  <a:latin typeface="Metropolis Semi Bold"/>
                  <a:cs typeface="Metropolis Semi Bold"/>
                </a:rPr>
                <a:t>&amp;</a:t>
              </a:r>
              <a:r>
                <a:rPr sz="1200" b="1" spc="-49">
                  <a:solidFill>
                    <a:srgbClr val="0A236D"/>
                  </a:solidFill>
                  <a:latin typeface="Metropolis Semi Bold"/>
                  <a:cs typeface="Metropolis Semi Bold"/>
                </a:rPr>
                <a:t> </a:t>
              </a:r>
              <a:r>
                <a:rPr sz="1200" b="1" spc="-15">
                  <a:solidFill>
                    <a:srgbClr val="0A236D"/>
                  </a:solidFill>
                  <a:latin typeface="Metropolis Semi Bold"/>
                  <a:cs typeface="Metropolis Semi Bold"/>
                </a:rPr>
                <a:t>Mitigate</a:t>
              </a:r>
              <a:endParaRPr sz="1200">
                <a:solidFill>
                  <a:srgbClr val="0A236D"/>
                </a:solidFill>
                <a:latin typeface="Metropolis Semi Bold"/>
                <a:cs typeface="Metropolis Semi Bold"/>
              </a:endParaRPr>
            </a:p>
            <a:p>
              <a:pPr marL="200025" marR="3810">
                <a:lnSpc>
                  <a:spcPct val="177100"/>
                </a:lnSpc>
              </a:pPr>
              <a:r>
                <a:rPr sz="1200" spc="-11">
                  <a:solidFill>
                    <a:srgbClr val="0A236D"/>
                  </a:solidFill>
                  <a:latin typeface="Metropolis"/>
                  <a:cs typeface="Metropolis"/>
                </a:rPr>
                <a:t>All</a:t>
              </a:r>
              <a:r>
                <a:rPr sz="1200" spc="-60">
                  <a:solidFill>
                    <a:srgbClr val="0A236D"/>
                  </a:solidFill>
                  <a:latin typeface="Metropolis"/>
                  <a:cs typeface="Metropolis"/>
                </a:rPr>
                <a:t> </a:t>
              </a:r>
              <a:r>
                <a:rPr sz="1200" spc="-15">
                  <a:solidFill>
                    <a:srgbClr val="0A236D"/>
                  </a:solidFill>
                  <a:latin typeface="Metropolis"/>
                  <a:cs typeface="Metropolis"/>
                </a:rPr>
                <a:t>connected</a:t>
              </a:r>
              <a:r>
                <a:rPr sz="1200" spc="-56">
                  <a:solidFill>
                    <a:srgbClr val="0A236D"/>
                  </a:solidFill>
                  <a:latin typeface="Metropolis"/>
                  <a:cs typeface="Metropolis"/>
                </a:rPr>
                <a:t> </a:t>
              </a:r>
              <a:r>
                <a:rPr sz="1200" spc="-15">
                  <a:solidFill>
                    <a:srgbClr val="0A236D"/>
                  </a:solidFill>
                  <a:latin typeface="Metropolis"/>
                  <a:cs typeface="Metropolis"/>
                </a:rPr>
                <a:t>assets </a:t>
              </a:r>
              <a:r>
                <a:rPr sz="1200" spc="-338">
                  <a:solidFill>
                    <a:srgbClr val="0A236D"/>
                  </a:solidFill>
                  <a:latin typeface="Metropolis"/>
                  <a:cs typeface="Metropolis"/>
                </a:rPr>
                <a:t> </a:t>
              </a:r>
              <a:r>
                <a:rPr sz="1200" spc="-15">
                  <a:solidFill>
                    <a:srgbClr val="0A236D"/>
                  </a:solidFill>
                  <a:latin typeface="Metropolis"/>
                  <a:cs typeface="Metropolis"/>
                </a:rPr>
                <a:t>Asset vulnerabilities </a:t>
              </a:r>
              <a:r>
                <a:rPr sz="1200" spc="-11">
                  <a:solidFill>
                    <a:srgbClr val="0A236D"/>
                  </a:solidFill>
                  <a:latin typeface="Metropolis"/>
                  <a:cs typeface="Metropolis"/>
                </a:rPr>
                <a:t> </a:t>
              </a:r>
              <a:r>
                <a:rPr sz="1200" spc="-19">
                  <a:solidFill>
                    <a:srgbClr val="0A236D"/>
                  </a:solidFill>
                  <a:latin typeface="Metropolis"/>
                  <a:cs typeface="Metropolis"/>
                </a:rPr>
                <a:t>Shadow</a:t>
              </a:r>
              <a:r>
                <a:rPr sz="1200" spc="-30">
                  <a:solidFill>
                    <a:srgbClr val="0A236D"/>
                  </a:solidFill>
                  <a:latin typeface="Metropolis"/>
                  <a:cs typeface="Metropolis"/>
                </a:rPr>
                <a:t> </a:t>
              </a:r>
              <a:r>
                <a:rPr sz="1200" spc="-15">
                  <a:solidFill>
                    <a:srgbClr val="0A236D"/>
                  </a:solidFill>
                  <a:latin typeface="Metropolis"/>
                  <a:cs typeface="Metropolis"/>
                </a:rPr>
                <a:t>IT</a:t>
              </a:r>
              <a:endParaRPr sz="1200">
                <a:solidFill>
                  <a:srgbClr val="0A236D"/>
                </a:solidFill>
                <a:latin typeface="Metropolis"/>
                <a:cs typeface="Metropolis"/>
              </a:endParaRPr>
            </a:p>
            <a:p>
              <a:pPr marL="200025">
                <a:spcBef>
                  <a:spcPts val="1110"/>
                </a:spcBef>
              </a:pPr>
              <a:r>
                <a:rPr sz="1200" spc="-15">
                  <a:solidFill>
                    <a:srgbClr val="0A236D"/>
                  </a:solidFill>
                  <a:latin typeface="Metropolis"/>
                  <a:cs typeface="Metropolis"/>
                </a:rPr>
                <a:t>Spoofed</a:t>
              </a:r>
              <a:r>
                <a:rPr sz="1200" spc="-56">
                  <a:solidFill>
                    <a:srgbClr val="0A236D"/>
                  </a:solidFill>
                  <a:latin typeface="Metropolis"/>
                  <a:cs typeface="Metropolis"/>
                </a:rPr>
                <a:t> </a:t>
              </a:r>
              <a:r>
                <a:rPr sz="1200" spc="-15">
                  <a:solidFill>
                    <a:srgbClr val="0A236D"/>
                  </a:solidFill>
                  <a:latin typeface="Metropolis"/>
                  <a:cs typeface="Metropolis"/>
                </a:rPr>
                <a:t>assets</a:t>
              </a:r>
              <a:endParaRPr sz="1200">
                <a:solidFill>
                  <a:srgbClr val="0A236D"/>
                </a:solidFill>
                <a:latin typeface="Metropolis"/>
                <a:cs typeface="Metropolis"/>
              </a:endParaRPr>
            </a:p>
          </p:txBody>
        </p:sp>
        <p:grpSp>
          <p:nvGrpSpPr>
            <p:cNvPr id="20" name="object 12">
              <a:extLst>
                <a:ext uri="{FF2B5EF4-FFF2-40B4-BE49-F238E27FC236}">
                  <a16:creationId xmlns:a16="http://schemas.microsoft.com/office/drawing/2014/main" id="{34CF5104-79D6-4D56-8ED3-39917D040C4F}"/>
                </a:ext>
              </a:extLst>
            </p:cNvPr>
            <p:cNvGrpSpPr/>
            <p:nvPr/>
          </p:nvGrpSpPr>
          <p:grpSpPr>
            <a:xfrm>
              <a:off x="3621697" y="2339558"/>
              <a:ext cx="768350" cy="166370"/>
              <a:chOff x="3621697" y="2339558"/>
              <a:chExt cx="768350" cy="166370"/>
            </a:xfrm>
          </p:grpSpPr>
          <p:sp>
            <p:nvSpPr>
              <p:cNvPr id="142" name="object 13">
                <a:extLst>
                  <a:ext uri="{FF2B5EF4-FFF2-40B4-BE49-F238E27FC236}">
                    <a16:creationId xmlns:a16="http://schemas.microsoft.com/office/drawing/2014/main" id="{EB192320-07F5-2A2A-6721-68323D690797}"/>
                  </a:ext>
                </a:extLst>
              </p:cNvPr>
              <p:cNvSpPr/>
              <p:nvPr/>
            </p:nvSpPr>
            <p:spPr>
              <a:xfrm>
                <a:off x="3797579" y="2368994"/>
                <a:ext cx="127000" cy="107950"/>
              </a:xfrm>
              <a:custGeom>
                <a:avLst/>
                <a:gdLst/>
                <a:ahLst/>
                <a:cxnLst/>
                <a:rect l="l" t="t" r="r" b="b"/>
                <a:pathLst>
                  <a:path w="127000" h="107950">
                    <a:moveTo>
                      <a:pt x="126542" y="86817"/>
                    </a:moveTo>
                    <a:lnTo>
                      <a:pt x="0" y="86817"/>
                    </a:lnTo>
                    <a:lnTo>
                      <a:pt x="0" y="107518"/>
                    </a:lnTo>
                    <a:lnTo>
                      <a:pt x="126542" y="107518"/>
                    </a:lnTo>
                    <a:lnTo>
                      <a:pt x="126542" y="86817"/>
                    </a:lnTo>
                    <a:close/>
                  </a:path>
                  <a:path w="127000" h="107950">
                    <a:moveTo>
                      <a:pt x="126542" y="0"/>
                    </a:moveTo>
                    <a:lnTo>
                      <a:pt x="0" y="0"/>
                    </a:lnTo>
                    <a:lnTo>
                      <a:pt x="0" y="20701"/>
                    </a:lnTo>
                    <a:lnTo>
                      <a:pt x="126542" y="20701"/>
                    </a:lnTo>
                    <a:lnTo>
                      <a:pt x="126542" y="0"/>
                    </a:lnTo>
                    <a:close/>
                  </a:path>
                </a:pathLst>
              </a:custGeom>
              <a:solidFill>
                <a:srgbClr val="FFFFFF"/>
              </a:solidFill>
            </p:spPr>
            <p:txBody>
              <a:bodyPr wrap="square" lIns="0" tIns="0" rIns="0" bIns="0" rtlCol="0"/>
              <a:lstStyle/>
              <a:p>
                <a:endParaRPr sz="1050">
                  <a:solidFill>
                    <a:srgbClr val="0A236D"/>
                  </a:solidFill>
                </a:endParaRPr>
              </a:p>
            </p:txBody>
          </p:sp>
          <p:pic>
            <p:nvPicPr>
              <p:cNvPr id="143" name="object 14">
                <a:extLst>
                  <a:ext uri="{FF2B5EF4-FFF2-40B4-BE49-F238E27FC236}">
                    <a16:creationId xmlns:a16="http://schemas.microsoft.com/office/drawing/2014/main" id="{2D0E6014-9C0A-E457-8A0C-0C6E438C5EAA}"/>
                  </a:ext>
                </a:extLst>
              </p:cNvPr>
              <p:cNvPicPr/>
              <p:nvPr/>
            </p:nvPicPr>
            <p:blipFill>
              <a:blip r:embed="rId3" cstate="print"/>
              <a:stretch>
                <a:fillRect/>
              </a:stretch>
            </p:blipFill>
            <p:spPr>
              <a:xfrm>
                <a:off x="3621697" y="2368905"/>
                <a:ext cx="130136" cy="107861"/>
              </a:xfrm>
              <a:prstGeom prst="rect">
                <a:avLst/>
              </a:prstGeom>
            </p:spPr>
          </p:pic>
          <p:pic>
            <p:nvPicPr>
              <p:cNvPr id="144" name="object 15">
                <a:extLst>
                  <a:ext uri="{FF2B5EF4-FFF2-40B4-BE49-F238E27FC236}">
                    <a16:creationId xmlns:a16="http://schemas.microsoft.com/office/drawing/2014/main" id="{45D96180-AFE4-2F90-CD62-8FC6E7DC3730}"/>
                  </a:ext>
                </a:extLst>
              </p:cNvPr>
              <p:cNvPicPr/>
              <p:nvPr/>
            </p:nvPicPr>
            <p:blipFill>
              <a:blip r:embed="rId4" cstate="print"/>
              <a:stretch>
                <a:fillRect/>
              </a:stretch>
            </p:blipFill>
            <p:spPr>
              <a:xfrm>
                <a:off x="3975524" y="2368908"/>
                <a:ext cx="136753" cy="107861"/>
              </a:xfrm>
              <a:prstGeom prst="rect">
                <a:avLst/>
              </a:prstGeom>
            </p:spPr>
          </p:pic>
          <p:sp>
            <p:nvSpPr>
              <p:cNvPr id="145" name="object 16">
                <a:extLst>
                  <a:ext uri="{FF2B5EF4-FFF2-40B4-BE49-F238E27FC236}">
                    <a16:creationId xmlns:a16="http://schemas.microsoft.com/office/drawing/2014/main" id="{FCC72685-C58E-431C-08A8-3C5F09C2CCCF}"/>
                  </a:ext>
                </a:extLst>
              </p:cNvPr>
              <p:cNvSpPr/>
              <p:nvPr/>
            </p:nvSpPr>
            <p:spPr>
              <a:xfrm>
                <a:off x="3797465" y="2368905"/>
                <a:ext cx="385445" cy="107950"/>
              </a:xfrm>
              <a:custGeom>
                <a:avLst/>
                <a:gdLst/>
                <a:ahLst/>
                <a:cxnLst/>
                <a:rect l="l" t="t" r="r" b="b"/>
                <a:pathLst>
                  <a:path w="385445" h="107950">
                    <a:moveTo>
                      <a:pt x="116890" y="43370"/>
                    </a:moveTo>
                    <a:lnTo>
                      <a:pt x="0" y="43370"/>
                    </a:lnTo>
                    <a:lnTo>
                      <a:pt x="0" y="64071"/>
                    </a:lnTo>
                    <a:lnTo>
                      <a:pt x="116890" y="64071"/>
                    </a:lnTo>
                    <a:lnTo>
                      <a:pt x="116890" y="43370"/>
                    </a:lnTo>
                    <a:close/>
                  </a:path>
                  <a:path w="385445" h="107950">
                    <a:moveTo>
                      <a:pt x="385305" y="0"/>
                    </a:moveTo>
                    <a:lnTo>
                      <a:pt x="364109" y="0"/>
                    </a:lnTo>
                    <a:lnTo>
                      <a:pt x="364109" y="107873"/>
                    </a:lnTo>
                    <a:lnTo>
                      <a:pt x="385305" y="107873"/>
                    </a:lnTo>
                    <a:lnTo>
                      <a:pt x="385305" y="0"/>
                    </a:lnTo>
                    <a:close/>
                  </a:path>
                </a:pathLst>
              </a:custGeom>
              <a:solidFill>
                <a:srgbClr val="FFFFFF"/>
              </a:solidFill>
            </p:spPr>
            <p:txBody>
              <a:bodyPr wrap="square" lIns="0" tIns="0" rIns="0" bIns="0" rtlCol="0"/>
              <a:lstStyle/>
              <a:p>
                <a:endParaRPr sz="1050">
                  <a:solidFill>
                    <a:srgbClr val="0A236D"/>
                  </a:solidFill>
                </a:endParaRPr>
              </a:p>
            </p:txBody>
          </p:sp>
          <p:pic>
            <p:nvPicPr>
              <p:cNvPr id="146" name="object 17">
                <a:extLst>
                  <a:ext uri="{FF2B5EF4-FFF2-40B4-BE49-F238E27FC236}">
                    <a16:creationId xmlns:a16="http://schemas.microsoft.com/office/drawing/2014/main" id="{863C3301-AFC5-5FD6-A169-1BED629CDF12}"/>
                  </a:ext>
                </a:extLst>
              </p:cNvPr>
              <p:cNvPicPr/>
              <p:nvPr/>
            </p:nvPicPr>
            <p:blipFill>
              <a:blip r:embed="rId5" cstate="print"/>
              <a:stretch>
                <a:fillRect/>
              </a:stretch>
            </p:blipFill>
            <p:spPr>
              <a:xfrm>
                <a:off x="4224638" y="2339558"/>
                <a:ext cx="165339" cy="166053"/>
              </a:xfrm>
              <a:prstGeom prst="rect">
                <a:avLst/>
              </a:prstGeom>
            </p:spPr>
          </p:pic>
        </p:grpSp>
        <p:sp>
          <p:nvSpPr>
            <p:cNvPr id="21" name="object 18">
              <a:extLst>
                <a:ext uri="{FF2B5EF4-FFF2-40B4-BE49-F238E27FC236}">
                  <a16:creationId xmlns:a16="http://schemas.microsoft.com/office/drawing/2014/main" id="{BC6B2CBF-FF71-D501-A4DB-966DF280C5A2}"/>
                </a:ext>
              </a:extLst>
            </p:cNvPr>
            <p:cNvSpPr txBox="1"/>
            <p:nvPr/>
          </p:nvSpPr>
          <p:spPr>
            <a:xfrm>
              <a:off x="3641961" y="2500119"/>
              <a:ext cx="723265" cy="248787"/>
            </a:xfrm>
            <a:prstGeom prst="rect">
              <a:avLst/>
            </a:prstGeom>
          </p:spPr>
          <p:txBody>
            <a:bodyPr vert="horz" wrap="square" lIns="0" tIns="13335" rIns="0" bIns="0" rtlCol="0">
              <a:spAutoFit/>
            </a:bodyPr>
            <a:lstStyle/>
            <a:p>
              <a:pPr marL="9525">
                <a:spcBef>
                  <a:spcPts val="105"/>
                </a:spcBef>
              </a:pPr>
              <a:r>
                <a:rPr sz="1125" spc="19">
                  <a:solidFill>
                    <a:srgbClr val="0A236D"/>
                  </a:solidFill>
                  <a:latin typeface="Metropolis Medium"/>
                  <a:cs typeface="Metropolis Medium"/>
                </a:rPr>
                <a:t>CLOUD</a:t>
              </a:r>
              <a:endParaRPr sz="1125">
                <a:solidFill>
                  <a:srgbClr val="0A236D"/>
                </a:solidFill>
                <a:latin typeface="Metropolis Medium"/>
                <a:cs typeface="Metropolis Medium"/>
              </a:endParaRPr>
            </a:p>
          </p:txBody>
        </p:sp>
        <p:grpSp>
          <p:nvGrpSpPr>
            <p:cNvPr id="22" name="object 19">
              <a:extLst>
                <a:ext uri="{FF2B5EF4-FFF2-40B4-BE49-F238E27FC236}">
                  <a16:creationId xmlns:a16="http://schemas.microsoft.com/office/drawing/2014/main" id="{23E27580-BDE3-6D12-5F4E-F768E5B69F20}"/>
                </a:ext>
              </a:extLst>
            </p:cNvPr>
            <p:cNvGrpSpPr/>
            <p:nvPr/>
          </p:nvGrpSpPr>
          <p:grpSpPr>
            <a:xfrm>
              <a:off x="3180562" y="1847151"/>
              <a:ext cx="7988934" cy="4881880"/>
              <a:chOff x="3180562" y="1847151"/>
              <a:chExt cx="7988934" cy="4881880"/>
            </a:xfrm>
          </p:grpSpPr>
          <p:pic>
            <p:nvPicPr>
              <p:cNvPr id="61" name="object 20">
                <a:extLst>
                  <a:ext uri="{FF2B5EF4-FFF2-40B4-BE49-F238E27FC236}">
                    <a16:creationId xmlns:a16="http://schemas.microsoft.com/office/drawing/2014/main" id="{C8E89243-3416-7182-4D61-040B8ABAC016}"/>
                  </a:ext>
                </a:extLst>
              </p:cNvPr>
              <p:cNvPicPr/>
              <p:nvPr/>
            </p:nvPicPr>
            <p:blipFill>
              <a:blip r:embed="rId6" cstate="print"/>
              <a:stretch>
                <a:fillRect/>
              </a:stretch>
            </p:blipFill>
            <p:spPr>
              <a:xfrm>
                <a:off x="3180562" y="1847151"/>
                <a:ext cx="1582369" cy="1150810"/>
              </a:xfrm>
              <a:prstGeom prst="rect">
                <a:avLst/>
              </a:prstGeom>
            </p:spPr>
          </p:pic>
          <p:pic>
            <p:nvPicPr>
              <p:cNvPr id="62" name="object 21">
                <a:extLst>
                  <a:ext uri="{FF2B5EF4-FFF2-40B4-BE49-F238E27FC236}">
                    <a16:creationId xmlns:a16="http://schemas.microsoft.com/office/drawing/2014/main" id="{5E9AE566-4D21-7A57-0FE9-9F1890AB48AD}"/>
                  </a:ext>
                </a:extLst>
              </p:cNvPr>
              <p:cNvPicPr/>
              <p:nvPr/>
            </p:nvPicPr>
            <p:blipFill>
              <a:blip r:embed="rId7" cstate="print"/>
              <a:stretch>
                <a:fillRect/>
              </a:stretch>
            </p:blipFill>
            <p:spPr>
              <a:xfrm>
                <a:off x="3409804" y="3875938"/>
                <a:ext cx="1123892" cy="1054100"/>
              </a:xfrm>
              <a:prstGeom prst="rect">
                <a:avLst/>
              </a:prstGeom>
            </p:spPr>
          </p:pic>
          <p:sp>
            <p:nvSpPr>
              <p:cNvPr id="63" name="object 22">
                <a:extLst>
                  <a:ext uri="{FF2B5EF4-FFF2-40B4-BE49-F238E27FC236}">
                    <a16:creationId xmlns:a16="http://schemas.microsoft.com/office/drawing/2014/main" id="{E423882C-555C-3DC1-7AC3-CEB7B69C1199}"/>
                  </a:ext>
                </a:extLst>
              </p:cNvPr>
              <p:cNvSpPr/>
              <p:nvPr/>
            </p:nvSpPr>
            <p:spPr>
              <a:xfrm>
                <a:off x="4945223" y="3965679"/>
                <a:ext cx="127635" cy="147320"/>
              </a:xfrm>
              <a:custGeom>
                <a:avLst/>
                <a:gdLst/>
                <a:ahLst/>
                <a:cxnLst/>
                <a:rect l="l" t="t" r="r" b="b"/>
                <a:pathLst>
                  <a:path w="127635" h="147320">
                    <a:moveTo>
                      <a:pt x="0" y="73621"/>
                    </a:moveTo>
                    <a:lnTo>
                      <a:pt x="127520" y="147243"/>
                    </a:lnTo>
                    <a:lnTo>
                      <a:pt x="127520" y="0"/>
                    </a:lnTo>
                    <a:lnTo>
                      <a:pt x="0" y="73621"/>
                    </a:lnTo>
                    <a:close/>
                  </a:path>
                </a:pathLst>
              </a:custGeom>
              <a:ln w="12700">
                <a:solidFill>
                  <a:srgbClr val="00B050"/>
                </a:solidFill>
              </a:ln>
            </p:spPr>
            <p:txBody>
              <a:bodyPr wrap="square" lIns="0" tIns="0" rIns="0" bIns="0" rtlCol="0"/>
              <a:lstStyle/>
              <a:p>
                <a:endParaRPr sz="1050">
                  <a:solidFill>
                    <a:srgbClr val="0A236D"/>
                  </a:solidFill>
                </a:endParaRPr>
              </a:p>
            </p:txBody>
          </p:sp>
          <p:sp>
            <p:nvSpPr>
              <p:cNvPr id="64" name="object 23">
                <a:extLst>
                  <a:ext uri="{FF2B5EF4-FFF2-40B4-BE49-F238E27FC236}">
                    <a16:creationId xmlns:a16="http://schemas.microsoft.com/office/drawing/2014/main" id="{2C8FE0EA-AE87-9E0D-8939-5432E0A9E1CC}"/>
                  </a:ext>
                </a:extLst>
              </p:cNvPr>
              <p:cNvSpPr/>
              <p:nvPr/>
            </p:nvSpPr>
            <p:spPr>
              <a:xfrm>
                <a:off x="11035372" y="3078827"/>
                <a:ext cx="127635" cy="147320"/>
              </a:xfrm>
              <a:custGeom>
                <a:avLst/>
                <a:gdLst/>
                <a:ahLst/>
                <a:cxnLst/>
                <a:rect l="l" t="t" r="r" b="b"/>
                <a:pathLst>
                  <a:path w="127634" h="147319">
                    <a:moveTo>
                      <a:pt x="127520" y="73621"/>
                    </a:moveTo>
                    <a:lnTo>
                      <a:pt x="0" y="0"/>
                    </a:lnTo>
                    <a:lnTo>
                      <a:pt x="0" y="147243"/>
                    </a:lnTo>
                    <a:lnTo>
                      <a:pt x="127520" y="73621"/>
                    </a:lnTo>
                    <a:close/>
                  </a:path>
                </a:pathLst>
              </a:custGeom>
              <a:ln w="12700">
                <a:solidFill>
                  <a:srgbClr val="000000"/>
                </a:solidFill>
              </a:ln>
            </p:spPr>
            <p:txBody>
              <a:bodyPr wrap="square" lIns="0" tIns="0" rIns="0" bIns="0" rtlCol="0"/>
              <a:lstStyle/>
              <a:p>
                <a:endParaRPr sz="1050">
                  <a:solidFill>
                    <a:srgbClr val="0A236D"/>
                  </a:solidFill>
                </a:endParaRPr>
              </a:p>
            </p:txBody>
          </p:sp>
          <p:sp>
            <p:nvSpPr>
              <p:cNvPr id="65" name="object 24">
                <a:extLst>
                  <a:ext uri="{FF2B5EF4-FFF2-40B4-BE49-F238E27FC236}">
                    <a16:creationId xmlns:a16="http://schemas.microsoft.com/office/drawing/2014/main" id="{C74B090D-2A0E-13B7-F6D9-741F35A912BA}"/>
                  </a:ext>
                </a:extLst>
              </p:cNvPr>
              <p:cNvSpPr/>
              <p:nvPr/>
            </p:nvSpPr>
            <p:spPr>
              <a:xfrm>
                <a:off x="11035372" y="5581834"/>
                <a:ext cx="127635" cy="147320"/>
              </a:xfrm>
              <a:custGeom>
                <a:avLst/>
                <a:gdLst/>
                <a:ahLst/>
                <a:cxnLst/>
                <a:rect l="l" t="t" r="r" b="b"/>
                <a:pathLst>
                  <a:path w="127634" h="147320">
                    <a:moveTo>
                      <a:pt x="127520" y="73621"/>
                    </a:moveTo>
                    <a:lnTo>
                      <a:pt x="0" y="0"/>
                    </a:lnTo>
                    <a:lnTo>
                      <a:pt x="0" y="147243"/>
                    </a:lnTo>
                    <a:lnTo>
                      <a:pt x="127520" y="73621"/>
                    </a:lnTo>
                    <a:close/>
                  </a:path>
                </a:pathLst>
              </a:custGeom>
              <a:ln w="12700">
                <a:solidFill>
                  <a:srgbClr val="000000"/>
                </a:solidFill>
              </a:ln>
            </p:spPr>
            <p:txBody>
              <a:bodyPr wrap="square" lIns="0" tIns="0" rIns="0" bIns="0" rtlCol="0"/>
              <a:lstStyle/>
              <a:p>
                <a:endParaRPr sz="1050">
                  <a:solidFill>
                    <a:srgbClr val="0A236D"/>
                  </a:solidFill>
                </a:endParaRPr>
              </a:p>
            </p:txBody>
          </p:sp>
          <p:sp>
            <p:nvSpPr>
              <p:cNvPr id="66" name="object 25">
                <a:extLst>
                  <a:ext uri="{FF2B5EF4-FFF2-40B4-BE49-F238E27FC236}">
                    <a16:creationId xmlns:a16="http://schemas.microsoft.com/office/drawing/2014/main" id="{13BC37BF-AC94-E837-A5CD-20F51A932314}"/>
                  </a:ext>
                </a:extLst>
              </p:cNvPr>
              <p:cNvSpPr/>
              <p:nvPr/>
            </p:nvSpPr>
            <p:spPr>
              <a:xfrm>
                <a:off x="4945223" y="4697285"/>
                <a:ext cx="127635" cy="147320"/>
              </a:xfrm>
              <a:custGeom>
                <a:avLst/>
                <a:gdLst/>
                <a:ahLst/>
                <a:cxnLst/>
                <a:rect l="l" t="t" r="r" b="b"/>
                <a:pathLst>
                  <a:path w="127635" h="147320">
                    <a:moveTo>
                      <a:pt x="0" y="73621"/>
                    </a:moveTo>
                    <a:lnTo>
                      <a:pt x="127520" y="147243"/>
                    </a:lnTo>
                    <a:lnTo>
                      <a:pt x="127520" y="0"/>
                    </a:lnTo>
                    <a:lnTo>
                      <a:pt x="0" y="73621"/>
                    </a:lnTo>
                    <a:close/>
                  </a:path>
                </a:pathLst>
              </a:custGeom>
              <a:ln w="12700">
                <a:solidFill>
                  <a:srgbClr val="00B050"/>
                </a:solidFill>
              </a:ln>
            </p:spPr>
            <p:txBody>
              <a:bodyPr wrap="square" lIns="0" tIns="0" rIns="0" bIns="0" rtlCol="0"/>
              <a:lstStyle/>
              <a:p>
                <a:endParaRPr sz="1050">
                  <a:solidFill>
                    <a:srgbClr val="0A236D"/>
                  </a:solidFill>
                </a:endParaRPr>
              </a:p>
            </p:txBody>
          </p:sp>
          <p:sp>
            <p:nvSpPr>
              <p:cNvPr id="67" name="object 26">
                <a:extLst>
                  <a:ext uri="{FF2B5EF4-FFF2-40B4-BE49-F238E27FC236}">
                    <a16:creationId xmlns:a16="http://schemas.microsoft.com/office/drawing/2014/main" id="{03EA035F-5336-661F-EAAE-D7945AE37CBB}"/>
                  </a:ext>
                </a:extLst>
              </p:cNvPr>
              <p:cNvSpPr/>
              <p:nvPr/>
            </p:nvSpPr>
            <p:spPr>
              <a:xfrm>
                <a:off x="3971752" y="5222010"/>
                <a:ext cx="0" cy="275590"/>
              </a:xfrm>
              <a:custGeom>
                <a:avLst/>
                <a:gdLst/>
                <a:ahLst/>
                <a:cxnLst/>
                <a:rect l="l" t="t" r="r" b="b"/>
                <a:pathLst>
                  <a:path h="275589">
                    <a:moveTo>
                      <a:pt x="0" y="0"/>
                    </a:moveTo>
                    <a:lnTo>
                      <a:pt x="0" y="275297"/>
                    </a:lnTo>
                  </a:path>
                </a:pathLst>
              </a:custGeom>
              <a:ln w="12700">
                <a:solidFill>
                  <a:srgbClr val="00B050"/>
                </a:solidFill>
              </a:ln>
            </p:spPr>
            <p:txBody>
              <a:bodyPr wrap="square" lIns="0" tIns="0" rIns="0" bIns="0" rtlCol="0"/>
              <a:lstStyle/>
              <a:p>
                <a:endParaRPr sz="1050">
                  <a:solidFill>
                    <a:srgbClr val="0A236D"/>
                  </a:solidFill>
                </a:endParaRPr>
              </a:p>
            </p:txBody>
          </p:sp>
          <p:sp>
            <p:nvSpPr>
              <p:cNvPr id="68" name="object 27">
                <a:extLst>
                  <a:ext uri="{FF2B5EF4-FFF2-40B4-BE49-F238E27FC236}">
                    <a16:creationId xmlns:a16="http://schemas.microsoft.com/office/drawing/2014/main" id="{2E283342-65C9-87B6-48BF-375F986D3EC0}"/>
                  </a:ext>
                </a:extLst>
              </p:cNvPr>
              <p:cNvSpPr/>
              <p:nvPr/>
            </p:nvSpPr>
            <p:spPr>
              <a:xfrm>
                <a:off x="3898130" y="5097570"/>
                <a:ext cx="147320" cy="127635"/>
              </a:xfrm>
              <a:custGeom>
                <a:avLst/>
                <a:gdLst/>
                <a:ahLst/>
                <a:cxnLst/>
                <a:rect l="l" t="t" r="r" b="b"/>
                <a:pathLst>
                  <a:path w="147320" h="127635">
                    <a:moveTo>
                      <a:pt x="73621" y="0"/>
                    </a:moveTo>
                    <a:lnTo>
                      <a:pt x="0" y="127520"/>
                    </a:lnTo>
                    <a:lnTo>
                      <a:pt x="147243" y="127520"/>
                    </a:lnTo>
                    <a:lnTo>
                      <a:pt x="73621" y="0"/>
                    </a:lnTo>
                    <a:close/>
                  </a:path>
                </a:pathLst>
              </a:custGeom>
              <a:ln w="12700">
                <a:solidFill>
                  <a:srgbClr val="00B050"/>
                </a:solidFill>
              </a:ln>
            </p:spPr>
            <p:txBody>
              <a:bodyPr wrap="square" lIns="0" tIns="0" rIns="0" bIns="0" rtlCol="0"/>
              <a:lstStyle/>
              <a:p>
                <a:endParaRPr sz="1050">
                  <a:solidFill>
                    <a:srgbClr val="0A236D"/>
                  </a:solidFill>
                </a:endParaRPr>
              </a:p>
            </p:txBody>
          </p:sp>
          <p:sp>
            <p:nvSpPr>
              <p:cNvPr id="69" name="object 28">
                <a:extLst>
                  <a:ext uri="{FF2B5EF4-FFF2-40B4-BE49-F238E27FC236}">
                    <a16:creationId xmlns:a16="http://schemas.microsoft.com/office/drawing/2014/main" id="{2FAA854B-5483-13DF-6C17-F78BC92B12A7}"/>
                  </a:ext>
                </a:extLst>
              </p:cNvPr>
              <p:cNvSpPr/>
              <p:nvPr/>
            </p:nvSpPr>
            <p:spPr>
              <a:xfrm>
                <a:off x="3898130" y="5493800"/>
                <a:ext cx="147320" cy="127635"/>
              </a:xfrm>
              <a:custGeom>
                <a:avLst/>
                <a:gdLst/>
                <a:ahLst/>
                <a:cxnLst/>
                <a:rect l="l" t="t" r="r" b="b"/>
                <a:pathLst>
                  <a:path w="147320" h="127635">
                    <a:moveTo>
                      <a:pt x="73621" y="127520"/>
                    </a:moveTo>
                    <a:lnTo>
                      <a:pt x="147243" y="0"/>
                    </a:lnTo>
                    <a:lnTo>
                      <a:pt x="0" y="0"/>
                    </a:lnTo>
                    <a:lnTo>
                      <a:pt x="73621" y="127520"/>
                    </a:lnTo>
                    <a:close/>
                  </a:path>
                </a:pathLst>
              </a:custGeom>
              <a:ln w="12700">
                <a:solidFill>
                  <a:srgbClr val="00B050"/>
                </a:solidFill>
              </a:ln>
            </p:spPr>
            <p:txBody>
              <a:bodyPr wrap="square" lIns="0" tIns="0" rIns="0" bIns="0" rtlCol="0"/>
              <a:lstStyle/>
              <a:p>
                <a:endParaRPr sz="1050">
                  <a:solidFill>
                    <a:srgbClr val="0A236D"/>
                  </a:solidFill>
                </a:endParaRPr>
              </a:p>
            </p:txBody>
          </p:sp>
          <p:sp>
            <p:nvSpPr>
              <p:cNvPr id="70" name="object 29">
                <a:extLst>
                  <a:ext uri="{FF2B5EF4-FFF2-40B4-BE49-F238E27FC236}">
                    <a16:creationId xmlns:a16="http://schemas.microsoft.com/office/drawing/2014/main" id="{E3978DB3-1E80-5663-6908-82C00CAED25E}"/>
                  </a:ext>
                </a:extLst>
              </p:cNvPr>
              <p:cNvSpPr/>
              <p:nvPr/>
            </p:nvSpPr>
            <p:spPr>
              <a:xfrm>
                <a:off x="7871269" y="5664372"/>
                <a:ext cx="0" cy="275590"/>
              </a:xfrm>
              <a:custGeom>
                <a:avLst/>
                <a:gdLst/>
                <a:ahLst/>
                <a:cxnLst/>
                <a:rect l="l" t="t" r="r" b="b"/>
                <a:pathLst>
                  <a:path h="275589">
                    <a:moveTo>
                      <a:pt x="0" y="275297"/>
                    </a:moveTo>
                    <a:lnTo>
                      <a:pt x="0" y="0"/>
                    </a:lnTo>
                  </a:path>
                </a:pathLst>
              </a:custGeom>
              <a:ln w="12700">
                <a:solidFill>
                  <a:srgbClr val="00B050"/>
                </a:solidFill>
              </a:ln>
            </p:spPr>
            <p:txBody>
              <a:bodyPr wrap="square" lIns="0" tIns="0" rIns="0" bIns="0" rtlCol="0"/>
              <a:lstStyle/>
              <a:p>
                <a:endParaRPr sz="1050">
                  <a:solidFill>
                    <a:srgbClr val="0A236D"/>
                  </a:solidFill>
                </a:endParaRPr>
              </a:p>
            </p:txBody>
          </p:sp>
          <p:sp>
            <p:nvSpPr>
              <p:cNvPr id="71" name="object 30">
                <a:extLst>
                  <a:ext uri="{FF2B5EF4-FFF2-40B4-BE49-F238E27FC236}">
                    <a16:creationId xmlns:a16="http://schemas.microsoft.com/office/drawing/2014/main" id="{1F18E6CF-7D08-D1BE-1161-28C2774F7CAA}"/>
                  </a:ext>
                </a:extLst>
              </p:cNvPr>
              <p:cNvSpPr/>
              <p:nvPr/>
            </p:nvSpPr>
            <p:spPr>
              <a:xfrm>
                <a:off x="8532804" y="5664372"/>
                <a:ext cx="0" cy="275590"/>
              </a:xfrm>
              <a:custGeom>
                <a:avLst/>
                <a:gdLst/>
                <a:ahLst/>
                <a:cxnLst/>
                <a:rect l="l" t="t" r="r" b="b"/>
                <a:pathLst>
                  <a:path h="275589">
                    <a:moveTo>
                      <a:pt x="0" y="275297"/>
                    </a:moveTo>
                    <a:lnTo>
                      <a:pt x="0" y="0"/>
                    </a:lnTo>
                  </a:path>
                </a:pathLst>
              </a:custGeom>
              <a:ln w="12700">
                <a:solidFill>
                  <a:srgbClr val="00B050"/>
                </a:solidFill>
              </a:ln>
            </p:spPr>
            <p:txBody>
              <a:bodyPr wrap="square" lIns="0" tIns="0" rIns="0" bIns="0" rtlCol="0"/>
              <a:lstStyle/>
              <a:p>
                <a:endParaRPr sz="1050">
                  <a:solidFill>
                    <a:srgbClr val="0A236D"/>
                  </a:solidFill>
                </a:endParaRPr>
              </a:p>
            </p:txBody>
          </p:sp>
          <p:sp>
            <p:nvSpPr>
              <p:cNvPr id="72" name="object 31">
                <a:extLst>
                  <a:ext uri="{FF2B5EF4-FFF2-40B4-BE49-F238E27FC236}">
                    <a16:creationId xmlns:a16="http://schemas.microsoft.com/office/drawing/2014/main" id="{504BB2DC-825A-EDD3-80CE-4AC7C609D1CF}"/>
                  </a:ext>
                </a:extLst>
              </p:cNvPr>
              <p:cNvSpPr/>
              <p:nvPr/>
            </p:nvSpPr>
            <p:spPr>
              <a:xfrm>
                <a:off x="8491161" y="5933079"/>
                <a:ext cx="83820" cy="72390"/>
              </a:xfrm>
              <a:custGeom>
                <a:avLst/>
                <a:gdLst/>
                <a:ahLst/>
                <a:cxnLst/>
                <a:rect l="l" t="t" r="r" b="b"/>
                <a:pathLst>
                  <a:path w="83820" h="72389">
                    <a:moveTo>
                      <a:pt x="41643" y="72135"/>
                    </a:moveTo>
                    <a:lnTo>
                      <a:pt x="0" y="0"/>
                    </a:lnTo>
                    <a:lnTo>
                      <a:pt x="83286" y="0"/>
                    </a:lnTo>
                    <a:lnTo>
                      <a:pt x="41643" y="72135"/>
                    </a:lnTo>
                    <a:close/>
                  </a:path>
                </a:pathLst>
              </a:custGeom>
              <a:ln w="12700">
                <a:solidFill>
                  <a:srgbClr val="00B050"/>
                </a:solidFill>
              </a:ln>
            </p:spPr>
            <p:txBody>
              <a:bodyPr wrap="square" lIns="0" tIns="0" rIns="0" bIns="0" rtlCol="0"/>
              <a:lstStyle/>
              <a:p>
                <a:endParaRPr sz="1050">
                  <a:solidFill>
                    <a:srgbClr val="0A236D"/>
                  </a:solidFill>
                </a:endParaRPr>
              </a:p>
            </p:txBody>
          </p:sp>
          <p:sp>
            <p:nvSpPr>
              <p:cNvPr id="73" name="object 32">
                <a:extLst>
                  <a:ext uri="{FF2B5EF4-FFF2-40B4-BE49-F238E27FC236}">
                    <a16:creationId xmlns:a16="http://schemas.microsoft.com/office/drawing/2014/main" id="{35C6F147-A4A4-EC9A-F72B-9F63C2D5CE47}"/>
                  </a:ext>
                </a:extLst>
              </p:cNvPr>
              <p:cNvSpPr/>
              <p:nvPr/>
            </p:nvSpPr>
            <p:spPr>
              <a:xfrm>
                <a:off x="7829625" y="5933079"/>
                <a:ext cx="83820" cy="72390"/>
              </a:xfrm>
              <a:custGeom>
                <a:avLst/>
                <a:gdLst/>
                <a:ahLst/>
                <a:cxnLst/>
                <a:rect l="l" t="t" r="r" b="b"/>
                <a:pathLst>
                  <a:path w="83820" h="72389">
                    <a:moveTo>
                      <a:pt x="41643" y="72135"/>
                    </a:moveTo>
                    <a:lnTo>
                      <a:pt x="0" y="0"/>
                    </a:lnTo>
                    <a:lnTo>
                      <a:pt x="83286" y="0"/>
                    </a:lnTo>
                    <a:lnTo>
                      <a:pt x="41643" y="72135"/>
                    </a:lnTo>
                    <a:close/>
                  </a:path>
                </a:pathLst>
              </a:custGeom>
              <a:ln w="12700">
                <a:solidFill>
                  <a:srgbClr val="00B050"/>
                </a:solidFill>
              </a:ln>
            </p:spPr>
            <p:txBody>
              <a:bodyPr wrap="square" lIns="0" tIns="0" rIns="0" bIns="0" rtlCol="0"/>
              <a:lstStyle/>
              <a:p>
                <a:endParaRPr sz="1050">
                  <a:solidFill>
                    <a:srgbClr val="0A236D"/>
                  </a:solidFill>
                </a:endParaRPr>
              </a:p>
            </p:txBody>
          </p:sp>
          <p:sp>
            <p:nvSpPr>
              <p:cNvPr id="74" name="object 33">
                <a:extLst>
                  <a:ext uri="{FF2B5EF4-FFF2-40B4-BE49-F238E27FC236}">
                    <a16:creationId xmlns:a16="http://schemas.microsoft.com/office/drawing/2014/main" id="{CBEA9AC4-CD2B-9F63-590A-B7F59A5AFF13}"/>
                  </a:ext>
                </a:extLst>
              </p:cNvPr>
              <p:cNvSpPr/>
              <p:nvPr/>
            </p:nvSpPr>
            <p:spPr>
              <a:xfrm>
                <a:off x="9194340" y="5664372"/>
                <a:ext cx="0" cy="275590"/>
              </a:xfrm>
              <a:custGeom>
                <a:avLst/>
                <a:gdLst/>
                <a:ahLst/>
                <a:cxnLst/>
                <a:rect l="l" t="t" r="r" b="b"/>
                <a:pathLst>
                  <a:path h="275589">
                    <a:moveTo>
                      <a:pt x="0" y="275297"/>
                    </a:moveTo>
                    <a:lnTo>
                      <a:pt x="0" y="0"/>
                    </a:lnTo>
                  </a:path>
                </a:pathLst>
              </a:custGeom>
              <a:ln w="12700">
                <a:solidFill>
                  <a:srgbClr val="00B050"/>
                </a:solidFill>
              </a:ln>
            </p:spPr>
            <p:txBody>
              <a:bodyPr wrap="square" lIns="0" tIns="0" rIns="0" bIns="0" rtlCol="0"/>
              <a:lstStyle/>
              <a:p>
                <a:endParaRPr sz="1050">
                  <a:solidFill>
                    <a:srgbClr val="0A236D"/>
                  </a:solidFill>
                </a:endParaRPr>
              </a:p>
            </p:txBody>
          </p:sp>
          <p:sp>
            <p:nvSpPr>
              <p:cNvPr id="75" name="object 34">
                <a:extLst>
                  <a:ext uri="{FF2B5EF4-FFF2-40B4-BE49-F238E27FC236}">
                    <a16:creationId xmlns:a16="http://schemas.microsoft.com/office/drawing/2014/main" id="{0502FAC3-0F66-E5B9-50C6-0E486C0C5BEC}"/>
                  </a:ext>
                </a:extLst>
              </p:cNvPr>
              <p:cNvSpPr/>
              <p:nvPr/>
            </p:nvSpPr>
            <p:spPr>
              <a:xfrm>
                <a:off x="9152696" y="5933079"/>
                <a:ext cx="83820" cy="72390"/>
              </a:xfrm>
              <a:custGeom>
                <a:avLst/>
                <a:gdLst/>
                <a:ahLst/>
                <a:cxnLst/>
                <a:rect l="l" t="t" r="r" b="b"/>
                <a:pathLst>
                  <a:path w="83820" h="72389">
                    <a:moveTo>
                      <a:pt x="41643" y="72135"/>
                    </a:moveTo>
                    <a:lnTo>
                      <a:pt x="0" y="0"/>
                    </a:lnTo>
                    <a:lnTo>
                      <a:pt x="83286" y="0"/>
                    </a:lnTo>
                    <a:lnTo>
                      <a:pt x="41643" y="72135"/>
                    </a:lnTo>
                    <a:close/>
                  </a:path>
                </a:pathLst>
              </a:custGeom>
              <a:ln w="12700">
                <a:solidFill>
                  <a:srgbClr val="00B050"/>
                </a:solidFill>
              </a:ln>
            </p:spPr>
            <p:txBody>
              <a:bodyPr wrap="square" lIns="0" tIns="0" rIns="0" bIns="0" rtlCol="0"/>
              <a:lstStyle/>
              <a:p>
                <a:endParaRPr sz="1050">
                  <a:solidFill>
                    <a:srgbClr val="0A236D"/>
                  </a:solidFill>
                </a:endParaRPr>
              </a:p>
            </p:txBody>
          </p:sp>
          <p:sp>
            <p:nvSpPr>
              <p:cNvPr id="76" name="object 35">
                <a:extLst>
                  <a:ext uri="{FF2B5EF4-FFF2-40B4-BE49-F238E27FC236}">
                    <a16:creationId xmlns:a16="http://schemas.microsoft.com/office/drawing/2014/main" id="{A5F2835B-2F6C-450F-C325-8B1D6FAC5417}"/>
                  </a:ext>
                </a:extLst>
              </p:cNvPr>
              <p:cNvSpPr/>
              <p:nvPr/>
            </p:nvSpPr>
            <p:spPr>
              <a:xfrm>
                <a:off x="9814233" y="5933079"/>
                <a:ext cx="83820" cy="72390"/>
              </a:xfrm>
              <a:custGeom>
                <a:avLst/>
                <a:gdLst/>
                <a:ahLst/>
                <a:cxnLst/>
                <a:rect l="l" t="t" r="r" b="b"/>
                <a:pathLst>
                  <a:path w="83820" h="72389">
                    <a:moveTo>
                      <a:pt x="41643" y="72135"/>
                    </a:moveTo>
                    <a:lnTo>
                      <a:pt x="0" y="0"/>
                    </a:lnTo>
                    <a:lnTo>
                      <a:pt x="83286" y="0"/>
                    </a:lnTo>
                    <a:lnTo>
                      <a:pt x="41643" y="72135"/>
                    </a:lnTo>
                    <a:close/>
                  </a:path>
                </a:pathLst>
              </a:custGeom>
              <a:ln w="12700">
                <a:solidFill>
                  <a:srgbClr val="00B050"/>
                </a:solidFill>
              </a:ln>
            </p:spPr>
            <p:txBody>
              <a:bodyPr wrap="square" lIns="0" tIns="0" rIns="0" bIns="0" rtlCol="0"/>
              <a:lstStyle/>
              <a:p>
                <a:endParaRPr sz="1050">
                  <a:solidFill>
                    <a:srgbClr val="0A236D"/>
                  </a:solidFill>
                </a:endParaRPr>
              </a:p>
            </p:txBody>
          </p:sp>
          <p:sp>
            <p:nvSpPr>
              <p:cNvPr id="77" name="object 36">
                <a:extLst>
                  <a:ext uri="{FF2B5EF4-FFF2-40B4-BE49-F238E27FC236}">
                    <a16:creationId xmlns:a16="http://schemas.microsoft.com/office/drawing/2014/main" id="{379E9C57-6D43-A895-653D-342B4E27A3EF}"/>
                  </a:ext>
                </a:extLst>
              </p:cNvPr>
              <p:cNvSpPr/>
              <p:nvPr/>
            </p:nvSpPr>
            <p:spPr>
              <a:xfrm>
                <a:off x="9855877" y="5664372"/>
                <a:ext cx="0" cy="275590"/>
              </a:xfrm>
              <a:custGeom>
                <a:avLst/>
                <a:gdLst/>
                <a:ahLst/>
                <a:cxnLst/>
                <a:rect l="l" t="t" r="r" b="b"/>
                <a:pathLst>
                  <a:path h="275589">
                    <a:moveTo>
                      <a:pt x="0" y="275297"/>
                    </a:moveTo>
                    <a:lnTo>
                      <a:pt x="0" y="0"/>
                    </a:lnTo>
                  </a:path>
                </a:pathLst>
              </a:custGeom>
              <a:ln w="12700">
                <a:solidFill>
                  <a:srgbClr val="00B050"/>
                </a:solidFill>
              </a:ln>
            </p:spPr>
            <p:txBody>
              <a:bodyPr wrap="square" lIns="0" tIns="0" rIns="0" bIns="0" rtlCol="0"/>
              <a:lstStyle/>
              <a:p>
                <a:endParaRPr sz="1050">
                  <a:solidFill>
                    <a:srgbClr val="0A236D"/>
                  </a:solidFill>
                </a:endParaRPr>
              </a:p>
            </p:txBody>
          </p:sp>
          <p:pic>
            <p:nvPicPr>
              <p:cNvPr id="78" name="object 37">
                <a:extLst>
                  <a:ext uri="{FF2B5EF4-FFF2-40B4-BE49-F238E27FC236}">
                    <a16:creationId xmlns:a16="http://schemas.microsoft.com/office/drawing/2014/main" id="{B8DDBA5C-72E0-F376-5939-39BFF2DB29D9}"/>
                  </a:ext>
                </a:extLst>
              </p:cNvPr>
              <p:cNvPicPr/>
              <p:nvPr/>
            </p:nvPicPr>
            <p:blipFill>
              <a:blip r:embed="rId8" cstate="print"/>
              <a:stretch>
                <a:fillRect/>
              </a:stretch>
            </p:blipFill>
            <p:spPr>
              <a:xfrm>
                <a:off x="7847164" y="5640272"/>
                <a:ext cx="48209" cy="48196"/>
              </a:xfrm>
              <a:prstGeom prst="rect">
                <a:avLst/>
              </a:prstGeom>
            </p:spPr>
          </p:pic>
          <p:pic>
            <p:nvPicPr>
              <p:cNvPr id="79" name="object 38">
                <a:extLst>
                  <a:ext uri="{FF2B5EF4-FFF2-40B4-BE49-F238E27FC236}">
                    <a16:creationId xmlns:a16="http://schemas.microsoft.com/office/drawing/2014/main" id="{8CD4DBA1-BC50-FB48-674D-026B8B01DF3D}"/>
                  </a:ext>
                </a:extLst>
              </p:cNvPr>
              <p:cNvPicPr/>
              <p:nvPr/>
            </p:nvPicPr>
            <p:blipFill>
              <a:blip r:embed="rId9" cstate="print"/>
              <a:stretch>
                <a:fillRect/>
              </a:stretch>
            </p:blipFill>
            <p:spPr>
              <a:xfrm>
                <a:off x="8508695" y="5640272"/>
                <a:ext cx="48209" cy="48196"/>
              </a:xfrm>
              <a:prstGeom prst="rect">
                <a:avLst/>
              </a:prstGeom>
            </p:spPr>
          </p:pic>
          <p:pic>
            <p:nvPicPr>
              <p:cNvPr id="80" name="object 39">
                <a:extLst>
                  <a:ext uri="{FF2B5EF4-FFF2-40B4-BE49-F238E27FC236}">
                    <a16:creationId xmlns:a16="http://schemas.microsoft.com/office/drawing/2014/main" id="{37E33254-6588-A819-AE03-4D2E6A7FF906}"/>
                  </a:ext>
                </a:extLst>
              </p:cNvPr>
              <p:cNvPicPr/>
              <p:nvPr/>
            </p:nvPicPr>
            <p:blipFill>
              <a:blip r:embed="rId9" cstate="print"/>
              <a:stretch>
                <a:fillRect/>
              </a:stretch>
            </p:blipFill>
            <p:spPr>
              <a:xfrm>
                <a:off x="9170237" y="5640272"/>
                <a:ext cx="48209" cy="48196"/>
              </a:xfrm>
              <a:prstGeom prst="rect">
                <a:avLst/>
              </a:prstGeom>
            </p:spPr>
          </p:pic>
          <p:pic>
            <p:nvPicPr>
              <p:cNvPr id="81" name="object 40">
                <a:extLst>
                  <a:ext uri="{FF2B5EF4-FFF2-40B4-BE49-F238E27FC236}">
                    <a16:creationId xmlns:a16="http://schemas.microsoft.com/office/drawing/2014/main" id="{3A226039-3479-B42A-6BCA-CD881405D966}"/>
                  </a:ext>
                </a:extLst>
              </p:cNvPr>
              <p:cNvPicPr/>
              <p:nvPr/>
            </p:nvPicPr>
            <p:blipFill>
              <a:blip r:embed="rId10" cstate="print"/>
              <a:stretch>
                <a:fillRect/>
              </a:stretch>
            </p:blipFill>
            <p:spPr>
              <a:xfrm>
                <a:off x="9831781" y="5640272"/>
                <a:ext cx="48196" cy="48196"/>
              </a:xfrm>
              <a:prstGeom prst="rect">
                <a:avLst/>
              </a:prstGeom>
            </p:spPr>
          </p:pic>
          <p:pic>
            <p:nvPicPr>
              <p:cNvPr id="82" name="object 41">
                <a:extLst>
                  <a:ext uri="{FF2B5EF4-FFF2-40B4-BE49-F238E27FC236}">
                    <a16:creationId xmlns:a16="http://schemas.microsoft.com/office/drawing/2014/main" id="{265BE3F1-C9BB-61F1-A4D2-A7E52D696263}"/>
                  </a:ext>
                </a:extLst>
              </p:cNvPr>
              <p:cNvPicPr/>
              <p:nvPr/>
            </p:nvPicPr>
            <p:blipFill>
              <a:blip r:embed="rId11" cstate="print"/>
              <a:stretch>
                <a:fillRect/>
              </a:stretch>
            </p:blipFill>
            <p:spPr>
              <a:xfrm>
                <a:off x="9641332" y="6361976"/>
                <a:ext cx="439280" cy="50584"/>
              </a:xfrm>
              <a:prstGeom prst="rect">
                <a:avLst/>
              </a:prstGeom>
            </p:spPr>
          </p:pic>
          <p:pic>
            <p:nvPicPr>
              <p:cNvPr id="83" name="object 42">
                <a:extLst>
                  <a:ext uri="{FF2B5EF4-FFF2-40B4-BE49-F238E27FC236}">
                    <a16:creationId xmlns:a16="http://schemas.microsoft.com/office/drawing/2014/main" id="{482589DA-9C9E-2118-94FE-ABD2DF0DC405}"/>
                  </a:ext>
                </a:extLst>
              </p:cNvPr>
              <p:cNvPicPr/>
              <p:nvPr/>
            </p:nvPicPr>
            <p:blipFill>
              <a:blip r:embed="rId12" cstate="print"/>
              <a:stretch>
                <a:fillRect/>
              </a:stretch>
            </p:blipFill>
            <p:spPr>
              <a:xfrm>
                <a:off x="9641331" y="6505244"/>
                <a:ext cx="439280" cy="50584"/>
              </a:xfrm>
              <a:prstGeom prst="rect">
                <a:avLst/>
              </a:prstGeom>
            </p:spPr>
          </p:pic>
          <p:pic>
            <p:nvPicPr>
              <p:cNvPr id="84" name="object 43">
                <a:extLst>
                  <a:ext uri="{FF2B5EF4-FFF2-40B4-BE49-F238E27FC236}">
                    <a16:creationId xmlns:a16="http://schemas.microsoft.com/office/drawing/2014/main" id="{0AAD2700-2DA3-A9DD-4C11-DC72B376C473}"/>
                  </a:ext>
                </a:extLst>
              </p:cNvPr>
              <p:cNvPicPr/>
              <p:nvPr/>
            </p:nvPicPr>
            <p:blipFill>
              <a:blip r:embed="rId13" cstate="print"/>
              <a:stretch>
                <a:fillRect/>
              </a:stretch>
            </p:blipFill>
            <p:spPr>
              <a:xfrm>
                <a:off x="9641331" y="6648513"/>
                <a:ext cx="439280" cy="50584"/>
              </a:xfrm>
              <a:prstGeom prst="rect">
                <a:avLst/>
              </a:prstGeom>
            </p:spPr>
          </p:pic>
          <p:pic>
            <p:nvPicPr>
              <p:cNvPr id="85" name="object 44">
                <a:extLst>
                  <a:ext uri="{FF2B5EF4-FFF2-40B4-BE49-F238E27FC236}">
                    <a16:creationId xmlns:a16="http://schemas.microsoft.com/office/drawing/2014/main" id="{4EE960E5-A058-BDDE-2A49-D4787D76A82B}"/>
                  </a:ext>
                </a:extLst>
              </p:cNvPr>
              <p:cNvPicPr/>
              <p:nvPr/>
            </p:nvPicPr>
            <p:blipFill>
              <a:blip r:embed="rId12" cstate="print"/>
              <a:stretch>
                <a:fillRect/>
              </a:stretch>
            </p:blipFill>
            <p:spPr>
              <a:xfrm>
                <a:off x="9641332" y="6214986"/>
                <a:ext cx="439280" cy="50584"/>
              </a:xfrm>
              <a:prstGeom prst="rect">
                <a:avLst/>
              </a:prstGeom>
            </p:spPr>
          </p:pic>
          <p:sp>
            <p:nvSpPr>
              <p:cNvPr id="86" name="object 45">
                <a:extLst>
                  <a:ext uri="{FF2B5EF4-FFF2-40B4-BE49-F238E27FC236}">
                    <a16:creationId xmlns:a16="http://schemas.microsoft.com/office/drawing/2014/main" id="{066A8F51-E9AF-08BB-6863-66376E140BE9}"/>
                  </a:ext>
                </a:extLst>
              </p:cNvPr>
              <p:cNvSpPr/>
              <p:nvPr/>
            </p:nvSpPr>
            <p:spPr>
              <a:xfrm>
                <a:off x="9641323" y="6126440"/>
                <a:ext cx="439420" cy="573405"/>
              </a:xfrm>
              <a:custGeom>
                <a:avLst/>
                <a:gdLst/>
                <a:ahLst/>
                <a:cxnLst/>
                <a:rect l="l" t="t" r="r" b="b"/>
                <a:pathLst>
                  <a:path w="439420" h="573404">
                    <a:moveTo>
                      <a:pt x="439280" y="573024"/>
                    </a:moveTo>
                    <a:lnTo>
                      <a:pt x="439280" y="63411"/>
                    </a:lnTo>
                    <a:lnTo>
                      <a:pt x="434276" y="38790"/>
                    </a:lnTo>
                    <a:lnTo>
                      <a:pt x="420652" y="18627"/>
                    </a:lnTo>
                    <a:lnTo>
                      <a:pt x="400489" y="5003"/>
                    </a:lnTo>
                    <a:lnTo>
                      <a:pt x="375869" y="0"/>
                    </a:lnTo>
                    <a:lnTo>
                      <a:pt x="63411" y="0"/>
                    </a:lnTo>
                    <a:lnTo>
                      <a:pt x="38790" y="5003"/>
                    </a:lnTo>
                    <a:lnTo>
                      <a:pt x="18627" y="18627"/>
                    </a:lnTo>
                    <a:lnTo>
                      <a:pt x="5003" y="38790"/>
                    </a:lnTo>
                    <a:lnTo>
                      <a:pt x="0" y="63411"/>
                    </a:lnTo>
                    <a:lnTo>
                      <a:pt x="0" y="573024"/>
                    </a:lnTo>
                    <a:lnTo>
                      <a:pt x="439280" y="573024"/>
                    </a:lnTo>
                    <a:close/>
                  </a:path>
                </a:pathLst>
              </a:custGeom>
              <a:ln w="12700">
                <a:solidFill>
                  <a:srgbClr val="00B050"/>
                </a:solidFill>
              </a:ln>
            </p:spPr>
            <p:txBody>
              <a:bodyPr wrap="square" lIns="0" tIns="0" rIns="0" bIns="0" rtlCol="0"/>
              <a:lstStyle/>
              <a:p>
                <a:endParaRPr sz="1050">
                  <a:solidFill>
                    <a:srgbClr val="0A236D"/>
                  </a:solidFill>
                </a:endParaRPr>
              </a:p>
            </p:txBody>
          </p:sp>
          <p:pic>
            <p:nvPicPr>
              <p:cNvPr id="87" name="object 46">
                <a:extLst>
                  <a:ext uri="{FF2B5EF4-FFF2-40B4-BE49-F238E27FC236}">
                    <a16:creationId xmlns:a16="http://schemas.microsoft.com/office/drawing/2014/main" id="{9D01FBB0-DF57-A894-2B42-2486C942A0BB}"/>
                  </a:ext>
                </a:extLst>
              </p:cNvPr>
              <p:cNvPicPr/>
              <p:nvPr/>
            </p:nvPicPr>
            <p:blipFill>
              <a:blip r:embed="rId14" cstate="print"/>
              <a:stretch>
                <a:fillRect/>
              </a:stretch>
            </p:blipFill>
            <p:spPr>
              <a:xfrm>
                <a:off x="9702749" y="6149733"/>
                <a:ext cx="81166" cy="34594"/>
              </a:xfrm>
              <a:prstGeom prst="rect">
                <a:avLst/>
              </a:prstGeom>
            </p:spPr>
          </p:pic>
          <p:sp>
            <p:nvSpPr>
              <p:cNvPr id="88" name="object 47">
                <a:extLst>
                  <a:ext uri="{FF2B5EF4-FFF2-40B4-BE49-F238E27FC236}">
                    <a16:creationId xmlns:a16="http://schemas.microsoft.com/office/drawing/2014/main" id="{1D8C3A2C-D433-6526-8BB3-F22A390C1E53}"/>
                  </a:ext>
                </a:extLst>
              </p:cNvPr>
              <p:cNvSpPr/>
              <p:nvPr/>
            </p:nvSpPr>
            <p:spPr>
              <a:xfrm>
                <a:off x="9641325" y="6265572"/>
                <a:ext cx="439420" cy="0"/>
              </a:xfrm>
              <a:custGeom>
                <a:avLst/>
                <a:gdLst/>
                <a:ahLst/>
                <a:cxnLst/>
                <a:rect l="l" t="t" r="r" b="b"/>
                <a:pathLst>
                  <a:path w="439420">
                    <a:moveTo>
                      <a:pt x="0" y="0"/>
                    </a:moveTo>
                    <a:lnTo>
                      <a:pt x="439280" y="0"/>
                    </a:lnTo>
                  </a:path>
                </a:pathLst>
              </a:custGeom>
              <a:ln w="12700">
                <a:solidFill>
                  <a:srgbClr val="000000"/>
                </a:solidFill>
              </a:ln>
            </p:spPr>
            <p:txBody>
              <a:bodyPr wrap="square" lIns="0" tIns="0" rIns="0" bIns="0" rtlCol="0"/>
              <a:lstStyle/>
              <a:p>
                <a:endParaRPr sz="1050">
                  <a:solidFill>
                    <a:srgbClr val="0A236D"/>
                  </a:solidFill>
                </a:endParaRPr>
              </a:p>
            </p:txBody>
          </p:sp>
          <p:pic>
            <p:nvPicPr>
              <p:cNvPr id="89" name="object 48">
                <a:extLst>
                  <a:ext uri="{FF2B5EF4-FFF2-40B4-BE49-F238E27FC236}">
                    <a16:creationId xmlns:a16="http://schemas.microsoft.com/office/drawing/2014/main" id="{16D5B665-36DF-7CC8-4CF5-5FE5D492D2D4}"/>
                  </a:ext>
                </a:extLst>
              </p:cNvPr>
              <p:cNvPicPr/>
              <p:nvPr/>
            </p:nvPicPr>
            <p:blipFill>
              <a:blip r:embed="rId15" cstate="print"/>
              <a:stretch>
                <a:fillRect/>
              </a:stretch>
            </p:blipFill>
            <p:spPr>
              <a:xfrm>
                <a:off x="9702749" y="6296723"/>
                <a:ext cx="81166" cy="34594"/>
              </a:xfrm>
              <a:prstGeom prst="rect">
                <a:avLst/>
              </a:prstGeom>
            </p:spPr>
          </p:pic>
          <p:sp>
            <p:nvSpPr>
              <p:cNvPr id="90" name="object 49">
                <a:extLst>
                  <a:ext uri="{FF2B5EF4-FFF2-40B4-BE49-F238E27FC236}">
                    <a16:creationId xmlns:a16="http://schemas.microsoft.com/office/drawing/2014/main" id="{D667A052-3AAE-2B84-E435-1E300FB02A80}"/>
                  </a:ext>
                </a:extLst>
              </p:cNvPr>
              <p:cNvSpPr/>
              <p:nvPr/>
            </p:nvSpPr>
            <p:spPr>
              <a:xfrm>
                <a:off x="9641325" y="6412560"/>
                <a:ext cx="439420" cy="0"/>
              </a:xfrm>
              <a:custGeom>
                <a:avLst/>
                <a:gdLst/>
                <a:ahLst/>
                <a:cxnLst/>
                <a:rect l="l" t="t" r="r" b="b"/>
                <a:pathLst>
                  <a:path w="439420">
                    <a:moveTo>
                      <a:pt x="0" y="0"/>
                    </a:moveTo>
                    <a:lnTo>
                      <a:pt x="439280" y="0"/>
                    </a:lnTo>
                  </a:path>
                </a:pathLst>
              </a:custGeom>
              <a:ln w="12700">
                <a:solidFill>
                  <a:srgbClr val="000000"/>
                </a:solidFill>
              </a:ln>
            </p:spPr>
            <p:txBody>
              <a:bodyPr wrap="square" lIns="0" tIns="0" rIns="0" bIns="0" rtlCol="0"/>
              <a:lstStyle/>
              <a:p>
                <a:endParaRPr sz="1050">
                  <a:solidFill>
                    <a:srgbClr val="0A236D"/>
                  </a:solidFill>
                </a:endParaRPr>
              </a:p>
            </p:txBody>
          </p:sp>
          <p:pic>
            <p:nvPicPr>
              <p:cNvPr id="91" name="object 50">
                <a:extLst>
                  <a:ext uri="{FF2B5EF4-FFF2-40B4-BE49-F238E27FC236}">
                    <a16:creationId xmlns:a16="http://schemas.microsoft.com/office/drawing/2014/main" id="{38B68CC4-6989-E25C-B21B-D355C30735AA}"/>
                  </a:ext>
                </a:extLst>
              </p:cNvPr>
              <p:cNvPicPr/>
              <p:nvPr/>
            </p:nvPicPr>
            <p:blipFill>
              <a:blip r:embed="rId15" cstate="print"/>
              <a:stretch>
                <a:fillRect/>
              </a:stretch>
            </p:blipFill>
            <p:spPr>
              <a:xfrm>
                <a:off x="9702749" y="6439992"/>
                <a:ext cx="81166" cy="34594"/>
              </a:xfrm>
              <a:prstGeom prst="rect">
                <a:avLst/>
              </a:prstGeom>
            </p:spPr>
          </p:pic>
          <p:sp>
            <p:nvSpPr>
              <p:cNvPr id="92" name="object 51">
                <a:extLst>
                  <a:ext uri="{FF2B5EF4-FFF2-40B4-BE49-F238E27FC236}">
                    <a16:creationId xmlns:a16="http://schemas.microsoft.com/office/drawing/2014/main" id="{D8B444C0-8F9B-973C-5BE1-A0914232A4A3}"/>
                  </a:ext>
                </a:extLst>
              </p:cNvPr>
              <p:cNvSpPr/>
              <p:nvPr/>
            </p:nvSpPr>
            <p:spPr>
              <a:xfrm>
                <a:off x="9641325" y="6555830"/>
                <a:ext cx="439420" cy="0"/>
              </a:xfrm>
              <a:custGeom>
                <a:avLst/>
                <a:gdLst/>
                <a:ahLst/>
                <a:cxnLst/>
                <a:rect l="l" t="t" r="r" b="b"/>
                <a:pathLst>
                  <a:path w="439420">
                    <a:moveTo>
                      <a:pt x="0" y="0"/>
                    </a:moveTo>
                    <a:lnTo>
                      <a:pt x="439280" y="0"/>
                    </a:lnTo>
                  </a:path>
                </a:pathLst>
              </a:custGeom>
              <a:ln w="12700">
                <a:solidFill>
                  <a:srgbClr val="000000"/>
                </a:solidFill>
              </a:ln>
            </p:spPr>
            <p:txBody>
              <a:bodyPr wrap="square" lIns="0" tIns="0" rIns="0" bIns="0" rtlCol="0"/>
              <a:lstStyle/>
              <a:p>
                <a:endParaRPr sz="1050">
                  <a:solidFill>
                    <a:srgbClr val="0A236D"/>
                  </a:solidFill>
                </a:endParaRPr>
              </a:p>
            </p:txBody>
          </p:sp>
          <p:pic>
            <p:nvPicPr>
              <p:cNvPr id="93" name="object 52">
                <a:extLst>
                  <a:ext uri="{FF2B5EF4-FFF2-40B4-BE49-F238E27FC236}">
                    <a16:creationId xmlns:a16="http://schemas.microsoft.com/office/drawing/2014/main" id="{CAEE3E5E-7B7F-2E30-0EDE-BE9878E68514}"/>
                  </a:ext>
                </a:extLst>
              </p:cNvPr>
              <p:cNvPicPr/>
              <p:nvPr/>
            </p:nvPicPr>
            <p:blipFill>
              <a:blip r:embed="rId14" cstate="print"/>
              <a:stretch>
                <a:fillRect/>
              </a:stretch>
            </p:blipFill>
            <p:spPr>
              <a:xfrm>
                <a:off x="9702749" y="6583260"/>
                <a:ext cx="81166" cy="34594"/>
              </a:xfrm>
              <a:prstGeom prst="rect">
                <a:avLst/>
              </a:prstGeom>
            </p:spPr>
          </p:pic>
          <p:pic>
            <p:nvPicPr>
              <p:cNvPr id="94" name="object 53">
                <a:extLst>
                  <a:ext uri="{FF2B5EF4-FFF2-40B4-BE49-F238E27FC236}">
                    <a16:creationId xmlns:a16="http://schemas.microsoft.com/office/drawing/2014/main" id="{0C3841B1-9142-2E17-A56A-1781CD8676F8}"/>
                  </a:ext>
                </a:extLst>
              </p:cNvPr>
              <p:cNvPicPr/>
              <p:nvPr/>
            </p:nvPicPr>
            <p:blipFill>
              <a:blip r:embed="rId16" cstate="print"/>
              <a:stretch>
                <a:fillRect/>
              </a:stretch>
            </p:blipFill>
            <p:spPr>
              <a:xfrm>
                <a:off x="8988920" y="6361976"/>
                <a:ext cx="439280" cy="50584"/>
              </a:xfrm>
              <a:prstGeom prst="rect">
                <a:avLst/>
              </a:prstGeom>
            </p:spPr>
          </p:pic>
          <p:pic>
            <p:nvPicPr>
              <p:cNvPr id="95" name="object 54">
                <a:extLst>
                  <a:ext uri="{FF2B5EF4-FFF2-40B4-BE49-F238E27FC236}">
                    <a16:creationId xmlns:a16="http://schemas.microsoft.com/office/drawing/2014/main" id="{F4911F3B-6403-2DB1-8F92-D64480CB2A18}"/>
                  </a:ext>
                </a:extLst>
              </p:cNvPr>
              <p:cNvPicPr/>
              <p:nvPr/>
            </p:nvPicPr>
            <p:blipFill>
              <a:blip r:embed="rId17" cstate="print"/>
              <a:stretch>
                <a:fillRect/>
              </a:stretch>
            </p:blipFill>
            <p:spPr>
              <a:xfrm>
                <a:off x="8988920" y="6505244"/>
                <a:ext cx="439280" cy="50584"/>
              </a:xfrm>
              <a:prstGeom prst="rect">
                <a:avLst/>
              </a:prstGeom>
            </p:spPr>
          </p:pic>
          <p:pic>
            <p:nvPicPr>
              <p:cNvPr id="96" name="object 55">
                <a:extLst>
                  <a:ext uri="{FF2B5EF4-FFF2-40B4-BE49-F238E27FC236}">
                    <a16:creationId xmlns:a16="http://schemas.microsoft.com/office/drawing/2014/main" id="{936D4516-8368-4412-62F2-13564ED9E3FF}"/>
                  </a:ext>
                </a:extLst>
              </p:cNvPr>
              <p:cNvPicPr/>
              <p:nvPr/>
            </p:nvPicPr>
            <p:blipFill>
              <a:blip r:embed="rId18" cstate="print"/>
              <a:stretch>
                <a:fillRect/>
              </a:stretch>
            </p:blipFill>
            <p:spPr>
              <a:xfrm>
                <a:off x="8988920" y="6648513"/>
                <a:ext cx="439280" cy="50584"/>
              </a:xfrm>
              <a:prstGeom prst="rect">
                <a:avLst/>
              </a:prstGeom>
            </p:spPr>
          </p:pic>
          <p:pic>
            <p:nvPicPr>
              <p:cNvPr id="97" name="object 56">
                <a:extLst>
                  <a:ext uri="{FF2B5EF4-FFF2-40B4-BE49-F238E27FC236}">
                    <a16:creationId xmlns:a16="http://schemas.microsoft.com/office/drawing/2014/main" id="{BFBCF47E-A6C2-8158-F308-B6638ED92DB8}"/>
                  </a:ext>
                </a:extLst>
              </p:cNvPr>
              <p:cNvPicPr/>
              <p:nvPr/>
            </p:nvPicPr>
            <p:blipFill>
              <a:blip r:embed="rId17" cstate="print"/>
              <a:stretch>
                <a:fillRect/>
              </a:stretch>
            </p:blipFill>
            <p:spPr>
              <a:xfrm>
                <a:off x="8988920" y="6214986"/>
                <a:ext cx="439280" cy="50584"/>
              </a:xfrm>
              <a:prstGeom prst="rect">
                <a:avLst/>
              </a:prstGeom>
            </p:spPr>
          </p:pic>
          <p:sp>
            <p:nvSpPr>
              <p:cNvPr id="98" name="object 57">
                <a:extLst>
                  <a:ext uri="{FF2B5EF4-FFF2-40B4-BE49-F238E27FC236}">
                    <a16:creationId xmlns:a16="http://schemas.microsoft.com/office/drawing/2014/main" id="{5E09D771-7059-FA12-7F28-4413A1379DF3}"/>
                  </a:ext>
                </a:extLst>
              </p:cNvPr>
              <p:cNvSpPr/>
              <p:nvPr/>
            </p:nvSpPr>
            <p:spPr>
              <a:xfrm>
                <a:off x="8988910" y="6126440"/>
                <a:ext cx="439420" cy="573405"/>
              </a:xfrm>
              <a:custGeom>
                <a:avLst/>
                <a:gdLst/>
                <a:ahLst/>
                <a:cxnLst/>
                <a:rect l="l" t="t" r="r" b="b"/>
                <a:pathLst>
                  <a:path w="439420" h="573404">
                    <a:moveTo>
                      <a:pt x="439280" y="573024"/>
                    </a:moveTo>
                    <a:lnTo>
                      <a:pt x="439280" y="63411"/>
                    </a:lnTo>
                    <a:lnTo>
                      <a:pt x="434276" y="38790"/>
                    </a:lnTo>
                    <a:lnTo>
                      <a:pt x="420652" y="18627"/>
                    </a:lnTo>
                    <a:lnTo>
                      <a:pt x="400489" y="5003"/>
                    </a:lnTo>
                    <a:lnTo>
                      <a:pt x="375869" y="0"/>
                    </a:lnTo>
                    <a:lnTo>
                      <a:pt x="63411" y="0"/>
                    </a:lnTo>
                    <a:lnTo>
                      <a:pt x="38790" y="5003"/>
                    </a:lnTo>
                    <a:lnTo>
                      <a:pt x="18627" y="18627"/>
                    </a:lnTo>
                    <a:lnTo>
                      <a:pt x="5003" y="38790"/>
                    </a:lnTo>
                    <a:lnTo>
                      <a:pt x="0" y="63411"/>
                    </a:lnTo>
                    <a:lnTo>
                      <a:pt x="0" y="573024"/>
                    </a:lnTo>
                    <a:lnTo>
                      <a:pt x="439280" y="573024"/>
                    </a:lnTo>
                    <a:close/>
                  </a:path>
                </a:pathLst>
              </a:custGeom>
              <a:ln w="12700">
                <a:solidFill>
                  <a:srgbClr val="00B050"/>
                </a:solidFill>
              </a:ln>
            </p:spPr>
            <p:txBody>
              <a:bodyPr wrap="square" lIns="0" tIns="0" rIns="0" bIns="0" rtlCol="0"/>
              <a:lstStyle/>
              <a:p>
                <a:endParaRPr sz="1050">
                  <a:solidFill>
                    <a:srgbClr val="0A236D"/>
                  </a:solidFill>
                </a:endParaRPr>
              </a:p>
            </p:txBody>
          </p:sp>
          <p:pic>
            <p:nvPicPr>
              <p:cNvPr id="99" name="object 58">
                <a:extLst>
                  <a:ext uri="{FF2B5EF4-FFF2-40B4-BE49-F238E27FC236}">
                    <a16:creationId xmlns:a16="http://schemas.microsoft.com/office/drawing/2014/main" id="{4E1AF1A7-BD7B-0D88-3016-4472C4E2B934}"/>
                  </a:ext>
                </a:extLst>
              </p:cNvPr>
              <p:cNvPicPr/>
              <p:nvPr/>
            </p:nvPicPr>
            <p:blipFill>
              <a:blip r:embed="rId19" cstate="print"/>
              <a:stretch>
                <a:fillRect/>
              </a:stretch>
            </p:blipFill>
            <p:spPr>
              <a:xfrm>
                <a:off x="9050337" y="6149733"/>
                <a:ext cx="81165" cy="34594"/>
              </a:xfrm>
              <a:prstGeom prst="rect">
                <a:avLst/>
              </a:prstGeom>
            </p:spPr>
          </p:pic>
          <p:sp>
            <p:nvSpPr>
              <p:cNvPr id="100" name="object 59">
                <a:extLst>
                  <a:ext uri="{FF2B5EF4-FFF2-40B4-BE49-F238E27FC236}">
                    <a16:creationId xmlns:a16="http://schemas.microsoft.com/office/drawing/2014/main" id="{0281E13A-B5EA-B4A3-1AB2-DEA5D41422E6}"/>
                  </a:ext>
                </a:extLst>
              </p:cNvPr>
              <p:cNvSpPr/>
              <p:nvPr/>
            </p:nvSpPr>
            <p:spPr>
              <a:xfrm>
                <a:off x="8988912" y="6265572"/>
                <a:ext cx="439420" cy="0"/>
              </a:xfrm>
              <a:custGeom>
                <a:avLst/>
                <a:gdLst/>
                <a:ahLst/>
                <a:cxnLst/>
                <a:rect l="l" t="t" r="r" b="b"/>
                <a:pathLst>
                  <a:path w="439420">
                    <a:moveTo>
                      <a:pt x="0" y="0"/>
                    </a:moveTo>
                    <a:lnTo>
                      <a:pt x="439280" y="0"/>
                    </a:lnTo>
                  </a:path>
                </a:pathLst>
              </a:custGeom>
              <a:ln w="12700">
                <a:solidFill>
                  <a:srgbClr val="000000"/>
                </a:solidFill>
              </a:ln>
            </p:spPr>
            <p:txBody>
              <a:bodyPr wrap="square" lIns="0" tIns="0" rIns="0" bIns="0" rtlCol="0"/>
              <a:lstStyle/>
              <a:p>
                <a:endParaRPr sz="1050">
                  <a:solidFill>
                    <a:srgbClr val="0A236D"/>
                  </a:solidFill>
                </a:endParaRPr>
              </a:p>
            </p:txBody>
          </p:sp>
          <p:pic>
            <p:nvPicPr>
              <p:cNvPr id="101" name="object 60">
                <a:extLst>
                  <a:ext uri="{FF2B5EF4-FFF2-40B4-BE49-F238E27FC236}">
                    <a16:creationId xmlns:a16="http://schemas.microsoft.com/office/drawing/2014/main" id="{6839C959-7603-E408-037C-8AB7729C43AD}"/>
                  </a:ext>
                </a:extLst>
              </p:cNvPr>
              <p:cNvPicPr/>
              <p:nvPr/>
            </p:nvPicPr>
            <p:blipFill>
              <a:blip r:embed="rId20" cstate="print"/>
              <a:stretch>
                <a:fillRect/>
              </a:stretch>
            </p:blipFill>
            <p:spPr>
              <a:xfrm>
                <a:off x="9050337" y="6296723"/>
                <a:ext cx="81165" cy="34594"/>
              </a:xfrm>
              <a:prstGeom prst="rect">
                <a:avLst/>
              </a:prstGeom>
            </p:spPr>
          </p:pic>
          <p:sp>
            <p:nvSpPr>
              <p:cNvPr id="102" name="object 61">
                <a:extLst>
                  <a:ext uri="{FF2B5EF4-FFF2-40B4-BE49-F238E27FC236}">
                    <a16:creationId xmlns:a16="http://schemas.microsoft.com/office/drawing/2014/main" id="{8FE4EC3E-B5C8-7D27-C84D-086C6F88A751}"/>
                  </a:ext>
                </a:extLst>
              </p:cNvPr>
              <p:cNvSpPr/>
              <p:nvPr/>
            </p:nvSpPr>
            <p:spPr>
              <a:xfrm>
                <a:off x="8988912" y="6412560"/>
                <a:ext cx="439420" cy="0"/>
              </a:xfrm>
              <a:custGeom>
                <a:avLst/>
                <a:gdLst/>
                <a:ahLst/>
                <a:cxnLst/>
                <a:rect l="l" t="t" r="r" b="b"/>
                <a:pathLst>
                  <a:path w="439420">
                    <a:moveTo>
                      <a:pt x="0" y="0"/>
                    </a:moveTo>
                    <a:lnTo>
                      <a:pt x="439280" y="0"/>
                    </a:lnTo>
                  </a:path>
                </a:pathLst>
              </a:custGeom>
              <a:ln w="12700">
                <a:solidFill>
                  <a:srgbClr val="000000"/>
                </a:solidFill>
              </a:ln>
            </p:spPr>
            <p:txBody>
              <a:bodyPr wrap="square" lIns="0" tIns="0" rIns="0" bIns="0" rtlCol="0"/>
              <a:lstStyle/>
              <a:p>
                <a:endParaRPr sz="1050">
                  <a:solidFill>
                    <a:srgbClr val="0A236D"/>
                  </a:solidFill>
                </a:endParaRPr>
              </a:p>
            </p:txBody>
          </p:sp>
          <p:pic>
            <p:nvPicPr>
              <p:cNvPr id="103" name="object 62">
                <a:extLst>
                  <a:ext uri="{FF2B5EF4-FFF2-40B4-BE49-F238E27FC236}">
                    <a16:creationId xmlns:a16="http://schemas.microsoft.com/office/drawing/2014/main" id="{B4FB5E34-000E-1C65-D1F2-D3DBE6973113}"/>
                  </a:ext>
                </a:extLst>
              </p:cNvPr>
              <p:cNvPicPr/>
              <p:nvPr/>
            </p:nvPicPr>
            <p:blipFill>
              <a:blip r:embed="rId20" cstate="print"/>
              <a:stretch>
                <a:fillRect/>
              </a:stretch>
            </p:blipFill>
            <p:spPr>
              <a:xfrm>
                <a:off x="9050337" y="6439992"/>
                <a:ext cx="81165" cy="34594"/>
              </a:xfrm>
              <a:prstGeom prst="rect">
                <a:avLst/>
              </a:prstGeom>
            </p:spPr>
          </p:pic>
          <p:sp>
            <p:nvSpPr>
              <p:cNvPr id="104" name="object 63">
                <a:extLst>
                  <a:ext uri="{FF2B5EF4-FFF2-40B4-BE49-F238E27FC236}">
                    <a16:creationId xmlns:a16="http://schemas.microsoft.com/office/drawing/2014/main" id="{D81B0C5A-BFED-5E43-14F4-BF223B267EA5}"/>
                  </a:ext>
                </a:extLst>
              </p:cNvPr>
              <p:cNvSpPr/>
              <p:nvPr/>
            </p:nvSpPr>
            <p:spPr>
              <a:xfrm>
                <a:off x="8988912" y="6555830"/>
                <a:ext cx="439420" cy="0"/>
              </a:xfrm>
              <a:custGeom>
                <a:avLst/>
                <a:gdLst/>
                <a:ahLst/>
                <a:cxnLst/>
                <a:rect l="l" t="t" r="r" b="b"/>
                <a:pathLst>
                  <a:path w="439420">
                    <a:moveTo>
                      <a:pt x="0" y="0"/>
                    </a:moveTo>
                    <a:lnTo>
                      <a:pt x="439280" y="0"/>
                    </a:lnTo>
                  </a:path>
                </a:pathLst>
              </a:custGeom>
              <a:ln w="12700">
                <a:solidFill>
                  <a:srgbClr val="000000"/>
                </a:solidFill>
              </a:ln>
            </p:spPr>
            <p:txBody>
              <a:bodyPr wrap="square" lIns="0" tIns="0" rIns="0" bIns="0" rtlCol="0"/>
              <a:lstStyle/>
              <a:p>
                <a:endParaRPr sz="1050">
                  <a:solidFill>
                    <a:srgbClr val="0A236D"/>
                  </a:solidFill>
                </a:endParaRPr>
              </a:p>
            </p:txBody>
          </p:sp>
          <p:pic>
            <p:nvPicPr>
              <p:cNvPr id="105" name="object 64">
                <a:extLst>
                  <a:ext uri="{FF2B5EF4-FFF2-40B4-BE49-F238E27FC236}">
                    <a16:creationId xmlns:a16="http://schemas.microsoft.com/office/drawing/2014/main" id="{E74F08DC-1C12-4B97-4963-FD10C2D39AF0}"/>
                  </a:ext>
                </a:extLst>
              </p:cNvPr>
              <p:cNvPicPr/>
              <p:nvPr/>
            </p:nvPicPr>
            <p:blipFill>
              <a:blip r:embed="rId19" cstate="print"/>
              <a:stretch>
                <a:fillRect/>
              </a:stretch>
            </p:blipFill>
            <p:spPr>
              <a:xfrm>
                <a:off x="9050337" y="6583260"/>
                <a:ext cx="81165" cy="34594"/>
              </a:xfrm>
              <a:prstGeom prst="rect">
                <a:avLst/>
              </a:prstGeom>
            </p:spPr>
          </p:pic>
          <p:pic>
            <p:nvPicPr>
              <p:cNvPr id="106" name="object 65">
                <a:extLst>
                  <a:ext uri="{FF2B5EF4-FFF2-40B4-BE49-F238E27FC236}">
                    <a16:creationId xmlns:a16="http://schemas.microsoft.com/office/drawing/2014/main" id="{9F929F26-E8C1-A4E2-6AA7-F33F68AF998D}"/>
                  </a:ext>
                </a:extLst>
              </p:cNvPr>
              <p:cNvPicPr/>
              <p:nvPr/>
            </p:nvPicPr>
            <p:blipFill>
              <a:blip r:embed="rId21" cstate="print"/>
              <a:stretch>
                <a:fillRect/>
              </a:stretch>
            </p:blipFill>
            <p:spPr>
              <a:xfrm>
                <a:off x="8321091" y="6438023"/>
                <a:ext cx="423626" cy="290487"/>
              </a:xfrm>
              <a:prstGeom prst="rect">
                <a:avLst/>
              </a:prstGeom>
            </p:spPr>
          </p:pic>
          <p:pic>
            <p:nvPicPr>
              <p:cNvPr id="107" name="object 66">
                <a:extLst>
                  <a:ext uri="{FF2B5EF4-FFF2-40B4-BE49-F238E27FC236}">
                    <a16:creationId xmlns:a16="http://schemas.microsoft.com/office/drawing/2014/main" id="{FD115FA4-8974-EA9D-0FE3-AF2523C184DD}"/>
                  </a:ext>
                </a:extLst>
              </p:cNvPr>
              <p:cNvPicPr/>
              <p:nvPr/>
            </p:nvPicPr>
            <p:blipFill>
              <a:blip r:embed="rId22" cstate="print"/>
              <a:stretch>
                <a:fillRect/>
              </a:stretch>
            </p:blipFill>
            <p:spPr>
              <a:xfrm>
                <a:off x="7659190" y="6438023"/>
                <a:ext cx="423627" cy="290487"/>
              </a:xfrm>
              <a:prstGeom prst="rect">
                <a:avLst/>
              </a:prstGeom>
            </p:spPr>
          </p:pic>
          <p:sp>
            <p:nvSpPr>
              <p:cNvPr id="108" name="object 67">
                <a:extLst>
                  <a:ext uri="{FF2B5EF4-FFF2-40B4-BE49-F238E27FC236}">
                    <a16:creationId xmlns:a16="http://schemas.microsoft.com/office/drawing/2014/main" id="{6B00D18C-2046-5744-7863-872AAE59F250}"/>
                  </a:ext>
                </a:extLst>
              </p:cNvPr>
              <p:cNvSpPr/>
              <p:nvPr/>
            </p:nvSpPr>
            <p:spPr>
              <a:xfrm>
                <a:off x="7871269" y="2873748"/>
                <a:ext cx="0" cy="275590"/>
              </a:xfrm>
              <a:custGeom>
                <a:avLst/>
                <a:gdLst/>
                <a:ahLst/>
                <a:cxnLst/>
                <a:rect l="l" t="t" r="r" b="b"/>
                <a:pathLst>
                  <a:path h="275589">
                    <a:moveTo>
                      <a:pt x="0" y="0"/>
                    </a:moveTo>
                    <a:lnTo>
                      <a:pt x="0" y="275297"/>
                    </a:lnTo>
                  </a:path>
                </a:pathLst>
              </a:custGeom>
              <a:ln w="12700">
                <a:solidFill>
                  <a:srgbClr val="00B050"/>
                </a:solidFill>
              </a:ln>
            </p:spPr>
            <p:txBody>
              <a:bodyPr wrap="square" lIns="0" tIns="0" rIns="0" bIns="0" rtlCol="0"/>
              <a:lstStyle/>
              <a:p>
                <a:endParaRPr sz="1050">
                  <a:solidFill>
                    <a:srgbClr val="0A236D"/>
                  </a:solidFill>
                </a:endParaRPr>
              </a:p>
            </p:txBody>
          </p:sp>
          <p:sp>
            <p:nvSpPr>
              <p:cNvPr id="109" name="object 68">
                <a:extLst>
                  <a:ext uri="{FF2B5EF4-FFF2-40B4-BE49-F238E27FC236}">
                    <a16:creationId xmlns:a16="http://schemas.microsoft.com/office/drawing/2014/main" id="{829649B4-26F4-6C1A-069A-84FB33EF0F9C}"/>
                  </a:ext>
                </a:extLst>
              </p:cNvPr>
              <p:cNvSpPr/>
              <p:nvPr/>
            </p:nvSpPr>
            <p:spPr>
              <a:xfrm>
                <a:off x="7829625" y="2808204"/>
                <a:ext cx="83820" cy="72390"/>
              </a:xfrm>
              <a:custGeom>
                <a:avLst/>
                <a:gdLst/>
                <a:ahLst/>
                <a:cxnLst/>
                <a:rect l="l" t="t" r="r" b="b"/>
                <a:pathLst>
                  <a:path w="83820" h="72389">
                    <a:moveTo>
                      <a:pt x="41643" y="0"/>
                    </a:moveTo>
                    <a:lnTo>
                      <a:pt x="0" y="72136"/>
                    </a:lnTo>
                    <a:lnTo>
                      <a:pt x="83286" y="72136"/>
                    </a:lnTo>
                    <a:lnTo>
                      <a:pt x="41643" y="0"/>
                    </a:lnTo>
                    <a:close/>
                  </a:path>
                </a:pathLst>
              </a:custGeom>
              <a:ln w="12700">
                <a:solidFill>
                  <a:srgbClr val="00B050"/>
                </a:solidFill>
              </a:ln>
            </p:spPr>
            <p:txBody>
              <a:bodyPr wrap="square" lIns="0" tIns="0" rIns="0" bIns="0" rtlCol="0"/>
              <a:lstStyle/>
              <a:p>
                <a:endParaRPr sz="1050">
                  <a:solidFill>
                    <a:srgbClr val="0A236D"/>
                  </a:solidFill>
                </a:endParaRPr>
              </a:p>
            </p:txBody>
          </p:sp>
          <p:pic>
            <p:nvPicPr>
              <p:cNvPr id="110" name="object 69">
                <a:extLst>
                  <a:ext uri="{FF2B5EF4-FFF2-40B4-BE49-F238E27FC236}">
                    <a16:creationId xmlns:a16="http://schemas.microsoft.com/office/drawing/2014/main" id="{CFDD598E-F2BE-8A2D-8A3F-EF536D9FE05E}"/>
                  </a:ext>
                </a:extLst>
              </p:cNvPr>
              <p:cNvPicPr/>
              <p:nvPr/>
            </p:nvPicPr>
            <p:blipFill>
              <a:blip r:embed="rId23" cstate="print"/>
              <a:stretch>
                <a:fillRect/>
              </a:stretch>
            </p:blipFill>
            <p:spPr>
              <a:xfrm>
                <a:off x="7847164" y="3124949"/>
                <a:ext cx="48209" cy="48196"/>
              </a:xfrm>
              <a:prstGeom prst="rect">
                <a:avLst/>
              </a:prstGeom>
            </p:spPr>
          </p:pic>
          <p:pic>
            <p:nvPicPr>
              <p:cNvPr id="111" name="object 70">
                <a:extLst>
                  <a:ext uri="{FF2B5EF4-FFF2-40B4-BE49-F238E27FC236}">
                    <a16:creationId xmlns:a16="http://schemas.microsoft.com/office/drawing/2014/main" id="{ED8A27D0-B5A7-1F3A-0583-8EA48BA32E3D}"/>
                  </a:ext>
                </a:extLst>
              </p:cNvPr>
              <p:cNvPicPr/>
              <p:nvPr/>
            </p:nvPicPr>
            <p:blipFill>
              <a:blip r:embed="rId24" cstate="print"/>
              <a:stretch>
                <a:fillRect/>
              </a:stretch>
            </p:blipFill>
            <p:spPr>
              <a:xfrm>
                <a:off x="9636226" y="2669019"/>
                <a:ext cx="439280" cy="67830"/>
              </a:xfrm>
              <a:prstGeom prst="rect">
                <a:avLst/>
              </a:prstGeom>
            </p:spPr>
          </p:pic>
          <p:sp>
            <p:nvSpPr>
              <p:cNvPr id="112" name="object 71">
                <a:extLst>
                  <a:ext uri="{FF2B5EF4-FFF2-40B4-BE49-F238E27FC236}">
                    <a16:creationId xmlns:a16="http://schemas.microsoft.com/office/drawing/2014/main" id="{224F59B4-25FD-7C61-E442-089F8CEC0B9D}"/>
                  </a:ext>
                </a:extLst>
              </p:cNvPr>
              <p:cNvSpPr/>
              <p:nvPr/>
            </p:nvSpPr>
            <p:spPr>
              <a:xfrm>
                <a:off x="9636235" y="2558361"/>
                <a:ext cx="439420" cy="179070"/>
              </a:xfrm>
              <a:custGeom>
                <a:avLst/>
                <a:gdLst/>
                <a:ahLst/>
                <a:cxnLst/>
                <a:rect l="l" t="t" r="r" b="b"/>
                <a:pathLst>
                  <a:path w="439420" h="179069">
                    <a:moveTo>
                      <a:pt x="439280" y="178498"/>
                    </a:moveTo>
                    <a:lnTo>
                      <a:pt x="439280" y="63411"/>
                    </a:lnTo>
                    <a:lnTo>
                      <a:pt x="434276" y="38785"/>
                    </a:lnTo>
                    <a:lnTo>
                      <a:pt x="420652" y="18622"/>
                    </a:lnTo>
                    <a:lnTo>
                      <a:pt x="400489" y="5002"/>
                    </a:lnTo>
                    <a:lnTo>
                      <a:pt x="375869" y="0"/>
                    </a:lnTo>
                    <a:lnTo>
                      <a:pt x="63411" y="0"/>
                    </a:lnTo>
                    <a:lnTo>
                      <a:pt x="38790" y="5002"/>
                    </a:lnTo>
                    <a:lnTo>
                      <a:pt x="18627" y="18622"/>
                    </a:lnTo>
                    <a:lnTo>
                      <a:pt x="5003" y="38785"/>
                    </a:lnTo>
                    <a:lnTo>
                      <a:pt x="0" y="63411"/>
                    </a:lnTo>
                    <a:lnTo>
                      <a:pt x="0" y="178498"/>
                    </a:lnTo>
                    <a:lnTo>
                      <a:pt x="439280" y="178498"/>
                    </a:lnTo>
                    <a:close/>
                  </a:path>
                </a:pathLst>
              </a:custGeom>
              <a:ln w="12700">
                <a:solidFill>
                  <a:srgbClr val="00B050"/>
                </a:solidFill>
              </a:ln>
            </p:spPr>
            <p:txBody>
              <a:bodyPr wrap="square" lIns="0" tIns="0" rIns="0" bIns="0" rtlCol="0"/>
              <a:lstStyle/>
              <a:p>
                <a:endParaRPr sz="1050">
                  <a:solidFill>
                    <a:srgbClr val="0A236D"/>
                  </a:solidFill>
                </a:endParaRPr>
              </a:p>
            </p:txBody>
          </p:sp>
          <p:pic>
            <p:nvPicPr>
              <p:cNvPr id="113" name="object 72">
                <a:extLst>
                  <a:ext uri="{FF2B5EF4-FFF2-40B4-BE49-F238E27FC236}">
                    <a16:creationId xmlns:a16="http://schemas.microsoft.com/office/drawing/2014/main" id="{9B1AC941-94B0-137C-B426-771731F7C762}"/>
                  </a:ext>
                </a:extLst>
              </p:cNvPr>
              <p:cNvPicPr/>
              <p:nvPr/>
            </p:nvPicPr>
            <p:blipFill>
              <a:blip r:embed="rId25" cstate="print"/>
              <a:stretch>
                <a:fillRect/>
              </a:stretch>
            </p:blipFill>
            <p:spPr>
              <a:xfrm>
                <a:off x="9899929" y="2594343"/>
                <a:ext cx="127737" cy="34594"/>
              </a:xfrm>
              <a:prstGeom prst="rect">
                <a:avLst/>
              </a:prstGeom>
            </p:spPr>
          </p:pic>
          <p:sp>
            <p:nvSpPr>
              <p:cNvPr id="114" name="object 73">
                <a:extLst>
                  <a:ext uri="{FF2B5EF4-FFF2-40B4-BE49-F238E27FC236}">
                    <a16:creationId xmlns:a16="http://schemas.microsoft.com/office/drawing/2014/main" id="{6A28B9C7-D465-CE05-47B6-A5FEC0DDF8A0}"/>
                  </a:ext>
                </a:extLst>
              </p:cNvPr>
              <p:cNvSpPr/>
              <p:nvPr/>
            </p:nvSpPr>
            <p:spPr>
              <a:xfrm>
                <a:off x="9711723" y="2558355"/>
                <a:ext cx="0" cy="42545"/>
              </a:xfrm>
              <a:custGeom>
                <a:avLst/>
                <a:gdLst/>
                <a:ahLst/>
                <a:cxnLst/>
                <a:rect l="l" t="t" r="r" b="b"/>
                <a:pathLst>
                  <a:path h="42544">
                    <a:moveTo>
                      <a:pt x="0" y="0"/>
                    </a:moveTo>
                    <a:lnTo>
                      <a:pt x="0" y="42138"/>
                    </a:lnTo>
                  </a:path>
                </a:pathLst>
              </a:custGeom>
              <a:ln w="12700">
                <a:solidFill>
                  <a:srgbClr val="00B050"/>
                </a:solidFill>
              </a:ln>
            </p:spPr>
            <p:txBody>
              <a:bodyPr wrap="square" lIns="0" tIns="0" rIns="0" bIns="0" rtlCol="0"/>
              <a:lstStyle/>
              <a:p>
                <a:endParaRPr sz="1050">
                  <a:solidFill>
                    <a:srgbClr val="0A236D"/>
                  </a:solidFill>
                </a:endParaRPr>
              </a:p>
            </p:txBody>
          </p:sp>
          <p:sp>
            <p:nvSpPr>
              <p:cNvPr id="115" name="object 74">
                <a:extLst>
                  <a:ext uri="{FF2B5EF4-FFF2-40B4-BE49-F238E27FC236}">
                    <a16:creationId xmlns:a16="http://schemas.microsoft.com/office/drawing/2014/main" id="{945AE1CE-5C4B-E11C-0824-D5CCD0A10592}"/>
                  </a:ext>
                </a:extLst>
              </p:cNvPr>
              <p:cNvSpPr/>
              <p:nvPr/>
            </p:nvSpPr>
            <p:spPr>
              <a:xfrm>
                <a:off x="9741218" y="2558355"/>
                <a:ext cx="0" cy="42545"/>
              </a:xfrm>
              <a:custGeom>
                <a:avLst/>
                <a:gdLst/>
                <a:ahLst/>
                <a:cxnLst/>
                <a:rect l="l" t="t" r="r" b="b"/>
                <a:pathLst>
                  <a:path h="42544">
                    <a:moveTo>
                      <a:pt x="0" y="0"/>
                    </a:moveTo>
                    <a:lnTo>
                      <a:pt x="0" y="42138"/>
                    </a:lnTo>
                  </a:path>
                </a:pathLst>
              </a:custGeom>
              <a:ln w="12700">
                <a:solidFill>
                  <a:srgbClr val="00B050"/>
                </a:solidFill>
              </a:ln>
            </p:spPr>
            <p:txBody>
              <a:bodyPr wrap="square" lIns="0" tIns="0" rIns="0" bIns="0" rtlCol="0"/>
              <a:lstStyle/>
              <a:p>
                <a:endParaRPr sz="1050">
                  <a:solidFill>
                    <a:srgbClr val="0A236D"/>
                  </a:solidFill>
                </a:endParaRPr>
              </a:p>
            </p:txBody>
          </p:sp>
          <p:pic>
            <p:nvPicPr>
              <p:cNvPr id="116" name="object 75">
                <a:extLst>
                  <a:ext uri="{FF2B5EF4-FFF2-40B4-BE49-F238E27FC236}">
                    <a16:creationId xmlns:a16="http://schemas.microsoft.com/office/drawing/2014/main" id="{7B54C25E-8EC8-BCA3-70AA-E5C2810C3DE1}"/>
                  </a:ext>
                </a:extLst>
              </p:cNvPr>
              <p:cNvPicPr/>
              <p:nvPr/>
            </p:nvPicPr>
            <p:blipFill>
              <a:blip r:embed="rId26" cstate="print"/>
              <a:stretch>
                <a:fillRect/>
              </a:stretch>
            </p:blipFill>
            <p:spPr>
              <a:xfrm>
                <a:off x="7651636" y="2669019"/>
                <a:ext cx="439280" cy="67830"/>
              </a:xfrm>
              <a:prstGeom prst="rect">
                <a:avLst/>
              </a:prstGeom>
            </p:spPr>
          </p:pic>
          <p:sp>
            <p:nvSpPr>
              <p:cNvPr id="117" name="object 76">
                <a:extLst>
                  <a:ext uri="{FF2B5EF4-FFF2-40B4-BE49-F238E27FC236}">
                    <a16:creationId xmlns:a16="http://schemas.microsoft.com/office/drawing/2014/main" id="{1A5CE455-C2A0-622A-BB2A-7480B8211589}"/>
                  </a:ext>
                </a:extLst>
              </p:cNvPr>
              <p:cNvSpPr/>
              <p:nvPr/>
            </p:nvSpPr>
            <p:spPr>
              <a:xfrm>
                <a:off x="7651626" y="2558361"/>
                <a:ext cx="439420" cy="179070"/>
              </a:xfrm>
              <a:custGeom>
                <a:avLst/>
                <a:gdLst/>
                <a:ahLst/>
                <a:cxnLst/>
                <a:rect l="l" t="t" r="r" b="b"/>
                <a:pathLst>
                  <a:path w="439420" h="179069">
                    <a:moveTo>
                      <a:pt x="439280" y="178498"/>
                    </a:moveTo>
                    <a:lnTo>
                      <a:pt x="439280" y="63411"/>
                    </a:lnTo>
                    <a:lnTo>
                      <a:pt x="434276" y="38785"/>
                    </a:lnTo>
                    <a:lnTo>
                      <a:pt x="420652" y="18622"/>
                    </a:lnTo>
                    <a:lnTo>
                      <a:pt x="400489" y="5002"/>
                    </a:lnTo>
                    <a:lnTo>
                      <a:pt x="375869" y="0"/>
                    </a:lnTo>
                    <a:lnTo>
                      <a:pt x="63411" y="0"/>
                    </a:lnTo>
                    <a:lnTo>
                      <a:pt x="38790" y="5002"/>
                    </a:lnTo>
                    <a:lnTo>
                      <a:pt x="18627" y="18622"/>
                    </a:lnTo>
                    <a:lnTo>
                      <a:pt x="5003" y="38785"/>
                    </a:lnTo>
                    <a:lnTo>
                      <a:pt x="0" y="63411"/>
                    </a:lnTo>
                    <a:lnTo>
                      <a:pt x="0" y="178498"/>
                    </a:lnTo>
                    <a:lnTo>
                      <a:pt x="439280" y="178498"/>
                    </a:lnTo>
                    <a:close/>
                  </a:path>
                </a:pathLst>
              </a:custGeom>
              <a:ln w="12700">
                <a:solidFill>
                  <a:srgbClr val="00B050"/>
                </a:solidFill>
              </a:ln>
            </p:spPr>
            <p:txBody>
              <a:bodyPr wrap="square" lIns="0" tIns="0" rIns="0" bIns="0" rtlCol="0"/>
              <a:lstStyle/>
              <a:p>
                <a:endParaRPr sz="1050">
                  <a:solidFill>
                    <a:srgbClr val="0A236D"/>
                  </a:solidFill>
                </a:endParaRPr>
              </a:p>
            </p:txBody>
          </p:sp>
          <p:pic>
            <p:nvPicPr>
              <p:cNvPr id="118" name="object 77">
                <a:extLst>
                  <a:ext uri="{FF2B5EF4-FFF2-40B4-BE49-F238E27FC236}">
                    <a16:creationId xmlns:a16="http://schemas.microsoft.com/office/drawing/2014/main" id="{BB681D1B-F41A-773F-FD1B-F9C3B7B9B534}"/>
                  </a:ext>
                </a:extLst>
              </p:cNvPr>
              <p:cNvPicPr/>
              <p:nvPr/>
            </p:nvPicPr>
            <p:blipFill>
              <a:blip r:embed="rId27" cstate="print"/>
              <a:stretch>
                <a:fillRect/>
              </a:stretch>
            </p:blipFill>
            <p:spPr>
              <a:xfrm>
                <a:off x="7915325" y="2594343"/>
                <a:ext cx="127737" cy="34594"/>
              </a:xfrm>
              <a:prstGeom prst="rect">
                <a:avLst/>
              </a:prstGeom>
            </p:spPr>
          </p:pic>
          <p:sp>
            <p:nvSpPr>
              <p:cNvPr id="119" name="object 78">
                <a:extLst>
                  <a:ext uri="{FF2B5EF4-FFF2-40B4-BE49-F238E27FC236}">
                    <a16:creationId xmlns:a16="http://schemas.microsoft.com/office/drawing/2014/main" id="{F68B2D04-4072-2567-A4B1-DF5D73000150}"/>
                  </a:ext>
                </a:extLst>
              </p:cNvPr>
              <p:cNvSpPr/>
              <p:nvPr/>
            </p:nvSpPr>
            <p:spPr>
              <a:xfrm>
                <a:off x="7727115" y="2558355"/>
                <a:ext cx="0" cy="42545"/>
              </a:xfrm>
              <a:custGeom>
                <a:avLst/>
                <a:gdLst/>
                <a:ahLst/>
                <a:cxnLst/>
                <a:rect l="l" t="t" r="r" b="b"/>
                <a:pathLst>
                  <a:path h="42544">
                    <a:moveTo>
                      <a:pt x="0" y="0"/>
                    </a:moveTo>
                    <a:lnTo>
                      <a:pt x="0" y="42138"/>
                    </a:lnTo>
                  </a:path>
                </a:pathLst>
              </a:custGeom>
              <a:ln w="12700">
                <a:solidFill>
                  <a:srgbClr val="00B050"/>
                </a:solidFill>
              </a:ln>
            </p:spPr>
            <p:txBody>
              <a:bodyPr wrap="square" lIns="0" tIns="0" rIns="0" bIns="0" rtlCol="0"/>
              <a:lstStyle/>
              <a:p>
                <a:endParaRPr sz="1050">
                  <a:solidFill>
                    <a:srgbClr val="0A236D"/>
                  </a:solidFill>
                </a:endParaRPr>
              </a:p>
            </p:txBody>
          </p:sp>
          <p:sp>
            <p:nvSpPr>
              <p:cNvPr id="120" name="object 79">
                <a:extLst>
                  <a:ext uri="{FF2B5EF4-FFF2-40B4-BE49-F238E27FC236}">
                    <a16:creationId xmlns:a16="http://schemas.microsoft.com/office/drawing/2014/main" id="{22CC1BA0-2B2A-2B1F-0D4F-DA3B824A066D}"/>
                  </a:ext>
                </a:extLst>
              </p:cNvPr>
              <p:cNvSpPr/>
              <p:nvPr/>
            </p:nvSpPr>
            <p:spPr>
              <a:xfrm>
                <a:off x="7756611" y="2558355"/>
                <a:ext cx="0" cy="42545"/>
              </a:xfrm>
              <a:custGeom>
                <a:avLst/>
                <a:gdLst/>
                <a:ahLst/>
                <a:cxnLst/>
                <a:rect l="l" t="t" r="r" b="b"/>
                <a:pathLst>
                  <a:path h="42544">
                    <a:moveTo>
                      <a:pt x="0" y="0"/>
                    </a:moveTo>
                    <a:lnTo>
                      <a:pt x="0" y="42138"/>
                    </a:lnTo>
                  </a:path>
                </a:pathLst>
              </a:custGeom>
              <a:ln w="12700">
                <a:solidFill>
                  <a:srgbClr val="00B050"/>
                </a:solidFill>
              </a:ln>
            </p:spPr>
            <p:txBody>
              <a:bodyPr wrap="square" lIns="0" tIns="0" rIns="0" bIns="0" rtlCol="0"/>
              <a:lstStyle/>
              <a:p>
                <a:endParaRPr sz="1050">
                  <a:solidFill>
                    <a:srgbClr val="0A236D"/>
                  </a:solidFill>
                </a:endParaRPr>
              </a:p>
            </p:txBody>
          </p:sp>
          <p:pic>
            <p:nvPicPr>
              <p:cNvPr id="121" name="object 80">
                <a:extLst>
                  <a:ext uri="{FF2B5EF4-FFF2-40B4-BE49-F238E27FC236}">
                    <a16:creationId xmlns:a16="http://schemas.microsoft.com/office/drawing/2014/main" id="{9CFC3C6E-7DDF-782D-54D5-E9C1B60BBF3B}"/>
                  </a:ext>
                </a:extLst>
              </p:cNvPr>
              <p:cNvPicPr/>
              <p:nvPr/>
            </p:nvPicPr>
            <p:blipFill>
              <a:blip r:embed="rId28" cstate="print"/>
              <a:stretch>
                <a:fillRect/>
              </a:stretch>
            </p:blipFill>
            <p:spPr>
              <a:xfrm>
                <a:off x="7651636" y="2437256"/>
                <a:ext cx="439280" cy="67843"/>
              </a:xfrm>
              <a:prstGeom prst="rect">
                <a:avLst/>
              </a:prstGeom>
            </p:spPr>
          </p:pic>
          <p:sp>
            <p:nvSpPr>
              <p:cNvPr id="122" name="object 81">
                <a:extLst>
                  <a:ext uri="{FF2B5EF4-FFF2-40B4-BE49-F238E27FC236}">
                    <a16:creationId xmlns:a16="http://schemas.microsoft.com/office/drawing/2014/main" id="{6D7F7FFB-C40B-9B05-2F69-906050231799}"/>
                  </a:ext>
                </a:extLst>
              </p:cNvPr>
              <p:cNvSpPr/>
              <p:nvPr/>
            </p:nvSpPr>
            <p:spPr>
              <a:xfrm>
                <a:off x="7651626" y="2326601"/>
                <a:ext cx="439420" cy="179070"/>
              </a:xfrm>
              <a:custGeom>
                <a:avLst/>
                <a:gdLst/>
                <a:ahLst/>
                <a:cxnLst/>
                <a:rect l="l" t="t" r="r" b="b"/>
                <a:pathLst>
                  <a:path w="439420" h="179069">
                    <a:moveTo>
                      <a:pt x="439280" y="178498"/>
                    </a:moveTo>
                    <a:lnTo>
                      <a:pt x="439280" y="63411"/>
                    </a:lnTo>
                    <a:lnTo>
                      <a:pt x="434276" y="38790"/>
                    </a:lnTo>
                    <a:lnTo>
                      <a:pt x="420652" y="18627"/>
                    </a:lnTo>
                    <a:lnTo>
                      <a:pt x="400489" y="5003"/>
                    </a:lnTo>
                    <a:lnTo>
                      <a:pt x="375869" y="0"/>
                    </a:lnTo>
                    <a:lnTo>
                      <a:pt x="63411" y="0"/>
                    </a:lnTo>
                    <a:lnTo>
                      <a:pt x="38790" y="5003"/>
                    </a:lnTo>
                    <a:lnTo>
                      <a:pt x="18627" y="18627"/>
                    </a:lnTo>
                    <a:lnTo>
                      <a:pt x="5003" y="38790"/>
                    </a:lnTo>
                    <a:lnTo>
                      <a:pt x="0" y="63411"/>
                    </a:lnTo>
                    <a:lnTo>
                      <a:pt x="0" y="178498"/>
                    </a:lnTo>
                    <a:lnTo>
                      <a:pt x="439280" y="178498"/>
                    </a:lnTo>
                    <a:close/>
                  </a:path>
                </a:pathLst>
              </a:custGeom>
              <a:ln w="12700">
                <a:solidFill>
                  <a:srgbClr val="00B050"/>
                </a:solidFill>
              </a:ln>
            </p:spPr>
            <p:txBody>
              <a:bodyPr wrap="square" lIns="0" tIns="0" rIns="0" bIns="0" rtlCol="0"/>
              <a:lstStyle/>
              <a:p>
                <a:endParaRPr sz="1050">
                  <a:solidFill>
                    <a:srgbClr val="0A236D"/>
                  </a:solidFill>
                </a:endParaRPr>
              </a:p>
            </p:txBody>
          </p:sp>
          <p:pic>
            <p:nvPicPr>
              <p:cNvPr id="123" name="object 82">
                <a:extLst>
                  <a:ext uri="{FF2B5EF4-FFF2-40B4-BE49-F238E27FC236}">
                    <a16:creationId xmlns:a16="http://schemas.microsoft.com/office/drawing/2014/main" id="{C1D9EA07-43E5-2991-6403-3FDC02827C3A}"/>
                  </a:ext>
                </a:extLst>
              </p:cNvPr>
              <p:cNvPicPr/>
              <p:nvPr/>
            </p:nvPicPr>
            <p:blipFill>
              <a:blip r:embed="rId27" cstate="print"/>
              <a:stretch>
                <a:fillRect/>
              </a:stretch>
            </p:blipFill>
            <p:spPr>
              <a:xfrm>
                <a:off x="7915325" y="2362580"/>
                <a:ext cx="127737" cy="34594"/>
              </a:xfrm>
              <a:prstGeom prst="rect">
                <a:avLst/>
              </a:prstGeom>
            </p:spPr>
          </p:pic>
          <p:sp>
            <p:nvSpPr>
              <p:cNvPr id="124" name="object 83">
                <a:extLst>
                  <a:ext uri="{FF2B5EF4-FFF2-40B4-BE49-F238E27FC236}">
                    <a16:creationId xmlns:a16="http://schemas.microsoft.com/office/drawing/2014/main" id="{4F57D3A4-B5E4-AA3D-F425-92D0375C8474}"/>
                  </a:ext>
                </a:extLst>
              </p:cNvPr>
              <p:cNvSpPr/>
              <p:nvPr/>
            </p:nvSpPr>
            <p:spPr>
              <a:xfrm>
                <a:off x="7727115" y="2326595"/>
                <a:ext cx="0" cy="42545"/>
              </a:xfrm>
              <a:custGeom>
                <a:avLst/>
                <a:gdLst/>
                <a:ahLst/>
                <a:cxnLst/>
                <a:rect l="l" t="t" r="r" b="b"/>
                <a:pathLst>
                  <a:path h="42544">
                    <a:moveTo>
                      <a:pt x="0" y="0"/>
                    </a:moveTo>
                    <a:lnTo>
                      <a:pt x="0" y="42138"/>
                    </a:lnTo>
                  </a:path>
                </a:pathLst>
              </a:custGeom>
              <a:ln w="12700">
                <a:solidFill>
                  <a:srgbClr val="00B050"/>
                </a:solidFill>
              </a:ln>
            </p:spPr>
            <p:txBody>
              <a:bodyPr wrap="square" lIns="0" tIns="0" rIns="0" bIns="0" rtlCol="0"/>
              <a:lstStyle/>
              <a:p>
                <a:endParaRPr sz="1050">
                  <a:solidFill>
                    <a:srgbClr val="0A236D"/>
                  </a:solidFill>
                </a:endParaRPr>
              </a:p>
            </p:txBody>
          </p:sp>
          <p:sp>
            <p:nvSpPr>
              <p:cNvPr id="125" name="object 84">
                <a:extLst>
                  <a:ext uri="{FF2B5EF4-FFF2-40B4-BE49-F238E27FC236}">
                    <a16:creationId xmlns:a16="http://schemas.microsoft.com/office/drawing/2014/main" id="{48899A32-F348-ED75-B782-35EC9D973F1A}"/>
                  </a:ext>
                </a:extLst>
              </p:cNvPr>
              <p:cNvSpPr/>
              <p:nvPr/>
            </p:nvSpPr>
            <p:spPr>
              <a:xfrm>
                <a:off x="7756611" y="2326595"/>
                <a:ext cx="0" cy="42545"/>
              </a:xfrm>
              <a:custGeom>
                <a:avLst/>
                <a:gdLst/>
                <a:ahLst/>
                <a:cxnLst/>
                <a:rect l="l" t="t" r="r" b="b"/>
                <a:pathLst>
                  <a:path h="42544">
                    <a:moveTo>
                      <a:pt x="0" y="0"/>
                    </a:moveTo>
                    <a:lnTo>
                      <a:pt x="0" y="42138"/>
                    </a:lnTo>
                  </a:path>
                </a:pathLst>
              </a:custGeom>
              <a:ln w="12700">
                <a:solidFill>
                  <a:srgbClr val="00B050"/>
                </a:solidFill>
              </a:ln>
            </p:spPr>
            <p:txBody>
              <a:bodyPr wrap="square" lIns="0" tIns="0" rIns="0" bIns="0" rtlCol="0"/>
              <a:lstStyle/>
              <a:p>
                <a:endParaRPr sz="1050">
                  <a:solidFill>
                    <a:srgbClr val="0A236D"/>
                  </a:solidFill>
                </a:endParaRPr>
              </a:p>
            </p:txBody>
          </p:sp>
          <p:sp>
            <p:nvSpPr>
              <p:cNvPr id="126" name="object 85">
                <a:extLst>
                  <a:ext uri="{FF2B5EF4-FFF2-40B4-BE49-F238E27FC236}">
                    <a16:creationId xmlns:a16="http://schemas.microsoft.com/office/drawing/2014/main" id="{07727E08-9C22-0BCB-C387-26DC64A554C9}"/>
                  </a:ext>
                </a:extLst>
              </p:cNvPr>
              <p:cNvSpPr/>
              <p:nvPr/>
            </p:nvSpPr>
            <p:spPr>
              <a:xfrm>
                <a:off x="8863572" y="2873748"/>
                <a:ext cx="0" cy="275590"/>
              </a:xfrm>
              <a:custGeom>
                <a:avLst/>
                <a:gdLst/>
                <a:ahLst/>
                <a:cxnLst/>
                <a:rect l="l" t="t" r="r" b="b"/>
                <a:pathLst>
                  <a:path h="275589">
                    <a:moveTo>
                      <a:pt x="0" y="0"/>
                    </a:moveTo>
                    <a:lnTo>
                      <a:pt x="0" y="275297"/>
                    </a:lnTo>
                  </a:path>
                </a:pathLst>
              </a:custGeom>
              <a:ln w="12700">
                <a:solidFill>
                  <a:srgbClr val="00B050"/>
                </a:solidFill>
              </a:ln>
            </p:spPr>
            <p:txBody>
              <a:bodyPr wrap="square" lIns="0" tIns="0" rIns="0" bIns="0" rtlCol="0"/>
              <a:lstStyle/>
              <a:p>
                <a:endParaRPr sz="1050">
                  <a:solidFill>
                    <a:srgbClr val="0A236D"/>
                  </a:solidFill>
                </a:endParaRPr>
              </a:p>
            </p:txBody>
          </p:sp>
          <p:sp>
            <p:nvSpPr>
              <p:cNvPr id="127" name="object 86">
                <a:extLst>
                  <a:ext uri="{FF2B5EF4-FFF2-40B4-BE49-F238E27FC236}">
                    <a16:creationId xmlns:a16="http://schemas.microsoft.com/office/drawing/2014/main" id="{4860559B-FF97-D92F-A964-A4A240AFCD28}"/>
                  </a:ext>
                </a:extLst>
              </p:cNvPr>
              <p:cNvSpPr/>
              <p:nvPr/>
            </p:nvSpPr>
            <p:spPr>
              <a:xfrm>
                <a:off x="8821929" y="2808204"/>
                <a:ext cx="83820" cy="72390"/>
              </a:xfrm>
              <a:custGeom>
                <a:avLst/>
                <a:gdLst/>
                <a:ahLst/>
                <a:cxnLst/>
                <a:rect l="l" t="t" r="r" b="b"/>
                <a:pathLst>
                  <a:path w="83820" h="72389">
                    <a:moveTo>
                      <a:pt x="41643" y="0"/>
                    </a:moveTo>
                    <a:lnTo>
                      <a:pt x="0" y="72136"/>
                    </a:lnTo>
                    <a:lnTo>
                      <a:pt x="83286" y="72136"/>
                    </a:lnTo>
                    <a:lnTo>
                      <a:pt x="41643" y="0"/>
                    </a:lnTo>
                    <a:close/>
                  </a:path>
                </a:pathLst>
              </a:custGeom>
              <a:ln w="12700">
                <a:solidFill>
                  <a:srgbClr val="00B050"/>
                </a:solidFill>
              </a:ln>
            </p:spPr>
            <p:txBody>
              <a:bodyPr wrap="square" lIns="0" tIns="0" rIns="0" bIns="0" rtlCol="0"/>
              <a:lstStyle/>
              <a:p>
                <a:endParaRPr sz="1050">
                  <a:solidFill>
                    <a:srgbClr val="0A236D"/>
                  </a:solidFill>
                </a:endParaRPr>
              </a:p>
            </p:txBody>
          </p:sp>
          <p:pic>
            <p:nvPicPr>
              <p:cNvPr id="128" name="object 87">
                <a:extLst>
                  <a:ext uri="{FF2B5EF4-FFF2-40B4-BE49-F238E27FC236}">
                    <a16:creationId xmlns:a16="http://schemas.microsoft.com/office/drawing/2014/main" id="{39BE5FD8-86E8-0EA5-CF09-7F845D5A2908}"/>
                  </a:ext>
                </a:extLst>
              </p:cNvPr>
              <p:cNvPicPr/>
              <p:nvPr/>
            </p:nvPicPr>
            <p:blipFill>
              <a:blip r:embed="rId23" cstate="print"/>
              <a:stretch>
                <a:fillRect/>
              </a:stretch>
            </p:blipFill>
            <p:spPr>
              <a:xfrm>
                <a:off x="8839467" y="3124949"/>
                <a:ext cx="48209" cy="48196"/>
              </a:xfrm>
              <a:prstGeom prst="rect">
                <a:avLst/>
              </a:prstGeom>
            </p:spPr>
          </p:pic>
          <p:pic>
            <p:nvPicPr>
              <p:cNvPr id="129" name="object 88">
                <a:extLst>
                  <a:ext uri="{FF2B5EF4-FFF2-40B4-BE49-F238E27FC236}">
                    <a16:creationId xmlns:a16="http://schemas.microsoft.com/office/drawing/2014/main" id="{B22FE284-6522-3ECC-CBF5-59147227D710}"/>
                  </a:ext>
                </a:extLst>
              </p:cNvPr>
              <p:cNvPicPr/>
              <p:nvPr/>
            </p:nvPicPr>
            <p:blipFill>
              <a:blip r:embed="rId29" cstate="print"/>
              <a:stretch>
                <a:fillRect/>
              </a:stretch>
            </p:blipFill>
            <p:spPr>
              <a:xfrm>
                <a:off x="8643937" y="2669019"/>
                <a:ext cx="439280" cy="67830"/>
              </a:xfrm>
              <a:prstGeom prst="rect">
                <a:avLst/>
              </a:prstGeom>
            </p:spPr>
          </p:pic>
          <p:sp>
            <p:nvSpPr>
              <p:cNvPr id="130" name="object 89">
                <a:extLst>
                  <a:ext uri="{FF2B5EF4-FFF2-40B4-BE49-F238E27FC236}">
                    <a16:creationId xmlns:a16="http://schemas.microsoft.com/office/drawing/2014/main" id="{2206EA7E-B783-BD2C-6483-0D635038B7B6}"/>
                  </a:ext>
                </a:extLst>
              </p:cNvPr>
              <p:cNvSpPr/>
              <p:nvPr/>
            </p:nvSpPr>
            <p:spPr>
              <a:xfrm>
                <a:off x="8643932" y="2558361"/>
                <a:ext cx="439420" cy="179070"/>
              </a:xfrm>
              <a:custGeom>
                <a:avLst/>
                <a:gdLst/>
                <a:ahLst/>
                <a:cxnLst/>
                <a:rect l="l" t="t" r="r" b="b"/>
                <a:pathLst>
                  <a:path w="439420" h="179069">
                    <a:moveTo>
                      <a:pt x="439280" y="178498"/>
                    </a:moveTo>
                    <a:lnTo>
                      <a:pt x="439280" y="63411"/>
                    </a:lnTo>
                    <a:lnTo>
                      <a:pt x="434276" y="38785"/>
                    </a:lnTo>
                    <a:lnTo>
                      <a:pt x="420652" y="18622"/>
                    </a:lnTo>
                    <a:lnTo>
                      <a:pt x="400489" y="5002"/>
                    </a:lnTo>
                    <a:lnTo>
                      <a:pt x="375869" y="0"/>
                    </a:lnTo>
                    <a:lnTo>
                      <a:pt x="63411" y="0"/>
                    </a:lnTo>
                    <a:lnTo>
                      <a:pt x="38790" y="5002"/>
                    </a:lnTo>
                    <a:lnTo>
                      <a:pt x="18627" y="18622"/>
                    </a:lnTo>
                    <a:lnTo>
                      <a:pt x="5003" y="38785"/>
                    </a:lnTo>
                    <a:lnTo>
                      <a:pt x="0" y="63411"/>
                    </a:lnTo>
                    <a:lnTo>
                      <a:pt x="0" y="178498"/>
                    </a:lnTo>
                    <a:lnTo>
                      <a:pt x="439280" y="178498"/>
                    </a:lnTo>
                    <a:close/>
                  </a:path>
                </a:pathLst>
              </a:custGeom>
              <a:ln w="12700">
                <a:solidFill>
                  <a:srgbClr val="00B050"/>
                </a:solidFill>
              </a:ln>
            </p:spPr>
            <p:txBody>
              <a:bodyPr wrap="square" lIns="0" tIns="0" rIns="0" bIns="0" rtlCol="0"/>
              <a:lstStyle/>
              <a:p>
                <a:endParaRPr sz="1050">
                  <a:solidFill>
                    <a:srgbClr val="0A236D"/>
                  </a:solidFill>
                </a:endParaRPr>
              </a:p>
            </p:txBody>
          </p:sp>
          <p:pic>
            <p:nvPicPr>
              <p:cNvPr id="131" name="object 90">
                <a:extLst>
                  <a:ext uri="{FF2B5EF4-FFF2-40B4-BE49-F238E27FC236}">
                    <a16:creationId xmlns:a16="http://schemas.microsoft.com/office/drawing/2014/main" id="{25531987-F0A6-7EBD-4631-6121E53A6365}"/>
                  </a:ext>
                </a:extLst>
              </p:cNvPr>
              <p:cNvPicPr/>
              <p:nvPr/>
            </p:nvPicPr>
            <p:blipFill>
              <a:blip r:embed="rId27" cstate="print"/>
              <a:stretch>
                <a:fillRect/>
              </a:stretch>
            </p:blipFill>
            <p:spPr>
              <a:xfrm>
                <a:off x="8907627" y="2594343"/>
                <a:ext cx="127736" cy="34594"/>
              </a:xfrm>
              <a:prstGeom prst="rect">
                <a:avLst/>
              </a:prstGeom>
            </p:spPr>
          </p:pic>
          <p:sp>
            <p:nvSpPr>
              <p:cNvPr id="132" name="object 91">
                <a:extLst>
                  <a:ext uri="{FF2B5EF4-FFF2-40B4-BE49-F238E27FC236}">
                    <a16:creationId xmlns:a16="http://schemas.microsoft.com/office/drawing/2014/main" id="{4F982BD7-E171-E5A5-A278-3273F3830ECC}"/>
                  </a:ext>
                </a:extLst>
              </p:cNvPr>
              <p:cNvSpPr/>
              <p:nvPr/>
            </p:nvSpPr>
            <p:spPr>
              <a:xfrm>
                <a:off x="8719418" y="2558355"/>
                <a:ext cx="0" cy="42545"/>
              </a:xfrm>
              <a:custGeom>
                <a:avLst/>
                <a:gdLst/>
                <a:ahLst/>
                <a:cxnLst/>
                <a:rect l="l" t="t" r="r" b="b"/>
                <a:pathLst>
                  <a:path h="42544">
                    <a:moveTo>
                      <a:pt x="0" y="0"/>
                    </a:moveTo>
                    <a:lnTo>
                      <a:pt x="0" y="42138"/>
                    </a:lnTo>
                  </a:path>
                </a:pathLst>
              </a:custGeom>
              <a:ln w="12700">
                <a:solidFill>
                  <a:srgbClr val="00B050"/>
                </a:solidFill>
              </a:ln>
            </p:spPr>
            <p:txBody>
              <a:bodyPr wrap="square" lIns="0" tIns="0" rIns="0" bIns="0" rtlCol="0"/>
              <a:lstStyle/>
              <a:p>
                <a:endParaRPr sz="1050">
                  <a:solidFill>
                    <a:srgbClr val="0A236D"/>
                  </a:solidFill>
                </a:endParaRPr>
              </a:p>
            </p:txBody>
          </p:sp>
          <p:sp>
            <p:nvSpPr>
              <p:cNvPr id="133" name="object 92">
                <a:extLst>
                  <a:ext uri="{FF2B5EF4-FFF2-40B4-BE49-F238E27FC236}">
                    <a16:creationId xmlns:a16="http://schemas.microsoft.com/office/drawing/2014/main" id="{761D74FD-3D92-1AC8-3EDC-36209B04BB01}"/>
                  </a:ext>
                </a:extLst>
              </p:cNvPr>
              <p:cNvSpPr/>
              <p:nvPr/>
            </p:nvSpPr>
            <p:spPr>
              <a:xfrm>
                <a:off x="8748915" y="2558355"/>
                <a:ext cx="0" cy="42545"/>
              </a:xfrm>
              <a:custGeom>
                <a:avLst/>
                <a:gdLst/>
                <a:ahLst/>
                <a:cxnLst/>
                <a:rect l="l" t="t" r="r" b="b"/>
                <a:pathLst>
                  <a:path h="42544">
                    <a:moveTo>
                      <a:pt x="0" y="0"/>
                    </a:moveTo>
                    <a:lnTo>
                      <a:pt x="0" y="42138"/>
                    </a:lnTo>
                  </a:path>
                </a:pathLst>
              </a:custGeom>
              <a:ln w="12700">
                <a:solidFill>
                  <a:srgbClr val="00B050"/>
                </a:solidFill>
              </a:ln>
            </p:spPr>
            <p:txBody>
              <a:bodyPr wrap="square" lIns="0" tIns="0" rIns="0" bIns="0" rtlCol="0"/>
              <a:lstStyle/>
              <a:p>
                <a:endParaRPr sz="1050">
                  <a:solidFill>
                    <a:srgbClr val="0A236D"/>
                  </a:solidFill>
                </a:endParaRPr>
              </a:p>
            </p:txBody>
          </p:sp>
          <p:pic>
            <p:nvPicPr>
              <p:cNvPr id="134" name="object 93">
                <a:extLst>
                  <a:ext uri="{FF2B5EF4-FFF2-40B4-BE49-F238E27FC236}">
                    <a16:creationId xmlns:a16="http://schemas.microsoft.com/office/drawing/2014/main" id="{F273186C-AA7D-3F0A-F0F6-36CF10E7D390}"/>
                  </a:ext>
                </a:extLst>
              </p:cNvPr>
              <p:cNvPicPr/>
              <p:nvPr/>
            </p:nvPicPr>
            <p:blipFill>
              <a:blip r:embed="rId30" cstate="print"/>
              <a:stretch>
                <a:fillRect/>
              </a:stretch>
            </p:blipFill>
            <p:spPr>
              <a:xfrm>
                <a:off x="8643937" y="2437256"/>
                <a:ext cx="439280" cy="67843"/>
              </a:xfrm>
              <a:prstGeom prst="rect">
                <a:avLst/>
              </a:prstGeom>
            </p:spPr>
          </p:pic>
          <p:sp>
            <p:nvSpPr>
              <p:cNvPr id="135" name="object 94">
                <a:extLst>
                  <a:ext uri="{FF2B5EF4-FFF2-40B4-BE49-F238E27FC236}">
                    <a16:creationId xmlns:a16="http://schemas.microsoft.com/office/drawing/2014/main" id="{057B426E-A35B-CEBE-8D03-CC2E6A69118A}"/>
                  </a:ext>
                </a:extLst>
              </p:cNvPr>
              <p:cNvSpPr/>
              <p:nvPr/>
            </p:nvSpPr>
            <p:spPr>
              <a:xfrm>
                <a:off x="8643932" y="2326601"/>
                <a:ext cx="439420" cy="179070"/>
              </a:xfrm>
              <a:custGeom>
                <a:avLst/>
                <a:gdLst/>
                <a:ahLst/>
                <a:cxnLst/>
                <a:rect l="l" t="t" r="r" b="b"/>
                <a:pathLst>
                  <a:path w="439420" h="179069">
                    <a:moveTo>
                      <a:pt x="439280" y="178498"/>
                    </a:moveTo>
                    <a:lnTo>
                      <a:pt x="439280" y="63411"/>
                    </a:lnTo>
                    <a:lnTo>
                      <a:pt x="434276" y="38790"/>
                    </a:lnTo>
                    <a:lnTo>
                      <a:pt x="420652" y="18627"/>
                    </a:lnTo>
                    <a:lnTo>
                      <a:pt x="400489" y="5003"/>
                    </a:lnTo>
                    <a:lnTo>
                      <a:pt x="375869" y="0"/>
                    </a:lnTo>
                    <a:lnTo>
                      <a:pt x="63411" y="0"/>
                    </a:lnTo>
                    <a:lnTo>
                      <a:pt x="38790" y="5003"/>
                    </a:lnTo>
                    <a:lnTo>
                      <a:pt x="18627" y="18627"/>
                    </a:lnTo>
                    <a:lnTo>
                      <a:pt x="5003" y="38790"/>
                    </a:lnTo>
                    <a:lnTo>
                      <a:pt x="0" y="63411"/>
                    </a:lnTo>
                    <a:lnTo>
                      <a:pt x="0" y="178498"/>
                    </a:lnTo>
                    <a:lnTo>
                      <a:pt x="439280" y="178498"/>
                    </a:lnTo>
                    <a:close/>
                  </a:path>
                </a:pathLst>
              </a:custGeom>
              <a:ln w="12700">
                <a:solidFill>
                  <a:srgbClr val="00B050"/>
                </a:solidFill>
              </a:ln>
            </p:spPr>
            <p:txBody>
              <a:bodyPr wrap="square" lIns="0" tIns="0" rIns="0" bIns="0" rtlCol="0"/>
              <a:lstStyle/>
              <a:p>
                <a:endParaRPr sz="1050">
                  <a:solidFill>
                    <a:srgbClr val="0A236D"/>
                  </a:solidFill>
                </a:endParaRPr>
              </a:p>
            </p:txBody>
          </p:sp>
          <p:pic>
            <p:nvPicPr>
              <p:cNvPr id="136" name="object 95">
                <a:extLst>
                  <a:ext uri="{FF2B5EF4-FFF2-40B4-BE49-F238E27FC236}">
                    <a16:creationId xmlns:a16="http://schemas.microsoft.com/office/drawing/2014/main" id="{D51F9D56-8D10-6106-9A62-326A6965E87E}"/>
                  </a:ext>
                </a:extLst>
              </p:cNvPr>
              <p:cNvPicPr/>
              <p:nvPr/>
            </p:nvPicPr>
            <p:blipFill>
              <a:blip r:embed="rId27" cstate="print"/>
              <a:stretch>
                <a:fillRect/>
              </a:stretch>
            </p:blipFill>
            <p:spPr>
              <a:xfrm>
                <a:off x="8907627" y="2362580"/>
                <a:ext cx="127736" cy="34594"/>
              </a:xfrm>
              <a:prstGeom prst="rect">
                <a:avLst/>
              </a:prstGeom>
            </p:spPr>
          </p:pic>
          <p:sp>
            <p:nvSpPr>
              <p:cNvPr id="137" name="object 96">
                <a:extLst>
                  <a:ext uri="{FF2B5EF4-FFF2-40B4-BE49-F238E27FC236}">
                    <a16:creationId xmlns:a16="http://schemas.microsoft.com/office/drawing/2014/main" id="{EF323D7F-EB05-034E-EE31-29943E779229}"/>
                  </a:ext>
                </a:extLst>
              </p:cNvPr>
              <p:cNvSpPr/>
              <p:nvPr/>
            </p:nvSpPr>
            <p:spPr>
              <a:xfrm>
                <a:off x="8719418" y="2326595"/>
                <a:ext cx="0" cy="42545"/>
              </a:xfrm>
              <a:custGeom>
                <a:avLst/>
                <a:gdLst/>
                <a:ahLst/>
                <a:cxnLst/>
                <a:rect l="l" t="t" r="r" b="b"/>
                <a:pathLst>
                  <a:path h="42544">
                    <a:moveTo>
                      <a:pt x="0" y="0"/>
                    </a:moveTo>
                    <a:lnTo>
                      <a:pt x="0" y="42138"/>
                    </a:lnTo>
                  </a:path>
                </a:pathLst>
              </a:custGeom>
              <a:ln w="12700">
                <a:solidFill>
                  <a:srgbClr val="00B050"/>
                </a:solidFill>
              </a:ln>
            </p:spPr>
            <p:txBody>
              <a:bodyPr wrap="square" lIns="0" tIns="0" rIns="0" bIns="0" rtlCol="0"/>
              <a:lstStyle/>
              <a:p>
                <a:endParaRPr sz="1050">
                  <a:solidFill>
                    <a:srgbClr val="0A236D"/>
                  </a:solidFill>
                </a:endParaRPr>
              </a:p>
            </p:txBody>
          </p:sp>
          <p:sp>
            <p:nvSpPr>
              <p:cNvPr id="138" name="object 97">
                <a:extLst>
                  <a:ext uri="{FF2B5EF4-FFF2-40B4-BE49-F238E27FC236}">
                    <a16:creationId xmlns:a16="http://schemas.microsoft.com/office/drawing/2014/main" id="{98CD35A6-9BC1-D0CD-E7C7-AEA37B0F64D6}"/>
                  </a:ext>
                </a:extLst>
              </p:cNvPr>
              <p:cNvSpPr/>
              <p:nvPr/>
            </p:nvSpPr>
            <p:spPr>
              <a:xfrm>
                <a:off x="8748915" y="2326595"/>
                <a:ext cx="0" cy="42545"/>
              </a:xfrm>
              <a:custGeom>
                <a:avLst/>
                <a:gdLst/>
                <a:ahLst/>
                <a:cxnLst/>
                <a:rect l="l" t="t" r="r" b="b"/>
                <a:pathLst>
                  <a:path h="42544">
                    <a:moveTo>
                      <a:pt x="0" y="0"/>
                    </a:moveTo>
                    <a:lnTo>
                      <a:pt x="0" y="42138"/>
                    </a:lnTo>
                  </a:path>
                </a:pathLst>
              </a:custGeom>
              <a:ln w="12700">
                <a:solidFill>
                  <a:srgbClr val="00B050"/>
                </a:solidFill>
              </a:ln>
            </p:spPr>
            <p:txBody>
              <a:bodyPr wrap="square" lIns="0" tIns="0" rIns="0" bIns="0" rtlCol="0"/>
              <a:lstStyle/>
              <a:p>
                <a:endParaRPr sz="1050">
                  <a:solidFill>
                    <a:srgbClr val="0A236D"/>
                  </a:solidFill>
                </a:endParaRPr>
              </a:p>
            </p:txBody>
          </p:sp>
          <p:sp>
            <p:nvSpPr>
              <p:cNvPr id="139" name="object 98">
                <a:extLst>
                  <a:ext uri="{FF2B5EF4-FFF2-40B4-BE49-F238E27FC236}">
                    <a16:creationId xmlns:a16="http://schemas.microsoft.com/office/drawing/2014/main" id="{947E2D83-17B0-8CDC-98C6-7CA3D6D0C6E7}"/>
                  </a:ext>
                </a:extLst>
              </p:cNvPr>
              <p:cNvSpPr/>
              <p:nvPr/>
            </p:nvSpPr>
            <p:spPr>
              <a:xfrm>
                <a:off x="9814233" y="2808204"/>
                <a:ext cx="83820" cy="72390"/>
              </a:xfrm>
              <a:custGeom>
                <a:avLst/>
                <a:gdLst/>
                <a:ahLst/>
                <a:cxnLst/>
                <a:rect l="l" t="t" r="r" b="b"/>
                <a:pathLst>
                  <a:path w="83820" h="72389">
                    <a:moveTo>
                      <a:pt x="41643" y="0"/>
                    </a:moveTo>
                    <a:lnTo>
                      <a:pt x="0" y="72136"/>
                    </a:lnTo>
                    <a:lnTo>
                      <a:pt x="83286" y="72136"/>
                    </a:lnTo>
                    <a:lnTo>
                      <a:pt x="41643" y="0"/>
                    </a:lnTo>
                    <a:close/>
                  </a:path>
                </a:pathLst>
              </a:custGeom>
              <a:ln w="12700">
                <a:solidFill>
                  <a:srgbClr val="00B050"/>
                </a:solidFill>
              </a:ln>
            </p:spPr>
            <p:txBody>
              <a:bodyPr wrap="square" lIns="0" tIns="0" rIns="0" bIns="0" rtlCol="0"/>
              <a:lstStyle/>
              <a:p>
                <a:endParaRPr sz="1050">
                  <a:solidFill>
                    <a:srgbClr val="0A236D"/>
                  </a:solidFill>
                </a:endParaRPr>
              </a:p>
            </p:txBody>
          </p:sp>
          <p:sp>
            <p:nvSpPr>
              <p:cNvPr id="140" name="object 99">
                <a:extLst>
                  <a:ext uri="{FF2B5EF4-FFF2-40B4-BE49-F238E27FC236}">
                    <a16:creationId xmlns:a16="http://schemas.microsoft.com/office/drawing/2014/main" id="{48D024FB-1F22-E8E9-8196-1661537BE04E}"/>
                  </a:ext>
                </a:extLst>
              </p:cNvPr>
              <p:cNvSpPr/>
              <p:nvPr/>
            </p:nvSpPr>
            <p:spPr>
              <a:xfrm>
                <a:off x="9855877" y="2873748"/>
                <a:ext cx="0" cy="275590"/>
              </a:xfrm>
              <a:custGeom>
                <a:avLst/>
                <a:gdLst/>
                <a:ahLst/>
                <a:cxnLst/>
                <a:rect l="l" t="t" r="r" b="b"/>
                <a:pathLst>
                  <a:path h="275589">
                    <a:moveTo>
                      <a:pt x="0" y="0"/>
                    </a:moveTo>
                    <a:lnTo>
                      <a:pt x="0" y="275297"/>
                    </a:lnTo>
                  </a:path>
                </a:pathLst>
              </a:custGeom>
              <a:ln w="12700">
                <a:solidFill>
                  <a:srgbClr val="00B050"/>
                </a:solidFill>
              </a:ln>
            </p:spPr>
            <p:txBody>
              <a:bodyPr wrap="square" lIns="0" tIns="0" rIns="0" bIns="0" rtlCol="0"/>
              <a:lstStyle/>
              <a:p>
                <a:endParaRPr sz="1050">
                  <a:solidFill>
                    <a:srgbClr val="0A236D"/>
                  </a:solidFill>
                </a:endParaRPr>
              </a:p>
            </p:txBody>
          </p:sp>
          <p:pic>
            <p:nvPicPr>
              <p:cNvPr id="141" name="object 100">
                <a:extLst>
                  <a:ext uri="{FF2B5EF4-FFF2-40B4-BE49-F238E27FC236}">
                    <a16:creationId xmlns:a16="http://schemas.microsoft.com/office/drawing/2014/main" id="{E614740C-AAE9-0BB0-7C6B-C570E21362D6}"/>
                  </a:ext>
                </a:extLst>
              </p:cNvPr>
              <p:cNvPicPr/>
              <p:nvPr/>
            </p:nvPicPr>
            <p:blipFill>
              <a:blip r:embed="rId31" cstate="print"/>
              <a:stretch>
                <a:fillRect/>
              </a:stretch>
            </p:blipFill>
            <p:spPr>
              <a:xfrm>
                <a:off x="9832149" y="3124949"/>
                <a:ext cx="48196" cy="48196"/>
              </a:xfrm>
              <a:prstGeom prst="rect">
                <a:avLst/>
              </a:prstGeom>
            </p:spPr>
          </p:pic>
        </p:grpSp>
        <p:sp>
          <p:nvSpPr>
            <p:cNvPr id="23" name="object 101">
              <a:extLst>
                <a:ext uri="{FF2B5EF4-FFF2-40B4-BE49-F238E27FC236}">
                  <a16:creationId xmlns:a16="http://schemas.microsoft.com/office/drawing/2014/main" id="{1D3B8709-EA2E-696F-33CF-460903BA46A6}"/>
                </a:ext>
              </a:extLst>
            </p:cNvPr>
            <p:cNvSpPr txBox="1"/>
            <p:nvPr/>
          </p:nvSpPr>
          <p:spPr>
            <a:xfrm>
              <a:off x="1460596" y="4117001"/>
              <a:ext cx="1703705" cy="497487"/>
            </a:xfrm>
            <a:prstGeom prst="rect">
              <a:avLst/>
            </a:prstGeom>
          </p:spPr>
          <p:txBody>
            <a:bodyPr vert="horz" wrap="square" lIns="0" tIns="1905" rIns="0" bIns="0" rtlCol="0">
              <a:spAutoFit/>
            </a:bodyPr>
            <a:lstStyle/>
            <a:p>
              <a:pPr marL="9525" marR="3810" indent="50483">
                <a:lnSpc>
                  <a:spcPct val="104200"/>
                </a:lnSpc>
                <a:spcBef>
                  <a:spcPts val="15"/>
                </a:spcBef>
              </a:pPr>
              <a:r>
                <a:rPr sz="1200" spc="-11">
                  <a:solidFill>
                    <a:srgbClr val="0A236D"/>
                  </a:solidFill>
                  <a:latin typeface="Metropolis"/>
                  <a:cs typeface="Metropolis"/>
                </a:rPr>
                <a:t>Big </a:t>
              </a:r>
              <a:r>
                <a:rPr sz="1200" spc="-15">
                  <a:solidFill>
                    <a:srgbClr val="0A236D"/>
                  </a:solidFill>
                  <a:latin typeface="Metropolis"/>
                  <a:cs typeface="Metropolis"/>
                </a:rPr>
                <a:t>Data, </a:t>
              </a:r>
              <a:r>
                <a:rPr sz="1200" spc="-8">
                  <a:solidFill>
                    <a:srgbClr val="0A236D"/>
                  </a:solidFill>
                  <a:latin typeface="Metropolis"/>
                  <a:cs typeface="Metropolis"/>
                </a:rPr>
                <a:t>AI </a:t>
              </a:r>
              <a:r>
                <a:rPr sz="1200" spc="-15">
                  <a:solidFill>
                    <a:srgbClr val="0A236D"/>
                  </a:solidFill>
                  <a:latin typeface="Metropolis"/>
                  <a:cs typeface="Metropolis"/>
                </a:rPr>
                <a:t>and </a:t>
              </a:r>
              <a:r>
                <a:rPr sz="1200" spc="-11">
                  <a:solidFill>
                    <a:srgbClr val="0A236D"/>
                  </a:solidFill>
                  <a:latin typeface="Metropolis"/>
                  <a:cs typeface="Metropolis"/>
                </a:rPr>
                <a:t> </a:t>
              </a:r>
              <a:r>
                <a:rPr sz="1200" spc="-15">
                  <a:solidFill>
                    <a:srgbClr val="0A236D"/>
                  </a:solidFill>
                  <a:latin typeface="Metropolis"/>
                  <a:cs typeface="Metropolis"/>
                </a:rPr>
                <a:t>Machin</a:t>
              </a:r>
              <a:r>
                <a:rPr sz="1200">
                  <a:solidFill>
                    <a:srgbClr val="0A236D"/>
                  </a:solidFill>
                  <a:latin typeface="Metropolis"/>
                  <a:cs typeface="Metropolis"/>
                </a:rPr>
                <a:t>e</a:t>
              </a:r>
              <a:r>
                <a:rPr sz="1200" spc="-26">
                  <a:solidFill>
                    <a:srgbClr val="0A236D"/>
                  </a:solidFill>
                  <a:latin typeface="Metropolis"/>
                  <a:cs typeface="Metropolis"/>
                </a:rPr>
                <a:t> </a:t>
              </a:r>
              <a:r>
                <a:rPr sz="1200" spc="-15">
                  <a:solidFill>
                    <a:srgbClr val="0A236D"/>
                  </a:solidFill>
                  <a:latin typeface="Metropolis"/>
                  <a:cs typeface="Metropolis"/>
                </a:rPr>
                <a:t>Learning</a:t>
              </a:r>
              <a:endParaRPr sz="1200">
                <a:solidFill>
                  <a:srgbClr val="0A236D"/>
                </a:solidFill>
                <a:latin typeface="Metropolis"/>
                <a:cs typeface="Metropolis"/>
              </a:endParaRPr>
            </a:p>
          </p:txBody>
        </p:sp>
        <p:sp>
          <p:nvSpPr>
            <p:cNvPr id="24" name="object 102">
              <a:extLst>
                <a:ext uri="{FF2B5EF4-FFF2-40B4-BE49-F238E27FC236}">
                  <a16:creationId xmlns:a16="http://schemas.microsoft.com/office/drawing/2014/main" id="{CDD02EBD-881F-2C0C-8E58-B7679CBFC5BD}"/>
                </a:ext>
              </a:extLst>
            </p:cNvPr>
            <p:cNvSpPr txBox="1"/>
            <p:nvPr/>
          </p:nvSpPr>
          <p:spPr>
            <a:xfrm>
              <a:off x="7368231" y="4063965"/>
              <a:ext cx="3258185" cy="753540"/>
            </a:xfrm>
            <a:prstGeom prst="rect">
              <a:avLst/>
            </a:prstGeom>
          </p:spPr>
          <p:txBody>
            <a:bodyPr vert="horz" wrap="square" lIns="0" tIns="1905" rIns="0" bIns="0" rtlCol="0">
              <a:spAutoFit/>
            </a:bodyPr>
            <a:lstStyle/>
            <a:p>
              <a:pPr marL="9525" marR="3810">
                <a:lnSpc>
                  <a:spcPct val="104200"/>
                </a:lnSpc>
                <a:spcBef>
                  <a:spcPts val="15"/>
                </a:spcBef>
              </a:pPr>
              <a:r>
                <a:rPr sz="1200" spc="-11">
                  <a:solidFill>
                    <a:srgbClr val="0A236D"/>
                  </a:solidFill>
                  <a:latin typeface="Metropolis"/>
                  <a:cs typeface="Metropolis"/>
                </a:rPr>
                <a:t>SSH </a:t>
              </a:r>
              <a:r>
                <a:rPr sz="1200" spc="-15">
                  <a:solidFill>
                    <a:srgbClr val="0A236D"/>
                  </a:solidFill>
                  <a:latin typeface="Metropolis"/>
                  <a:cs typeface="Metropolis"/>
                </a:rPr>
                <a:t>polling </a:t>
              </a:r>
              <a:r>
                <a:rPr sz="1200" spc="-11">
                  <a:solidFill>
                    <a:srgbClr val="0A236D"/>
                  </a:solidFill>
                  <a:latin typeface="Metropolis"/>
                  <a:cs typeface="Metropolis"/>
                </a:rPr>
                <a:t>the </a:t>
              </a:r>
              <a:r>
                <a:rPr sz="1200" spc="-15">
                  <a:solidFill>
                    <a:srgbClr val="0A236D"/>
                  </a:solidFill>
                  <a:latin typeface="Metropolis"/>
                  <a:cs typeface="Metropolis"/>
                </a:rPr>
                <a:t>infrastructure </a:t>
              </a:r>
              <a:r>
                <a:rPr sz="1200" spc="-11">
                  <a:solidFill>
                    <a:srgbClr val="0A236D"/>
                  </a:solidFill>
                  <a:latin typeface="Metropolis"/>
                  <a:cs typeface="Metropolis"/>
                </a:rPr>
                <a:t> </a:t>
              </a:r>
              <a:r>
                <a:rPr sz="1200" spc="-15">
                  <a:solidFill>
                    <a:srgbClr val="0A236D"/>
                  </a:solidFill>
                  <a:latin typeface="Metropolis"/>
                  <a:cs typeface="Metropolis"/>
                </a:rPr>
                <a:t>(read-only), physical </a:t>
              </a:r>
              <a:r>
                <a:rPr sz="1200" spc="-23">
                  <a:solidFill>
                    <a:srgbClr val="0A236D"/>
                  </a:solidFill>
                  <a:latin typeface="Metropolis"/>
                  <a:cs typeface="Metropolis"/>
                </a:rPr>
                <a:t>layer </a:t>
              </a:r>
              <a:r>
                <a:rPr sz="1200" spc="-19">
                  <a:solidFill>
                    <a:srgbClr val="0A236D"/>
                  </a:solidFill>
                  <a:latin typeface="Metropolis"/>
                  <a:cs typeface="Metropolis"/>
                </a:rPr>
                <a:t> </a:t>
              </a:r>
              <a:r>
                <a:rPr sz="1200" spc="-15">
                  <a:solidFill>
                    <a:srgbClr val="0A236D"/>
                  </a:solidFill>
                  <a:latin typeface="Metropolis"/>
                  <a:cs typeface="Metropolis"/>
                </a:rPr>
                <a:t>information</a:t>
              </a:r>
              <a:r>
                <a:rPr sz="1200" spc="-41">
                  <a:solidFill>
                    <a:srgbClr val="0A236D"/>
                  </a:solidFill>
                  <a:latin typeface="Metropolis"/>
                  <a:cs typeface="Metropolis"/>
                </a:rPr>
                <a:t> </a:t>
              </a:r>
              <a:r>
                <a:rPr sz="1200" spc="-11">
                  <a:solidFill>
                    <a:srgbClr val="0A236D"/>
                  </a:solidFill>
                  <a:latin typeface="Metropolis"/>
                  <a:cs typeface="Metropolis"/>
                </a:rPr>
                <a:t>(no</a:t>
              </a:r>
              <a:r>
                <a:rPr sz="1200" spc="-38">
                  <a:solidFill>
                    <a:srgbClr val="0A236D"/>
                  </a:solidFill>
                  <a:latin typeface="Metropolis"/>
                  <a:cs typeface="Metropolis"/>
                </a:rPr>
                <a:t> </a:t>
              </a:r>
              <a:r>
                <a:rPr sz="1200" spc="-15">
                  <a:solidFill>
                    <a:srgbClr val="0A236D"/>
                  </a:solidFill>
                  <a:latin typeface="Metropolis"/>
                  <a:cs typeface="Metropolis"/>
                </a:rPr>
                <a:t>traffic</a:t>
              </a:r>
              <a:r>
                <a:rPr sz="1200" spc="-38">
                  <a:solidFill>
                    <a:srgbClr val="0A236D"/>
                  </a:solidFill>
                  <a:latin typeface="Metropolis"/>
                  <a:cs typeface="Metropolis"/>
                </a:rPr>
                <a:t> </a:t>
              </a:r>
              <a:r>
                <a:rPr sz="1200" spc="-15">
                  <a:solidFill>
                    <a:srgbClr val="0A236D"/>
                  </a:solidFill>
                  <a:latin typeface="Metropolis"/>
                  <a:cs typeface="Metropolis"/>
                </a:rPr>
                <a:t>monitoring)</a:t>
              </a:r>
              <a:endParaRPr sz="1200">
                <a:solidFill>
                  <a:srgbClr val="0A236D"/>
                </a:solidFill>
                <a:latin typeface="Metropolis"/>
                <a:cs typeface="Metropolis"/>
              </a:endParaRPr>
            </a:p>
          </p:txBody>
        </p:sp>
        <p:sp>
          <p:nvSpPr>
            <p:cNvPr id="25" name="object 103">
              <a:extLst>
                <a:ext uri="{FF2B5EF4-FFF2-40B4-BE49-F238E27FC236}">
                  <a16:creationId xmlns:a16="http://schemas.microsoft.com/office/drawing/2014/main" id="{BC107499-EE37-A385-4B39-C79CDD4FCC8A}"/>
                </a:ext>
              </a:extLst>
            </p:cNvPr>
            <p:cNvSpPr txBox="1"/>
            <p:nvPr/>
          </p:nvSpPr>
          <p:spPr>
            <a:xfrm>
              <a:off x="8435436" y="6920956"/>
              <a:ext cx="1009651" cy="259045"/>
            </a:xfrm>
            <a:prstGeom prst="rect">
              <a:avLst/>
            </a:prstGeom>
          </p:spPr>
          <p:txBody>
            <a:bodyPr vert="horz" wrap="square" lIns="0" tIns="9525" rIns="0" bIns="0" rtlCol="0">
              <a:spAutoFit/>
            </a:bodyPr>
            <a:lstStyle/>
            <a:p>
              <a:pPr marL="9525">
                <a:spcBef>
                  <a:spcPts val="75"/>
                </a:spcBef>
              </a:pPr>
              <a:r>
                <a:rPr sz="1200" b="1" spc="-15">
                  <a:solidFill>
                    <a:srgbClr val="0A236D"/>
                  </a:solidFill>
                  <a:latin typeface="Metropolis Semi Bold"/>
                  <a:cs typeface="Metropolis Semi Bold"/>
                </a:rPr>
                <a:t>Endpoints</a:t>
              </a:r>
              <a:endParaRPr sz="1200">
                <a:solidFill>
                  <a:srgbClr val="0A236D"/>
                </a:solidFill>
                <a:latin typeface="Metropolis Semi Bold"/>
                <a:cs typeface="Metropolis Semi Bold"/>
              </a:endParaRPr>
            </a:p>
          </p:txBody>
        </p:sp>
        <p:sp>
          <p:nvSpPr>
            <p:cNvPr id="26" name="object 104">
              <a:extLst>
                <a:ext uri="{FF2B5EF4-FFF2-40B4-BE49-F238E27FC236}">
                  <a16:creationId xmlns:a16="http://schemas.microsoft.com/office/drawing/2014/main" id="{56486869-EEAA-B1A8-FD5A-EDA4F6717AAA}"/>
                </a:ext>
              </a:extLst>
            </p:cNvPr>
            <p:cNvSpPr txBox="1"/>
            <p:nvPr/>
          </p:nvSpPr>
          <p:spPr>
            <a:xfrm>
              <a:off x="7359615" y="5202454"/>
              <a:ext cx="2390140" cy="259045"/>
            </a:xfrm>
            <a:prstGeom prst="rect">
              <a:avLst/>
            </a:prstGeom>
          </p:spPr>
          <p:txBody>
            <a:bodyPr vert="horz" wrap="square" lIns="0" tIns="9525" rIns="0" bIns="0" rtlCol="0">
              <a:spAutoFit/>
            </a:bodyPr>
            <a:lstStyle/>
            <a:p>
              <a:pPr marL="9525">
                <a:spcBef>
                  <a:spcPts val="75"/>
                </a:spcBef>
              </a:pPr>
              <a:r>
                <a:rPr sz="1200" spc="-15">
                  <a:solidFill>
                    <a:srgbClr val="0A236D"/>
                  </a:solidFill>
                  <a:latin typeface="Metropolis"/>
                  <a:cs typeface="Metropolis"/>
                </a:rPr>
                <a:t>Physical</a:t>
              </a:r>
              <a:r>
                <a:rPr sz="1200" spc="-49">
                  <a:solidFill>
                    <a:srgbClr val="0A236D"/>
                  </a:solidFill>
                  <a:latin typeface="Metropolis"/>
                  <a:cs typeface="Metropolis"/>
                </a:rPr>
                <a:t> </a:t>
              </a:r>
              <a:r>
                <a:rPr sz="1200" spc="-19">
                  <a:solidFill>
                    <a:srgbClr val="0A236D"/>
                  </a:solidFill>
                  <a:latin typeface="Metropolis"/>
                  <a:cs typeface="Metropolis"/>
                </a:rPr>
                <a:t>Layer</a:t>
              </a:r>
              <a:r>
                <a:rPr sz="1200" spc="-49">
                  <a:solidFill>
                    <a:srgbClr val="0A236D"/>
                  </a:solidFill>
                  <a:latin typeface="Metropolis"/>
                  <a:cs typeface="Metropolis"/>
                </a:rPr>
                <a:t> </a:t>
              </a:r>
              <a:r>
                <a:rPr sz="1200" spc="-15">
                  <a:solidFill>
                    <a:srgbClr val="0A236D"/>
                  </a:solidFill>
                  <a:latin typeface="Metropolis"/>
                  <a:cs typeface="Metropolis"/>
                </a:rPr>
                <a:t>Interfaces</a:t>
              </a:r>
              <a:endParaRPr sz="1200">
                <a:solidFill>
                  <a:srgbClr val="0A236D"/>
                </a:solidFill>
                <a:latin typeface="Metropolis"/>
                <a:cs typeface="Metropolis"/>
              </a:endParaRPr>
            </a:p>
          </p:txBody>
        </p:sp>
        <p:sp>
          <p:nvSpPr>
            <p:cNvPr id="27" name="object 105">
              <a:extLst>
                <a:ext uri="{FF2B5EF4-FFF2-40B4-BE49-F238E27FC236}">
                  <a16:creationId xmlns:a16="http://schemas.microsoft.com/office/drawing/2014/main" id="{D2A5D9A7-CB01-AC3F-7C3A-2C730D2B1B95}"/>
                </a:ext>
              </a:extLst>
            </p:cNvPr>
            <p:cNvSpPr txBox="1"/>
            <p:nvPr/>
          </p:nvSpPr>
          <p:spPr>
            <a:xfrm>
              <a:off x="7805700" y="1793578"/>
              <a:ext cx="2236471" cy="259045"/>
            </a:xfrm>
            <a:prstGeom prst="rect">
              <a:avLst/>
            </a:prstGeom>
          </p:spPr>
          <p:txBody>
            <a:bodyPr vert="horz" wrap="square" lIns="0" tIns="9525" rIns="0" bIns="0" rtlCol="0">
              <a:spAutoFit/>
            </a:bodyPr>
            <a:lstStyle/>
            <a:p>
              <a:pPr marL="9525">
                <a:spcBef>
                  <a:spcPts val="75"/>
                </a:spcBef>
              </a:pPr>
              <a:r>
                <a:rPr sz="1200" b="1" spc="-15">
                  <a:solidFill>
                    <a:srgbClr val="0A236D"/>
                  </a:solidFill>
                  <a:latin typeface="Metropolis Semi Bold"/>
                  <a:cs typeface="Metropolis Semi Bold"/>
                </a:rPr>
                <a:t>Net</a:t>
              </a:r>
              <a:r>
                <a:rPr sz="1200" b="1" spc="-41">
                  <a:solidFill>
                    <a:srgbClr val="0A236D"/>
                  </a:solidFill>
                  <a:latin typeface="Metropolis Semi Bold"/>
                  <a:cs typeface="Metropolis Semi Bold"/>
                </a:rPr>
                <a:t>w</a:t>
              </a:r>
              <a:r>
                <a:rPr sz="1200" b="1" spc="-15">
                  <a:solidFill>
                    <a:srgbClr val="0A236D"/>
                  </a:solidFill>
                  <a:latin typeface="Metropolis Semi Bold"/>
                  <a:cs typeface="Metropolis Semi Bold"/>
                </a:rPr>
                <a:t>or</a:t>
              </a:r>
              <a:r>
                <a:rPr sz="1200" b="1">
                  <a:solidFill>
                    <a:srgbClr val="0A236D"/>
                  </a:solidFill>
                  <a:latin typeface="Metropolis Semi Bold"/>
                  <a:cs typeface="Metropolis Semi Bold"/>
                </a:rPr>
                <a:t>k</a:t>
              </a:r>
              <a:r>
                <a:rPr sz="1200" b="1" spc="-26">
                  <a:solidFill>
                    <a:srgbClr val="0A236D"/>
                  </a:solidFill>
                  <a:latin typeface="Metropolis Semi Bold"/>
                  <a:cs typeface="Metropolis Semi Bold"/>
                </a:rPr>
                <a:t> </a:t>
              </a:r>
              <a:r>
                <a:rPr sz="1200" b="1" spc="-15">
                  <a:solidFill>
                    <a:srgbClr val="0A236D"/>
                  </a:solidFill>
                  <a:latin typeface="Metropolis Semi Bold"/>
                  <a:cs typeface="Metropolis Semi Bold"/>
                </a:rPr>
                <a:t>Infrastructure</a:t>
              </a:r>
              <a:endParaRPr sz="1200">
                <a:solidFill>
                  <a:srgbClr val="0A236D"/>
                </a:solidFill>
                <a:latin typeface="Metropolis Semi Bold"/>
                <a:cs typeface="Metropolis Semi Bold"/>
              </a:endParaRPr>
            </a:p>
          </p:txBody>
        </p:sp>
        <p:sp>
          <p:nvSpPr>
            <p:cNvPr id="28" name="object 106">
              <a:extLst>
                <a:ext uri="{FF2B5EF4-FFF2-40B4-BE49-F238E27FC236}">
                  <a16:creationId xmlns:a16="http://schemas.microsoft.com/office/drawing/2014/main" id="{509C6881-E556-B44A-0937-B083973362C7}"/>
                </a:ext>
              </a:extLst>
            </p:cNvPr>
            <p:cNvSpPr txBox="1"/>
            <p:nvPr/>
          </p:nvSpPr>
          <p:spPr>
            <a:xfrm>
              <a:off x="7384467" y="3253977"/>
              <a:ext cx="1755775" cy="259045"/>
            </a:xfrm>
            <a:prstGeom prst="rect">
              <a:avLst/>
            </a:prstGeom>
          </p:spPr>
          <p:txBody>
            <a:bodyPr vert="horz" wrap="square" lIns="0" tIns="9525" rIns="0" bIns="0" rtlCol="0">
              <a:spAutoFit/>
            </a:bodyPr>
            <a:lstStyle/>
            <a:p>
              <a:pPr marL="9525">
                <a:spcBef>
                  <a:spcPts val="75"/>
                </a:spcBef>
              </a:pPr>
              <a:r>
                <a:rPr sz="1200" spc="-15">
                  <a:solidFill>
                    <a:srgbClr val="0A236D"/>
                  </a:solidFill>
                  <a:latin typeface="Metropolis"/>
                  <a:cs typeface="Metropolis"/>
                </a:rPr>
                <a:t>Ethernet</a:t>
              </a:r>
              <a:r>
                <a:rPr sz="1200" spc="-71">
                  <a:solidFill>
                    <a:srgbClr val="0A236D"/>
                  </a:solidFill>
                  <a:latin typeface="Metropolis"/>
                  <a:cs typeface="Metropolis"/>
                </a:rPr>
                <a:t> </a:t>
              </a:r>
              <a:r>
                <a:rPr sz="1200" spc="-15">
                  <a:solidFill>
                    <a:srgbClr val="0A236D"/>
                  </a:solidFill>
                  <a:latin typeface="Metropolis"/>
                  <a:cs typeface="Metropolis"/>
                </a:rPr>
                <a:t>Switches</a:t>
              </a:r>
              <a:endParaRPr sz="1200">
                <a:solidFill>
                  <a:srgbClr val="0A236D"/>
                </a:solidFill>
                <a:latin typeface="Metropolis"/>
                <a:cs typeface="Metropolis"/>
              </a:endParaRPr>
            </a:p>
          </p:txBody>
        </p:sp>
        <p:sp>
          <p:nvSpPr>
            <p:cNvPr id="29" name="object 107">
              <a:extLst>
                <a:ext uri="{FF2B5EF4-FFF2-40B4-BE49-F238E27FC236}">
                  <a16:creationId xmlns:a16="http://schemas.microsoft.com/office/drawing/2014/main" id="{CE9CEF45-8EE2-5E03-BBAC-452CF3BF4338}"/>
                </a:ext>
              </a:extLst>
            </p:cNvPr>
            <p:cNvSpPr txBox="1"/>
            <p:nvPr/>
          </p:nvSpPr>
          <p:spPr>
            <a:xfrm>
              <a:off x="9311819" y="3253977"/>
              <a:ext cx="1086485" cy="497487"/>
            </a:xfrm>
            <a:prstGeom prst="rect">
              <a:avLst/>
            </a:prstGeom>
          </p:spPr>
          <p:txBody>
            <a:bodyPr vert="horz" wrap="square" lIns="0" tIns="1905" rIns="0" bIns="0" rtlCol="0">
              <a:spAutoFit/>
            </a:bodyPr>
            <a:lstStyle/>
            <a:p>
              <a:pPr marL="9525" marR="3810" indent="210026">
                <a:lnSpc>
                  <a:spcPct val="104200"/>
                </a:lnSpc>
                <a:spcBef>
                  <a:spcPts val="15"/>
                </a:spcBef>
              </a:pPr>
              <a:r>
                <a:rPr sz="1200" spc="-15">
                  <a:solidFill>
                    <a:srgbClr val="0A236D"/>
                  </a:solidFill>
                  <a:latin typeface="Metropolis"/>
                  <a:cs typeface="Metropolis"/>
                </a:rPr>
                <a:t>Wi-Fi </a:t>
              </a:r>
              <a:r>
                <a:rPr sz="1200" spc="-11">
                  <a:solidFill>
                    <a:srgbClr val="0A236D"/>
                  </a:solidFill>
                  <a:latin typeface="Metropolis"/>
                  <a:cs typeface="Metropolis"/>
                </a:rPr>
                <a:t> </a:t>
              </a:r>
              <a:r>
                <a:rPr sz="1200" spc="-15">
                  <a:solidFill>
                    <a:srgbClr val="0A236D"/>
                  </a:solidFill>
                  <a:latin typeface="Metropolis"/>
                  <a:cs typeface="Metropolis"/>
                </a:rPr>
                <a:t>WLCs+APs</a:t>
              </a:r>
              <a:endParaRPr sz="1200">
                <a:solidFill>
                  <a:srgbClr val="0A236D"/>
                </a:solidFill>
                <a:latin typeface="Metropolis"/>
                <a:cs typeface="Metropolis"/>
              </a:endParaRPr>
            </a:p>
          </p:txBody>
        </p:sp>
        <p:sp>
          <p:nvSpPr>
            <p:cNvPr id="30" name="object 108">
              <a:extLst>
                <a:ext uri="{FF2B5EF4-FFF2-40B4-BE49-F238E27FC236}">
                  <a16:creationId xmlns:a16="http://schemas.microsoft.com/office/drawing/2014/main" id="{2BE44379-065B-D671-1D82-2171AE6D99E7}"/>
                </a:ext>
              </a:extLst>
            </p:cNvPr>
            <p:cNvSpPr txBox="1"/>
            <p:nvPr/>
          </p:nvSpPr>
          <p:spPr>
            <a:xfrm>
              <a:off x="3178912" y="5987812"/>
              <a:ext cx="1595120" cy="259045"/>
            </a:xfrm>
            <a:prstGeom prst="rect">
              <a:avLst/>
            </a:prstGeom>
          </p:spPr>
          <p:txBody>
            <a:bodyPr vert="horz" wrap="square" lIns="0" tIns="9525" rIns="0" bIns="0" rtlCol="0">
              <a:spAutoFit/>
            </a:bodyPr>
            <a:lstStyle/>
            <a:p>
              <a:pPr marL="9525">
                <a:spcBef>
                  <a:spcPts val="75"/>
                </a:spcBef>
              </a:pPr>
              <a:r>
                <a:rPr sz="1200" spc="-11">
                  <a:solidFill>
                    <a:srgbClr val="0A236D"/>
                  </a:solidFill>
                  <a:latin typeface="Metropolis"/>
                  <a:cs typeface="Metropolis"/>
                </a:rPr>
                <a:t>Open</a:t>
              </a:r>
              <a:r>
                <a:rPr sz="1200" spc="-60">
                  <a:solidFill>
                    <a:srgbClr val="0A236D"/>
                  </a:solidFill>
                  <a:latin typeface="Metropolis"/>
                  <a:cs typeface="Metropolis"/>
                </a:rPr>
                <a:t> </a:t>
              </a:r>
              <a:r>
                <a:rPr sz="1200" spc="-11">
                  <a:solidFill>
                    <a:srgbClr val="0A236D"/>
                  </a:solidFill>
                  <a:latin typeface="Metropolis"/>
                  <a:cs typeface="Metropolis"/>
                </a:rPr>
                <a:t>REST</a:t>
              </a:r>
              <a:r>
                <a:rPr sz="1200" spc="-60">
                  <a:solidFill>
                    <a:srgbClr val="0A236D"/>
                  </a:solidFill>
                  <a:latin typeface="Metropolis"/>
                  <a:cs typeface="Metropolis"/>
                </a:rPr>
                <a:t> </a:t>
              </a:r>
              <a:r>
                <a:rPr sz="1200" spc="-15">
                  <a:solidFill>
                    <a:srgbClr val="0A236D"/>
                  </a:solidFill>
                  <a:latin typeface="Metropolis"/>
                  <a:cs typeface="Metropolis"/>
                </a:rPr>
                <a:t>APIs</a:t>
              </a:r>
              <a:endParaRPr sz="1200">
                <a:solidFill>
                  <a:srgbClr val="0A236D"/>
                </a:solidFill>
                <a:latin typeface="Metropolis"/>
                <a:cs typeface="Metropolis"/>
              </a:endParaRPr>
            </a:p>
          </p:txBody>
        </p:sp>
        <p:grpSp>
          <p:nvGrpSpPr>
            <p:cNvPr id="31" name="object 109">
              <a:extLst>
                <a:ext uri="{FF2B5EF4-FFF2-40B4-BE49-F238E27FC236}">
                  <a16:creationId xmlns:a16="http://schemas.microsoft.com/office/drawing/2014/main" id="{1A8B0183-5207-5821-6EBD-D3D61F5401AF}"/>
                </a:ext>
              </a:extLst>
            </p:cNvPr>
            <p:cNvGrpSpPr/>
            <p:nvPr/>
          </p:nvGrpSpPr>
          <p:grpSpPr>
            <a:xfrm>
              <a:off x="2145612" y="3165015"/>
              <a:ext cx="13382960" cy="5446656"/>
              <a:chOff x="2145612" y="3165015"/>
              <a:chExt cx="13382960" cy="5446656"/>
            </a:xfrm>
          </p:grpSpPr>
          <p:sp>
            <p:nvSpPr>
              <p:cNvPr id="34" name="object 110">
                <a:extLst>
                  <a:ext uri="{FF2B5EF4-FFF2-40B4-BE49-F238E27FC236}">
                    <a16:creationId xmlns:a16="http://schemas.microsoft.com/office/drawing/2014/main" id="{AB987F4F-8592-0938-94D5-FF93856B4A2E}"/>
                  </a:ext>
                </a:extLst>
              </p:cNvPr>
              <p:cNvSpPr/>
              <p:nvPr/>
            </p:nvSpPr>
            <p:spPr>
              <a:xfrm>
                <a:off x="2145612" y="5806935"/>
                <a:ext cx="3663950" cy="2542540"/>
              </a:xfrm>
              <a:custGeom>
                <a:avLst/>
                <a:gdLst/>
                <a:ahLst/>
                <a:cxnLst/>
                <a:rect l="l" t="t" r="r" b="b"/>
                <a:pathLst>
                  <a:path w="3663950" h="2542540">
                    <a:moveTo>
                      <a:pt x="3663340" y="2351836"/>
                    </a:moveTo>
                    <a:lnTo>
                      <a:pt x="3658286" y="2395379"/>
                    </a:lnTo>
                    <a:lnTo>
                      <a:pt x="3643901" y="2435423"/>
                    </a:lnTo>
                    <a:lnTo>
                      <a:pt x="3621352" y="2470802"/>
                    </a:lnTo>
                    <a:lnTo>
                      <a:pt x="3591805" y="2500349"/>
                    </a:lnTo>
                    <a:lnTo>
                      <a:pt x="3556427" y="2522898"/>
                    </a:lnTo>
                    <a:lnTo>
                      <a:pt x="3516383" y="2537282"/>
                    </a:lnTo>
                    <a:lnTo>
                      <a:pt x="3472840" y="2542336"/>
                    </a:lnTo>
                    <a:lnTo>
                      <a:pt x="190500" y="2542336"/>
                    </a:lnTo>
                    <a:lnTo>
                      <a:pt x="146957" y="2537282"/>
                    </a:lnTo>
                    <a:lnTo>
                      <a:pt x="106913" y="2522898"/>
                    </a:lnTo>
                    <a:lnTo>
                      <a:pt x="71534" y="2500349"/>
                    </a:lnTo>
                    <a:lnTo>
                      <a:pt x="41987" y="2470802"/>
                    </a:lnTo>
                    <a:lnTo>
                      <a:pt x="19438" y="2435423"/>
                    </a:lnTo>
                    <a:lnTo>
                      <a:pt x="5054" y="2395379"/>
                    </a:lnTo>
                    <a:lnTo>
                      <a:pt x="0" y="2351836"/>
                    </a:lnTo>
                    <a:lnTo>
                      <a:pt x="0" y="190499"/>
                    </a:lnTo>
                    <a:lnTo>
                      <a:pt x="5054" y="146957"/>
                    </a:lnTo>
                    <a:lnTo>
                      <a:pt x="19438" y="106913"/>
                    </a:lnTo>
                    <a:lnTo>
                      <a:pt x="41987" y="71534"/>
                    </a:lnTo>
                    <a:lnTo>
                      <a:pt x="71534" y="41987"/>
                    </a:lnTo>
                    <a:lnTo>
                      <a:pt x="106913" y="19438"/>
                    </a:lnTo>
                    <a:lnTo>
                      <a:pt x="146957" y="5054"/>
                    </a:lnTo>
                    <a:lnTo>
                      <a:pt x="190500" y="0"/>
                    </a:lnTo>
                    <a:lnTo>
                      <a:pt x="3472840" y="0"/>
                    </a:lnTo>
                    <a:lnTo>
                      <a:pt x="3516383" y="5054"/>
                    </a:lnTo>
                    <a:lnTo>
                      <a:pt x="3556427" y="19438"/>
                    </a:lnTo>
                    <a:lnTo>
                      <a:pt x="3591805" y="41987"/>
                    </a:lnTo>
                    <a:lnTo>
                      <a:pt x="3621352" y="71534"/>
                    </a:lnTo>
                    <a:lnTo>
                      <a:pt x="3643901" y="106913"/>
                    </a:lnTo>
                    <a:lnTo>
                      <a:pt x="3658286" y="146957"/>
                    </a:lnTo>
                    <a:lnTo>
                      <a:pt x="3663340" y="190499"/>
                    </a:lnTo>
                    <a:lnTo>
                      <a:pt x="3663340" y="2351836"/>
                    </a:lnTo>
                    <a:close/>
                  </a:path>
                </a:pathLst>
              </a:custGeom>
              <a:ln w="11760">
                <a:solidFill>
                  <a:srgbClr val="FFFFFF"/>
                </a:solidFill>
              </a:ln>
            </p:spPr>
            <p:txBody>
              <a:bodyPr wrap="square" lIns="0" tIns="0" rIns="0" bIns="0" rtlCol="0"/>
              <a:lstStyle/>
              <a:p>
                <a:endParaRPr sz="1050">
                  <a:solidFill>
                    <a:srgbClr val="0A236D"/>
                  </a:solidFill>
                </a:endParaRPr>
              </a:p>
            </p:txBody>
          </p:sp>
          <p:pic>
            <p:nvPicPr>
              <p:cNvPr id="35" name="object 111">
                <a:extLst>
                  <a:ext uri="{FF2B5EF4-FFF2-40B4-BE49-F238E27FC236}">
                    <a16:creationId xmlns:a16="http://schemas.microsoft.com/office/drawing/2014/main" id="{2E47AD0D-482E-9AEA-0D28-17CD646C0380}"/>
                  </a:ext>
                </a:extLst>
              </p:cNvPr>
              <p:cNvPicPr/>
              <p:nvPr/>
            </p:nvPicPr>
            <p:blipFill>
              <a:blip r:embed="rId32" cstate="print"/>
              <a:stretch>
                <a:fillRect/>
              </a:stretch>
            </p:blipFill>
            <p:spPr>
              <a:xfrm>
                <a:off x="2489932" y="6534152"/>
                <a:ext cx="1228635" cy="224706"/>
              </a:xfrm>
              <a:prstGeom prst="rect">
                <a:avLst/>
              </a:prstGeom>
            </p:spPr>
          </p:pic>
          <p:pic>
            <p:nvPicPr>
              <p:cNvPr id="36" name="object 112">
                <a:extLst>
                  <a:ext uri="{FF2B5EF4-FFF2-40B4-BE49-F238E27FC236}">
                    <a16:creationId xmlns:a16="http://schemas.microsoft.com/office/drawing/2014/main" id="{A32B0311-D618-501A-361E-58B44E2A88ED}"/>
                  </a:ext>
                </a:extLst>
              </p:cNvPr>
              <p:cNvPicPr/>
              <p:nvPr/>
            </p:nvPicPr>
            <p:blipFill>
              <a:blip r:embed="rId33" cstate="print"/>
              <a:stretch>
                <a:fillRect/>
              </a:stretch>
            </p:blipFill>
            <p:spPr>
              <a:xfrm>
                <a:off x="2590065" y="7805838"/>
                <a:ext cx="1028368" cy="303288"/>
              </a:xfrm>
              <a:prstGeom prst="rect">
                <a:avLst/>
              </a:prstGeom>
            </p:spPr>
          </p:pic>
          <p:pic>
            <p:nvPicPr>
              <p:cNvPr id="37" name="object 113">
                <a:extLst>
                  <a:ext uri="{FF2B5EF4-FFF2-40B4-BE49-F238E27FC236}">
                    <a16:creationId xmlns:a16="http://schemas.microsoft.com/office/drawing/2014/main" id="{F1B8680A-C65D-ED94-E1D6-3B41EC345940}"/>
                  </a:ext>
                </a:extLst>
              </p:cNvPr>
              <p:cNvPicPr/>
              <p:nvPr/>
            </p:nvPicPr>
            <p:blipFill>
              <a:blip r:embed="rId34" cstate="print"/>
              <a:stretch>
                <a:fillRect/>
              </a:stretch>
            </p:blipFill>
            <p:spPr>
              <a:xfrm>
                <a:off x="4052875" y="6547063"/>
                <a:ext cx="1373329" cy="189966"/>
              </a:xfrm>
              <a:prstGeom prst="rect">
                <a:avLst/>
              </a:prstGeom>
            </p:spPr>
          </p:pic>
          <p:pic>
            <p:nvPicPr>
              <p:cNvPr id="38" name="object 114">
                <a:extLst>
                  <a:ext uri="{FF2B5EF4-FFF2-40B4-BE49-F238E27FC236}">
                    <a16:creationId xmlns:a16="http://schemas.microsoft.com/office/drawing/2014/main" id="{5F3C4BFB-A256-8BEB-EF7E-52DD88FF36AF}"/>
                  </a:ext>
                </a:extLst>
              </p:cNvPr>
              <p:cNvPicPr/>
              <p:nvPr/>
            </p:nvPicPr>
            <p:blipFill>
              <a:blip r:embed="rId35" cstate="print"/>
              <a:stretch>
                <a:fillRect/>
              </a:stretch>
            </p:blipFill>
            <p:spPr>
              <a:xfrm>
                <a:off x="2726866" y="6986178"/>
                <a:ext cx="754768" cy="621928"/>
              </a:xfrm>
              <a:prstGeom prst="rect">
                <a:avLst/>
              </a:prstGeom>
            </p:spPr>
          </p:pic>
          <p:pic>
            <p:nvPicPr>
              <p:cNvPr id="41" name="object 116">
                <a:extLst>
                  <a:ext uri="{FF2B5EF4-FFF2-40B4-BE49-F238E27FC236}">
                    <a16:creationId xmlns:a16="http://schemas.microsoft.com/office/drawing/2014/main" id="{0A9CAA43-DE7F-B9C2-EBBF-C6F9D6A3969D}"/>
                  </a:ext>
                </a:extLst>
              </p:cNvPr>
              <p:cNvPicPr/>
              <p:nvPr/>
            </p:nvPicPr>
            <p:blipFill>
              <a:blip r:embed="rId36" cstate="print"/>
              <a:stretch>
                <a:fillRect/>
              </a:stretch>
            </p:blipFill>
            <p:spPr>
              <a:xfrm>
                <a:off x="3991702" y="7786657"/>
                <a:ext cx="1495458" cy="259462"/>
              </a:xfrm>
              <a:prstGeom prst="rect">
                <a:avLst/>
              </a:prstGeom>
            </p:spPr>
          </p:pic>
          <p:pic>
            <p:nvPicPr>
              <p:cNvPr id="42" name="object 117">
                <a:extLst>
                  <a:ext uri="{FF2B5EF4-FFF2-40B4-BE49-F238E27FC236}">
                    <a16:creationId xmlns:a16="http://schemas.microsoft.com/office/drawing/2014/main" id="{9AC90CCE-64E7-8744-102D-E24477509598}"/>
                  </a:ext>
                </a:extLst>
              </p:cNvPr>
              <p:cNvPicPr/>
              <p:nvPr/>
            </p:nvPicPr>
            <p:blipFill>
              <a:blip r:embed="rId37" cstate="print"/>
              <a:stretch>
                <a:fillRect/>
              </a:stretch>
            </p:blipFill>
            <p:spPr>
              <a:xfrm>
                <a:off x="11744362" y="3907396"/>
                <a:ext cx="113080" cy="113106"/>
              </a:xfrm>
              <a:prstGeom prst="rect">
                <a:avLst/>
              </a:prstGeom>
            </p:spPr>
          </p:pic>
          <p:pic>
            <p:nvPicPr>
              <p:cNvPr id="43" name="object 118">
                <a:extLst>
                  <a:ext uri="{FF2B5EF4-FFF2-40B4-BE49-F238E27FC236}">
                    <a16:creationId xmlns:a16="http://schemas.microsoft.com/office/drawing/2014/main" id="{C3F055DC-2F31-71C4-785C-F1F7E45099F8}"/>
                  </a:ext>
                </a:extLst>
              </p:cNvPr>
              <p:cNvPicPr/>
              <p:nvPr/>
            </p:nvPicPr>
            <p:blipFill>
              <a:blip r:embed="rId38" cstate="print"/>
              <a:stretch>
                <a:fillRect/>
              </a:stretch>
            </p:blipFill>
            <p:spPr>
              <a:xfrm>
                <a:off x="11744362" y="4342041"/>
                <a:ext cx="113080" cy="113093"/>
              </a:xfrm>
              <a:prstGeom prst="rect">
                <a:avLst/>
              </a:prstGeom>
            </p:spPr>
          </p:pic>
          <p:pic>
            <p:nvPicPr>
              <p:cNvPr id="44" name="object 119">
                <a:extLst>
                  <a:ext uri="{FF2B5EF4-FFF2-40B4-BE49-F238E27FC236}">
                    <a16:creationId xmlns:a16="http://schemas.microsoft.com/office/drawing/2014/main" id="{4A83BB73-921C-F33D-6BB5-4CD6C4EA214B}"/>
                  </a:ext>
                </a:extLst>
              </p:cNvPr>
              <p:cNvPicPr/>
              <p:nvPr/>
            </p:nvPicPr>
            <p:blipFill>
              <a:blip r:embed="rId39" cstate="print"/>
              <a:stretch>
                <a:fillRect/>
              </a:stretch>
            </p:blipFill>
            <p:spPr>
              <a:xfrm>
                <a:off x="11744362" y="4776685"/>
                <a:ext cx="113080" cy="113093"/>
              </a:xfrm>
              <a:prstGeom prst="rect">
                <a:avLst/>
              </a:prstGeom>
            </p:spPr>
          </p:pic>
          <p:pic>
            <p:nvPicPr>
              <p:cNvPr id="45" name="object 120">
                <a:extLst>
                  <a:ext uri="{FF2B5EF4-FFF2-40B4-BE49-F238E27FC236}">
                    <a16:creationId xmlns:a16="http://schemas.microsoft.com/office/drawing/2014/main" id="{9464500A-8BED-E69F-38D6-7CA1C9E71FDE}"/>
                  </a:ext>
                </a:extLst>
              </p:cNvPr>
              <p:cNvPicPr/>
              <p:nvPr/>
            </p:nvPicPr>
            <p:blipFill>
              <a:blip r:embed="rId39" cstate="print"/>
              <a:stretch>
                <a:fillRect/>
              </a:stretch>
            </p:blipFill>
            <p:spPr>
              <a:xfrm>
                <a:off x="11744362" y="5211330"/>
                <a:ext cx="113080" cy="113093"/>
              </a:xfrm>
              <a:prstGeom prst="rect">
                <a:avLst/>
              </a:prstGeom>
            </p:spPr>
          </p:pic>
          <p:sp>
            <p:nvSpPr>
              <p:cNvPr id="46" name="object 121">
                <a:extLst>
                  <a:ext uri="{FF2B5EF4-FFF2-40B4-BE49-F238E27FC236}">
                    <a16:creationId xmlns:a16="http://schemas.microsoft.com/office/drawing/2014/main" id="{8943BA4C-2677-7561-4F7D-39E38C87E267}"/>
                  </a:ext>
                </a:extLst>
              </p:cNvPr>
              <p:cNvSpPr/>
              <p:nvPr/>
            </p:nvSpPr>
            <p:spPr>
              <a:xfrm>
                <a:off x="14545056" y="8384870"/>
                <a:ext cx="210185" cy="179070"/>
              </a:xfrm>
              <a:custGeom>
                <a:avLst/>
                <a:gdLst/>
                <a:ahLst/>
                <a:cxnLst/>
                <a:rect l="l" t="t" r="r" b="b"/>
                <a:pathLst>
                  <a:path w="210184" h="179070">
                    <a:moveTo>
                      <a:pt x="210108" y="144119"/>
                    </a:moveTo>
                    <a:lnTo>
                      <a:pt x="0" y="144119"/>
                    </a:lnTo>
                    <a:lnTo>
                      <a:pt x="0" y="178485"/>
                    </a:lnTo>
                    <a:lnTo>
                      <a:pt x="210108" y="178485"/>
                    </a:lnTo>
                    <a:lnTo>
                      <a:pt x="210108" y="144119"/>
                    </a:lnTo>
                    <a:close/>
                  </a:path>
                  <a:path w="210184" h="179070">
                    <a:moveTo>
                      <a:pt x="210108" y="0"/>
                    </a:moveTo>
                    <a:lnTo>
                      <a:pt x="0" y="0"/>
                    </a:lnTo>
                    <a:lnTo>
                      <a:pt x="0" y="34366"/>
                    </a:lnTo>
                    <a:lnTo>
                      <a:pt x="210108" y="34366"/>
                    </a:lnTo>
                    <a:lnTo>
                      <a:pt x="210108" y="0"/>
                    </a:lnTo>
                    <a:close/>
                  </a:path>
                </a:pathLst>
              </a:custGeom>
              <a:solidFill>
                <a:srgbClr val="FFFFFF"/>
              </a:solidFill>
            </p:spPr>
            <p:txBody>
              <a:bodyPr wrap="square" lIns="0" tIns="0" rIns="0" bIns="0" rtlCol="0"/>
              <a:lstStyle/>
              <a:p>
                <a:endParaRPr sz="1050">
                  <a:solidFill>
                    <a:srgbClr val="0A236D"/>
                  </a:solidFill>
                </a:endParaRPr>
              </a:p>
            </p:txBody>
          </p:sp>
          <p:pic>
            <p:nvPicPr>
              <p:cNvPr id="47" name="object 122">
                <a:extLst>
                  <a:ext uri="{FF2B5EF4-FFF2-40B4-BE49-F238E27FC236}">
                    <a16:creationId xmlns:a16="http://schemas.microsoft.com/office/drawing/2014/main" id="{5897D67D-25FD-465B-4947-5B04AF3FD0E4}"/>
                  </a:ext>
                </a:extLst>
              </p:cNvPr>
              <p:cNvPicPr/>
              <p:nvPr/>
            </p:nvPicPr>
            <p:blipFill>
              <a:blip r:embed="rId40" cstate="print"/>
              <a:stretch>
                <a:fillRect/>
              </a:stretch>
            </p:blipFill>
            <p:spPr>
              <a:xfrm>
                <a:off x="14253047" y="8384716"/>
                <a:ext cx="216052" cy="179082"/>
              </a:xfrm>
              <a:prstGeom prst="rect">
                <a:avLst/>
              </a:prstGeom>
            </p:spPr>
          </p:pic>
          <p:pic>
            <p:nvPicPr>
              <p:cNvPr id="48" name="object 123">
                <a:extLst>
                  <a:ext uri="{FF2B5EF4-FFF2-40B4-BE49-F238E27FC236}">
                    <a16:creationId xmlns:a16="http://schemas.microsoft.com/office/drawing/2014/main" id="{6196E5F5-0F1C-9A0C-7BE2-FB90178CD193}"/>
                  </a:ext>
                </a:extLst>
              </p:cNvPr>
              <p:cNvPicPr/>
              <p:nvPr/>
            </p:nvPicPr>
            <p:blipFill>
              <a:blip r:embed="rId41" cstate="print"/>
              <a:stretch>
                <a:fillRect/>
              </a:stretch>
            </p:blipFill>
            <p:spPr>
              <a:xfrm>
                <a:off x="14840486" y="8384715"/>
                <a:ext cx="227025" cy="179082"/>
              </a:xfrm>
              <a:prstGeom prst="rect">
                <a:avLst/>
              </a:prstGeom>
            </p:spPr>
          </p:pic>
          <p:sp>
            <p:nvSpPr>
              <p:cNvPr id="49" name="object 124">
                <a:extLst>
                  <a:ext uri="{FF2B5EF4-FFF2-40B4-BE49-F238E27FC236}">
                    <a16:creationId xmlns:a16="http://schemas.microsoft.com/office/drawing/2014/main" id="{607D1502-60BE-43D3-A7F3-932B5D56AB07}"/>
                  </a:ext>
                </a:extLst>
              </p:cNvPr>
              <p:cNvSpPr/>
              <p:nvPr/>
            </p:nvSpPr>
            <p:spPr>
              <a:xfrm>
                <a:off x="14544878" y="8384717"/>
                <a:ext cx="640080" cy="179705"/>
              </a:xfrm>
              <a:custGeom>
                <a:avLst/>
                <a:gdLst/>
                <a:ahLst/>
                <a:cxnLst/>
                <a:rect l="l" t="t" r="r" b="b"/>
                <a:pathLst>
                  <a:path w="640080" h="179704">
                    <a:moveTo>
                      <a:pt x="194068" y="71996"/>
                    </a:moveTo>
                    <a:lnTo>
                      <a:pt x="0" y="71996"/>
                    </a:lnTo>
                    <a:lnTo>
                      <a:pt x="0" y="106375"/>
                    </a:lnTo>
                    <a:lnTo>
                      <a:pt x="194068" y="106375"/>
                    </a:lnTo>
                    <a:lnTo>
                      <a:pt x="194068" y="71996"/>
                    </a:lnTo>
                    <a:close/>
                  </a:path>
                  <a:path w="640080" h="179704">
                    <a:moveTo>
                      <a:pt x="639699" y="0"/>
                    </a:moveTo>
                    <a:lnTo>
                      <a:pt x="604494" y="0"/>
                    </a:lnTo>
                    <a:lnTo>
                      <a:pt x="604494" y="179082"/>
                    </a:lnTo>
                    <a:lnTo>
                      <a:pt x="639699" y="179082"/>
                    </a:lnTo>
                    <a:lnTo>
                      <a:pt x="639699" y="0"/>
                    </a:lnTo>
                    <a:close/>
                  </a:path>
                </a:pathLst>
              </a:custGeom>
              <a:solidFill>
                <a:srgbClr val="FFFFFF"/>
              </a:solidFill>
            </p:spPr>
            <p:txBody>
              <a:bodyPr wrap="square" lIns="0" tIns="0" rIns="0" bIns="0" rtlCol="0"/>
              <a:lstStyle/>
              <a:p>
                <a:endParaRPr sz="1050">
                  <a:solidFill>
                    <a:srgbClr val="0A236D"/>
                  </a:solidFill>
                </a:endParaRPr>
              </a:p>
            </p:txBody>
          </p:sp>
          <p:pic>
            <p:nvPicPr>
              <p:cNvPr id="50" name="object 125">
                <a:extLst>
                  <a:ext uri="{FF2B5EF4-FFF2-40B4-BE49-F238E27FC236}">
                    <a16:creationId xmlns:a16="http://schemas.microsoft.com/office/drawing/2014/main" id="{378DCB69-A02E-8859-2872-1F3CB0E91D0D}"/>
                  </a:ext>
                </a:extLst>
              </p:cNvPr>
              <p:cNvPicPr/>
              <p:nvPr/>
            </p:nvPicPr>
            <p:blipFill>
              <a:blip r:embed="rId42" cstate="print"/>
              <a:stretch>
                <a:fillRect/>
              </a:stretch>
            </p:blipFill>
            <p:spPr>
              <a:xfrm>
                <a:off x="15254065" y="8336007"/>
                <a:ext cx="274507" cy="275664"/>
              </a:xfrm>
              <a:prstGeom prst="rect">
                <a:avLst/>
              </a:prstGeom>
            </p:spPr>
          </p:pic>
          <p:sp>
            <p:nvSpPr>
              <p:cNvPr id="51" name="object 126">
                <a:extLst>
                  <a:ext uri="{FF2B5EF4-FFF2-40B4-BE49-F238E27FC236}">
                    <a16:creationId xmlns:a16="http://schemas.microsoft.com/office/drawing/2014/main" id="{7724908D-3161-1A39-728F-B76D770EDB60}"/>
                  </a:ext>
                </a:extLst>
              </p:cNvPr>
              <p:cNvSpPr/>
              <p:nvPr/>
            </p:nvSpPr>
            <p:spPr>
              <a:xfrm>
                <a:off x="3970940" y="3309945"/>
                <a:ext cx="0" cy="19050"/>
              </a:xfrm>
              <a:custGeom>
                <a:avLst/>
                <a:gdLst/>
                <a:ahLst/>
                <a:cxnLst/>
                <a:rect l="l" t="t" r="r" b="b"/>
                <a:pathLst>
                  <a:path h="19050">
                    <a:moveTo>
                      <a:pt x="0" y="0"/>
                    </a:moveTo>
                    <a:lnTo>
                      <a:pt x="0" y="19050"/>
                    </a:lnTo>
                  </a:path>
                </a:pathLst>
              </a:custGeom>
              <a:ln w="12700">
                <a:solidFill>
                  <a:srgbClr val="000000"/>
                </a:solidFill>
              </a:ln>
            </p:spPr>
            <p:txBody>
              <a:bodyPr wrap="square" lIns="0" tIns="0" rIns="0" bIns="0" rtlCol="0"/>
              <a:lstStyle/>
              <a:p>
                <a:endParaRPr sz="1050">
                  <a:solidFill>
                    <a:srgbClr val="0A236D"/>
                  </a:solidFill>
                </a:endParaRPr>
              </a:p>
            </p:txBody>
          </p:sp>
          <p:sp>
            <p:nvSpPr>
              <p:cNvPr id="52" name="object 127">
                <a:extLst>
                  <a:ext uri="{FF2B5EF4-FFF2-40B4-BE49-F238E27FC236}">
                    <a16:creationId xmlns:a16="http://schemas.microsoft.com/office/drawing/2014/main" id="{87AB9C6A-4611-49C9-895D-CBE5273EE885}"/>
                  </a:ext>
                </a:extLst>
              </p:cNvPr>
              <p:cNvSpPr/>
              <p:nvPr/>
            </p:nvSpPr>
            <p:spPr>
              <a:xfrm>
                <a:off x="3970940" y="3362885"/>
                <a:ext cx="0" cy="186690"/>
              </a:xfrm>
              <a:custGeom>
                <a:avLst/>
                <a:gdLst/>
                <a:ahLst/>
                <a:cxnLst/>
                <a:rect l="l" t="t" r="r" b="b"/>
                <a:pathLst>
                  <a:path h="186689">
                    <a:moveTo>
                      <a:pt x="0" y="0"/>
                    </a:moveTo>
                    <a:lnTo>
                      <a:pt x="0" y="186372"/>
                    </a:lnTo>
                  </a:path>
                </a:pathLst>
              </a:custGeom>
              <a:ln w="12700">
                <a:solidFill>
                  <a:srgbClr val="000000"/>
                </a:solidFill>
                <a:prstDash val="dash"/>
              </a:ln>
            </p:spPr>
            <p:txBody>
              <a:bodyPr wrap="square" lIns="0" tIns="0" rIns="0" bIns="0" rtlCol="0"/>
              <a:lstStyle/>
              <a:p>
                <a:endParaRPr sz="1050">
                  <a:solidFill>
                    <a:srgbClr val="0A236D"/>
                  </a:solidFill>
                </a:endParaRPr>
              </a:p>
            </p:txBody>
          </p:sp>
          <p:sp>
            <p:nvSpPr>
              <p:cNvPr id="53" name="object 128">
                <a:extLst>
                  <a:ext uri="{FF2B5EF4-FFF2-40B4-BE49-F238E27FC236}">
                    <a16:creationId xmlns:a16="http://schemas.microsoft.com/office/drawing/2014/main" id="{109D19C9-9E97-3CE9-BC02-CDF50D2EE385}"/>
                  </a:ext>
                </a:extLst>
              </p:cNvPr>
              <p:cNvSpPr/>
              <p:nvPr/>
            </p:nvSpPr>
            <p:spPr>
              <a:xfrm>
                <a:off x="3970940" y="3566196"/>
                <a:ext cx="0" cy="19050"/>
              </a:xfrm>
              <a:custGeom>
                <a:avLst/>
                <a:gdLst/>
                <a:ahLst/>
                <a:cxnLst/>
                <a:rect l="l" t="t" r="r" b="b"/>
                <a:pathLst>
                  <a:path h="19050">
                    <a:moveTo>
                      <a:pt x="0" y="0"/>
                    </a:moveTo>
                    <a:lnTo>
                      <a:pt x="0" y="19050"/>
                    </a:lnTo>
                  </a:path>
                </a:pathLst>
              </a:custGeom>
              <a:ln w="12700">
                <a:solidFill>
                  <a:srgbClr val="000000"/>
                </a:solidFill>
              </a:ln>
            </p:spPr>
            <p:txBody>
              <a:bodyPr wrap="square" lIns="0" tIns="0" rIns="0" bIns="0" rtlCol="0"/>
              <a:lstStyle/>
              <a:p>
                <a:endParaRPr sz="1050">
                  <a:solidFill>
                    <a:srgbClr val="0A236D"/>
                  </a:solidFill>
                </a:endParaRPr>
              </a:p>
            </p:txBody>
          </p:sp>
          <p:sp>
            <p:nvSpPr>
              <p:cNvPr id="54" name="object 129">
                <a:extLst>
                  <a:ext uri="{FF2B5EF4-FFF2-40B4-BE49-F238E27FC236}">
                    <a16:creationId xmlns:a16="http://schemas.microsoft.com/office/drawing/2014/main" id="{F9C154F6-9369-46F1-CD13-8937A86EB175}"/>
                  </a:ext>
                </a:extLst>
              </p:cNvPr>
              <p:cNvSpPr/>
              <p:nvPr/>
            </p:nvSpPr>
            <p:spPr>
              <a:xfrm>
                <a:off x="3961415" y="3165015"/>
                <a:ext cx="19050" cy="16510"/>
              </a:xfrm>
              <a:custGeom>
                <a:avLst/>
                <a:gdLst/>
                <a:ahLst/>
                <a:cxnLst/>
                <a:rect l="l" t="t" r="r" b="b"/>
                <a:pathLst>
                  <a:path w="19050" h="16510">
                    <a:moveTo>
                      <a:pt x="19050" y="16497"/>
                    </a:moveTo>
                    <a:lnTo>
                      <a:pt x="9525" y="0"/>
                    </a:lnTo>
                    <a:lnTo>
                      <a:pt x="0" y="16497"/>
                    </a:lnTo>
                  </a:path>
                </a:pathLst>
              </a:custGeom>
              <a:ln w="12700">
                <a:solidFill>
                  <a:srgbClr val="000000"/>
                </a:solidFill>
              </a:ln>
            </p:spPr>
            <p:txBody>
              <a:bodyPr wrap="square" lIns="0" tIns="0" rIns="0" bIns="0" rtlCol="0"/>
              <a:lstStyle/>
              <a:p>
                <a:endParaRPr sz="1050">
                  <a:solidFill>
                    <a:srgbClr val="0A236D"/>
                  </a:solidFill>
                </a:endParaRPr>
              </a:p>
            </p:txBody>
          </p:sp>
          <p:sp>
            <p:nvSpPr>
              <p:cNvPr id="55" name="object 130">
                <a:extLst>
                  <a:ext uri="{FF2B5EF4-FFF2-40B4-BE49-F238E27FC236}">
                    <a16:creationId xmlns:a16="http://schemas.microsoft.com/office/drawing/2014/main" id="{6E1ED0A9-48D1-6DB3-2AD5-95C4C43B83FF}"/>
                  </a:ext>
                </a:extLst>
              </p:cNvPr>
              <p:cNvSpPr/>
              <p:nvPr/>
            </p:nvSpPr>
            <p:spPr>
              <a:xfrm>
                <a:off x="3915935" y="3213021"/>
                <a:ext cx="27305" cy="47625"/>
              </a:xfrm>
              <a:custGeom>
                <a:avLst/>
                <a:gdLst/>
                <a:ahLst/>
                <a:cxnLst/>
                <a:rect l="l" t="t" r="r" b="b"/>
                <a:pathLst>
                  <a:path w="27304" h="47625">
                    <a:moveTo>
                      <a:pt x="27292" y="0"/>
                    </a:moveTo>
                    <a:lnTo>
                      <a:pt x="0" y="47269"/>
                    </a:lnTo>
                  </a:path>
                </a:pathLst>
              </a:custGeom>
              <a:ln w="12700">
                <a:solidFill>
                  <a:srgbClr val="000000"/>
                </a:solidFill>
                <a:prstDash val="dash"/>
              </a:ln>
            </p:spPr>
            <p:txBody>
              <a:bodyPr wrap="square" lIns="0" tIns="0" rIns="0" bIns="0" rtlCol="0"/>
              <a:lstStyle/>
              <a:p>
                <a:endParaRPr sz="1050">
                  <a:solidFill>
                    <a:srgbClr val="0A236D"/>
                  </a:solidFill>
                </a:endParaRPr>
              </a:p>
            </p:txBody>
          </p:sp>
          <p:sp>
            <p:nvSpPr>
              <p:cNvPr id="56" name="object 131">
                <a:extLst>
                  <a:ext uri="{FF2B5EF4-FFF2-40B4-BE49-F238E27FC236}">
                    <a16:creationId xmlns:a16="http://schemas.microsoft.com/office/drawing/2014/main" id="{BEB4C38C-8756-130F-A7B5-CDED278015AA}"/>
                  </a:ext>
                </a:extLst>
              </p:cNvPr>
              <p:cNvSpPr/>
              <p:nvPr/>
            </p:nvSpPr>
            <p:spPr>
              <a:xfrm>
                <a:off x="3897321" y="3276037"/>
                <a:ext cx="19050" cy="16510"/>
              </a:xfrm>
              <a:custGeom>
                <a:avLst/>
                <a:gdLst/>
                <a:ahLst/>
                <a:cxnLst/>
                <a:rect l="l" t="t" r="r" b="b"/>
                <a:pathLst>
                  <a:path w="19050" h="16510">
                    <a:moveTo>
                      <a:pt x="9525" y="0"/>
                    </a:moveTo>
                    <a:lnTo>
                      <a:pt x="0" y="16497"/>
                    </a:lnTo>
                    <a:lnTo>
                      <a:pt x="19050" y="16497"/>
                    </a:lnTo>
                  </a:path>
                </a:pathLst>
              </a:custGeom>
              <a:ln w="12700">
                <a:solidFill>
                  <a:srgbClr val="000000"/>
                </a:solidFill>
              </a:ln>
            </p:spPr>
            <p:txBody>
              <a:bodyPr wrap="square" lIns="0" tIns="0" rIns="0" bIns="0" rtlCol="0"/>
              <a:lstStyle/>
              <a:p>
                <a:endParaRPr sz="1050">
                  <a:solidFill>
                    <a:srgbClr val="0A236D"/>
                  </a:solidFill>
                </a:endParaRPr>
              </a:p>
            </p:txBody>
          </p:sp>
          <p:sp>
            <p:nvSpPr>
              <p:cNvPr id="57" name="object 132">
                <a:extLst>
                  <a:ext uri="{FF2B5EF4-FFF2-40B4-BE49-F238E27FC236}">
                    <a16:creationId xmlns:a16="http://schemas.microsoft.com/office/drawing/2014/main" id="{B047E250-77B8-2BCF-4DF6-5F8B29D4365B}"/>
                  </a:ext>
                </a:extLst>
              </p:cNvPr>
              <p:cNvSpPr/>
              <p:nvPr/>
            </p:nvSpPr>
            <p:spPr>
              <a:xfrm>
                <a:off x="3952753" y="3292538"/>
                <a:ext cx="54610" cy="0"/>
              </a:xfrm>
              <a:custGeom>
                <a:avLst/>
                <a:gdLst/>
                <a:ahLst/>
                <a:cxnLst/>
                <a:rect l="l" t="t" r="r" b="b"/>
                <a:pathLst>
                  <a:path w="54610">
                    <a:moveTo>
                      <a:pt x="0" y="0"/>
                    </a:moveTo>
                    <a:lnTo>
                      <a:pt x="54571" y="0"/>
                    </a:lnTo>
                  </a:path>
                </a:pathLst>
              </a:custGeom>
              <a:ln w="12700">
                <a:solidFill>
                  <a:srgbClr val="000000"/>
                </a:solidFill>
                <a:prstDash val="dash"/>
              </a:ln>
            </p:spPr>
            <p:txBody>
              <a:bodyPr wrap="square" lIns="0" tIns="0" rIns="0" bIns="0" rtlCol="0"/>
              <a:lstStyle/>
              <a:p>
                <a:endParaRPr sz="1050">
                  <a:solidFill>
                    <a:srgbClr val="0A236D"/>
                  </a:solidFill>
                </a:endParaRPr>
              </a:p>
            </p:txBody>
          </p:sp>
          <p:sp>
            <p:nvSpPr>
              <p:cNvPr id="58" name="object 133">
                <a:extLst>
                  <a:ext uri="{FF2B5EF4-FFF2-40B4-BE49-F238E27FC236}">
                    <a16:creationId xmlns:a16="http://schemas.microsoft.com/office/drawing/2014/main" id="{AA4C893A-713C-442D-A832-7228D7568E04}"/>
                  </a:ext>
                </a:extLst>
              </p:cNvPr>
              <p:cNvSpPr/>
              <p:nvPr/>
            </p:nvSpPr>
            <p:spPr>
              <a:xfrm>
                <a:off x="4025517" y="3276041"/>
                <a:ext cx="19050" cy="16510"/>
              </a:xfrm>
              <a:custGeom>
                <a:avLst/>
                <a:gdLst/>
                <a:ahLst/>
                <a:cxnLst/>
                <a:rect l="l" t="t" r="r" b="b"/>
                <a:pathLst>
                  <a:path w="19050" h="16510">
                    <a:moveTo>
                      <a:pt x="0" y="16497"/>
                    </a:moveTo>
                    <a:lnTo>
                      <a:pt x="19050" y="16497"/>
                    </a:lnTo>
                    <a:lnTo>
                      <a:pt x="9525" y="0"/>
                    </a:lnTo>
                  </a:path>
                </a:pathLst>
              </a:custGeom>
              <a:ln w="12700">
                <a:solidFill>
                  <a:srgbClr val="000000"/>
                </a:solidFill>
              </a:ln>
            </p:spPr>
            <p:txBody>
              <a:bodyPr wrap="square" lIns="0" tIns="0" rIns="0" bIns="0" rtlCol="0"/>
              <a:lstStyle/>
              <a:p>
                <a:endParaRPr sz="1050">
                  <a:solidFill>
                    <a:srgbClr val="0A236D"/>
                  </a:solidFill>
                </a:endParaRPr>
              </a:p>
            </p:txBody>
          </p:sp>
          <p:sp>
            <p:nvSpPr>
              <p:cNvPr id="59" name="object 134">
                <a:extLst>
                  <a:ext uri="{FF2B5EF4-FFF2-40B4-BE49-F238E27FC236}">
                    <a16:creationId xmlns:a16="http://schemas.microsoft.com/office/drawing/2014/main" id="{D23F750A-91FD-2196-588C-44DBF00DF166}"/>
                  </a:ext>
                </a:extLst>
              </p:cNvPr>
              <p:cNvSpPr/>
              <p:nvPr/>
            </p:nvSpPr>
            <p:spPr>
              <a:xfrm>
                <a:off x="3989562" y="3197259"/>
                <a:ext cx="27305" cy="47625"/>
              </a:xfrm>
              <a:custGeom>
                <a:avLst/>
                <a:gdLst/>
                <a:ahLst/>
                <a:cxnLst/>
                <a:rect l="l" t="t" r="r" b="b"/>
                <a:pathLst>
                  <a:path w="27304" h="47625">
                    <a:moveTo>
                      <a:pt x="27292" y="47269"/>
                    </a:moveTo>
                    <a:lnTo>
                      <a:pt x="0" y="0"/>
                    </a:lnTo>
                  </a:path>
                </a:pathLst>
              </a:custGeom>
              <a:ln w="12700">
                <a:solidFill>
                  <a:srgbClr val="000000"/>
                </a:solidFill>
                <a:prstDash val="dash"/>
              </a:ln>
            </p:spPr>
            <p:txBody>
              <a:bodyPr wrap="square" lIns="0" tIns="0" rIns="0" bIns="0" rtlCol="0"/>
              <a:lstStyle/>
              <a:p>
                <a:endParaRPr sz="1050">
                  <a:solidFill>
                    <a:srgbClr val="0A236D"/>
                  </a:solidFill>
                </a:endParaRPr>
              </a:p>
            </p:txBody>
          </p:sp>
          <p:sp>
            <p:nvSpPr>
              <p:cNvPr id="60" name="object 135">
                <a:extLst>
                  <a:ext uri="{FF2B5EF4-FFF2-40B4-BE49-F238E27FC236}">
                    <a16:creationId xmlns:a16="http://schemas.microsoft.com/office/drawing/2014/main" id="{EF579B02-A5D6-65F1-25F1-797725A811FE}"/>
                  </a:ext>
                </a:extLst>
              </p:cNvPr>
              <p:cNvSpPr/>
              <p:nvPr/>
            </p:nvSpPr>
            <p:spPr>
              <a:xfrm>
                <a:off x="3897322" y="3581737"/>
                <a:ext cx="147320" cy="127635"/>
              </a:xfrm>
              <a:custGeom>
                <a:avLst/>
                <a:gdLst/>
                <a:ahLst/>
                <a:cxnLst/>
                <a:rect l="l" t="t" r="r" b="b"/>
                <a:pathLst>
                  <a:path w="147320" h="127635">
                    <a:moveTo>
                      <a:pt x="73621" y="127520"/>
                    </a:moveTo>
                    <a:lnTo>
                      <a:pt x="147243" y="0"/>
                    </a:lnTo>
                    <a:lnTo>
                      <a:pt x="0" y="0"/>
                    </a:lnTo>
                    <a:lnTo>
                      <a:pt x="73621" y="127520"/>
                    </a:lnTo>
                    <a:close/>
                  </a:path>
                </a:pathLst>
              </a:custGeom>
              <a:ln w="12700">
                <a:solidFill>
                  <a:srgbClr val="00B050"/>
                </a:solidFill>
              </a:ln>
            </p:spPr>
            <p:txBody>
              <a:bodyPr wrap="square" lIns="0" tIns="0" rIns="0" bIns="0" rtlCol="0"/>
              <a:lstStyle/>
              <a:p>
                <a:endParaRPr sz="1050">
                  <a:solidFill>
                    <a:srgbClr val="0A236D"/>
                  </a:solidFill>
                </a:endParaRPr>
              </a:p>
            </p:txBody>
          </p:sp>
        </p:grpSp>
        <p:sp>
          <p:nvSpPr>
            <p:cNvPr id="32" name="object 26">
              <a:extLst>
                <a:ext uri="{FF2B5EF4-FFF2-40B4-BE49-F238E27FC236}">
                  <a16:creationId xmlns:a16="http://schemas.microsoft.com/office/drawing/2014/main" id="{DF9D8AE7-6764-C644-59AF-B03DDD4A4232}"/>
                </a:ext>
              </a:extLst>
            </p:cNvPr>
            <p:cNvSpPr/>
            <p:nvPr/>
          </p:nvSpPr>
          <p:spPr>
            <a:xfrm>
              <a:off x="3966564" y="3287874"/>
              <a:ext cx="0" cy="275590"/>
            </a:xfrm>
            <a:custGeom>
              <a:avLst/>
              <a:gdLst/>
              <a:ahLst/>
              <a:cxnLst/>
              <a:rect l="l" t="t" r="r" b="b"/>
              <a:pathLst>
                <a:path h="275589">
                  <a:moveTo>
                    <a:pt x="0" y="0"/>
                  </a:moveTo>
                  <a:lnTo>
                    <a:pt x="0" y="275297"/>
                  </a:lnTo>
                </a:path>
              </a:pathLst>
            </a:custGeom>
            <a:ln w="12700">
              <a:solidFill>
                <a:srgbClr val="00B050"/>
              </a:solidFill>
            </a:ln>
          </p:spPr>
          <p:txBody>
            <a:bodyPr wrap="square" lIns="0" tIns="0" rIns="0" bIns="0" rtlCol="0"/>
            <a:lstStyle/>
            <a:p>
              <a:endParaRPr sz="1050">
                <a:solidFill>
                  <a:srgbClr val="0A236D"/>
                </a:solidFill>
              </a:endParaRPr>
            </a:p>
          </p:txBody>
        </p:sp>
        <p:sp>
          <p:nvSpPr>
            <p:cNvPr id="33" name="object 27">
              <a:extLst>
                <a:ext uri="{FF2B5EF4-FFF2-40B4-BE49-F238E27FC236}">
                  <a16:creationId xmlns:a16="http://schemas.microsoft.com/office/drawing/2014/main" id="{AE6F9623-EF75-C8E3-16C5-E51A7F91DEB3}"/>
                </a:ext>
              </a:extLst>
            </p:cNvPr>
            <p:cNvSpPr/>
            <p:nvPr/>
          </p:nvSpPr>
          <p:spPr>
            <a:xfrm>
              <a:off x="3892942" y="3163434"/>
              <a:ext cx="147320" cy="127635"/>
            </a:xfrm>
            <a:custGeom>
              <a:avLst/>
              <a:gdLst/>
              <a:ahLst/>
              <a:cxnLst/>
              <a:rect l="l" t="t" r="r" b="b"/>
              <a:pathLst>
                <a:path w="147320" h="127635">
                  <a:moveTo>
                    <a:pt x="73621" y="0"/>
                  </a:moveTo>
                  <a:lnTo>
                    <a:pt x="0" y="127520"/>
                  </a:lnTo>
                  <a:lnTo>
                    <a:pt x="147243" y="127520"/>
                  </a:lnTo>
                  <a:lnTo>
                    <a:pt x="73621" y="0"/>
                  </a:lnTo>
                  <a:close/>
                </a:path>
              </a:pathLst>
            </a:custGeom>
            <a:ln w="12700">
              <a:solidFill>
                <a:srgbClr val="00B050"/>
              </a:solidFill>
            </a:ln>
          </p:spPr>
          <p:txBody>
            <a:bodyPr wrap="square" lIns="0" tIns="0" rIns="0" bIns="0" rtlCol="0"/>
            <a:lstStyle/>
            <a:p>
              <a:endParaRPr sz="1050">
                <a:solidFill>
                  <a:srgbClr val="0A236D"/>
                </a:solidFill>
              </a:endParaRPr>
            </a:p>
          </p:txBody>
        </p:sp>
      </p:grpSp>
      <p:pic>
        <p:nvPicPr>
          <p:cNvPr id="147" name="Google Shape;91;p1">
            <a:extLst>
              <a:ext uri="{FF2B5EF4-FFF2-40B4-BE49-F238E27FC236}">
                <a16:creationId xmlns:a16="http://schemas.microsoft.com/office/drawing/2014/main" id="{328EF565-FE66-9E87-695A-1253AA768CB2}"/>
              </a:ext>
            </a:extLst>
          </p:cNvPr>
          <p:cNvPicPr preferRelativeResize="0"/>
          <p:nvPr/>
        </p:nvPicPr>
        <p:blipFill rotWithShape="1">
          <a:blip r:embed="rId43">
            <a:alphaModFix/>
          </a:blip>
          <a:srcRect/>
          <a:stretch/>
        </p:blipFill>
        <p:spPr>
          <a:xfrm>
            <a:off x="2703676" y="1692619"/>
            <a:ext cx="598994" cy="154149"/>
          </a:xfrm>
          <a:prstGeom prst="rect">
            <a:avLst/>
          </a:prstGeom>
          <a:noFill/>
          <a:ln>
            <a:noFill/>
          </a:ln>
        </p:spPr>
      </p:pic>
      <p:pic>
        <p:nvPicPr>
          <p:cNvPr id="149" name="object 115">
            <a:extLst>
              <a:ext uri="{FF2B5EF4-FFF2-40B4-BE49-F238E27FC236}">
                <a16:creationId xmlns:a16="http://schemas.microsoft.com/office/drawing/2014/main" id="{355ECBB0-5BE1-911D-13D3-76960345440E}"/>
              </a:ext>
            </a:extLst>
          </p:cNvPr>
          <p:cNvPicPr/>
          <p:nvPr/>
        </p:nvPicPr>
        <p:blipFill>
          <a:blip r:embed="rId44" cstate="print"/>
          <a:stretch>
            <a:fillRect/>
          </a:stretch>
        </p:blipFill>
        <p:spPr>
          <a:xfrm>
            <a:off x="2965856" y="5277526"/>
            <a:ext cx="1177439" cy="310972"/>
          </a:xfrm>
          <a:prstGeom prst="rect">
            <a:avLst/>
          </a:prstGeom>
        </p:spPr>
      </p:pic>
    </p:spTree>
    <p:extLst>
      <p:ext uri="{BB962C8B-B14F-4D97-AF65-F5344CB8AC3E}">
        <p14:creationId xmlns:p14="http://schemas.microsoft.com/office/powerpoint/2010/main" val="1018105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A78F44-BEE0-47E4-9999-1A39B6257C46}"/>
              </a:ext>
            </a:extLst>
          </p:cNvPr>
          <p:cNvSpPr>
            <a:spLocks noGrp="1"/>
          </p:cNvSpPr>
          <p:nvPr>
            <p:ph type="body" sz="quarter" idx="11"/>
          </p:nvPr>
        </p:nvSpPr>
        <p:spPr>
          <a:xfrm>
            <a:off x="964889" y="553734"/>
            <a:ext cx="11027997" cy="625185"/>
          </a:xfrm>
        </p:spPr>
        <p:txBody>
          <a:bodyPr/>
          <a:lstStyle/>
          <a:p>
            <a:r>
              <a:rPr lang="en-US" sz="3450" b="0" dirty="0">
                <a:solidFill>
                  <a:srgbClr val="0A236D"/>
                </a:solidFill>
                <a:latin typeface="Metropolis Extra Light" panose="00000500000000000000" charset="0"/>
              </a:rPr>
              <a:t>Are all my assets listed?</a:t>
            </a:r>
            <a:endParaRPr lang="en-IL" sz="3450" b="0" dirty="0">
              <a:solidFill>
                <a:srgbClr val="0A236D"/>
              </a:solidFill>
              <a:latin typeface="Metropolis Extra Light" panose="00000500000000000000" charset="0"/>
            </a:endParaRPr>
          </a:p>
        </p:txBody>
      </p:sp>
      <p:sp>
        <p:nvSpPr>
          <p:cNvPr id="3" name="Text Placeholder 2">
            <a:extLst>
              <a:ext uri="{FF2B5EF4-FFF2-40B4-BE49-F238E27FC236}">
                <a16:creationId xmlns:a16="http://schemas.microsoft.com/office/drawing/2014/main" id="{0E49DDD6-FB87-436F-AE95-C488857AEEED}"/>
              </a:ext>
            </a:extLst>
          </p:cNvPr>
          <p:cNvSpPr>
            <a:spLocks noGrp="1"/>
          </p:cNvSpPr>
          <p:nvPr>
            <p:ph type="body" sz="quarter" idx="12"/>
          </p:nvPr>
        </p:nvSpPr>
        <p:spPr>
          <a:xfrm>
            <a:off x="1592214" y="1517608"/>
            <a:ext cx="9773347" cy="3822785"/>
          </a:xfrm>
        </p:spPr>
        <p:txBody>
          <a:bodyPr/>
          <a:lstStyle/>
          <a:p>
            <a:pPr>
              <a:buClr>
                <a:srgbClr val="23B589"/>
              </a:buClr>
            </a:pPr>
            <a:r>
              <a:rPr lang="en-US" sz="3000" dirty="0">
                <a:solidFill>
                  <a:srgbClr val="0A236D"/>
                </a:solidFill>
                <a:latin typeface="Metropolis Extra Light" panose="00000500000000000000" charset="0"/>
                <a:ea typeface="+mn-lt"/>
                <a:cs typeface="+mn-lt"/>
              </a:rPr>
              <a:t>Sepio provides a complete asset inventory of whatever is connected – internal components HW BOM, USB peripherals, wired and wireless Ethernet connected devices.</a:t>
            </a:r>
          </a:p>
          <a:p>
            <a:pPr>
              <a:buClr>
                <a:srgbClr val="23B589"/>
              </a:buClr>
            </a:pPr>
            <a:endParaRPr lang="en-US" sz="3000" dirty="0">
              <a:solidFill>
                <a:srgbClr val="0A236D"/>
              </a:solidFill>
              <a:latin typeface="Metropolis Extra Light" panose="00000500000000000000" charset="0"/>
              <a:ea typeface="+mn-lt"/>
              <a:cs typeface="+mn-lt"/>
            </a:endParaRPr>
          </a:p>
          <a:p>
            <a:pPr>
              <a:buClr>
                <a:srgbClr val="23B589"/>
              </a:buClr>
            </a:pPr>
            <a:r>
              <a:rPr lang="en-US" sz="3000" dirty="0">
                <a:solidFill>
                  <a:srgbClr val="0A236D"/>
                </a:solidFill>
                <a:latin typeface="Metropolis Extra Light" panose="00000500000000000000" charset="0"/>
                <a:ea typeface="+mn-lt"/>
                <a:cs typeface="+mn-lt"/>
              </a:rPr>
              <a:t>Easily integrated with CMDB solutions (e.g., ServiceNow).</a:t>
            </a:r>
          </a:p>
          <a:p>
            <a:pPr>
              <a:buClr>
                <a:srgbClr val="23B589"/>
              </a:buClr>
            </a:pPr>
            <a:endParaRPr lang="en-US" sz="4000" dirty="0">
              <a:solidFill>
                <a:srgbClr val="0A236D"/>
              </a:solidFill>
              <a:latin typeface="Metropolis Extra Light" panose="00000500000000000000" charset="0"/>
              <a:ea typeface="+mn-lt"/>
              <a:cs typeface="+mn-lt"/>
            </a:endParaRPr>
          </a:p>
        </p:txBody>
      </p:sp>
      <p:pic>
        <p:nvPicPr>
          <p:cNvPr id="6" name="Graphic 5" descr="Help outline">
            <a:extLst>
              <a:ext uri="{FF2B5EF4-FFF2-40B4-BE49-F238E27FC236}">
                <a16:creationId xmlns:a16="http://schemas.microsoft.com/office/drawing/2014/main" id="{BF02FB2E-B256-AEEF-DEF1-31B7C892E8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114" y="595048"/>
            <a:ext cx="583871" cy="583871"/>
          </a:xfrm>
          <a:prstGeom prst="rect">
            <a:avLst/>
          </a:prstGeom>
        </p:spPr>
      </p:pic>
    </p:spTree>
    <p:extLst>
      <p:ext uri="{BB962C8B-B14F-4D97-AF65-F5344CB8AC3E}">
        <p14:creationId xmlns:p14="http://schemas.microsoft.com/office/powerpoint/2010/main" val="24145007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A78F44-BEE0-47E4-9999-1A39B6257C46}"/>
              </a:ext>
            </a:extLst>
          </p:cNvPr>
          <p:cNvSpPr>
            <a:spLocks noGrp="1"/>
          </p:cNvSpPr>
          <p:nvPr>
            <p:ph type="body" sz="quarter" idx="11"/>
          </p:nvPr>
        </p:nvSpPr>
        <p:spPr>
          <a:xfrm>
            <a:off x="798387" y="601808"/>
            <a:ext cx="10320679" cy="625185"/>
          </a:xfrm>
        </p:spPr>
        <p:txBody>
          <a:bodyPr/>
          <a:lstStyle/>
          <a:p>
            <a:pPr algn="l"/>
            <a:r>
              <a:rPr lang="en-US" sz="3450" dirty="0">
                <a:solidFill>
                  <a:srgbClr val="0A236D"/>
                </a:solidFill>
                <a:latin typeface="Metropolis Extra Light" panose="00000500000000000000" charset="0"/>
              </a:rPr>
              <a:t>Sepio agent deployment options </a:t>
            </a:r>
            <a:endParaRPr lang="en-IL" sz="3450" dirty="0">
              <a:solidFill>
                <a:srgbClr val="0A236D"/>
              </a:solidFill>
              <a:latin typeface="Metropolis Extra Light" panose="00000500000000000000" charset="0"/>
            </a:endParaRPr>
          </a:p>
        </p:txBody>
      </p:sp>
      <p:sp>
        <p:nvSpPr>
          <p:cNvPr id="3" name="Text Placeholder 2">
            <a:extLst>
              <a:ext uri="{FF2B5EF4-FFF2-40B4-BE49-F238E27FC236}">
                <a16:creationId xmlns:a16="http://schemas.microsoft.com/office/drawing/2014/main" id="{0E49DDD6-FB87-436F-AE95-C488857AEEED}"/>
              </a:ext>
            </a:extLst>
          </p:cNvPr>
          <p:cNvSpPr>
            <a:spLocks noGrp="1"/>
          </p:cNvSpPr>
          <p:nvPr>
            <p:ph type="body" sz="quarter" idx="12"/>
          </p:nvPr>
        </p:nvSpPr>
        <p:spPr>
          <a:xfrm>
            <a:off x="1626871" y="1600200"/>
            <a:ext cx="11640027" cy="3874494"/>
          </a:xfrm>
        </p:spPr>
        <p:txBody>
          <a:bodyPr/>
          <a:lstStyle/>
          <a:p>
            <a:pPr>
              <a:buClr>
                <a:srgbClr val="23B589"/>
              </a:buClr>
            </a:pPr>
            <a:endParaRPr lang="en-US" sz="3000" dirty="0">
              <a:solidFill>
                <a:srgbClr val="0A236D"/>
              </a:solidFill>
              <a:ea typeface="+mn-lt"/>
              <a:cs typeface="+mn-lt"/>
            </a:endParaRPr>
          </a:p>
          <a:p>
            <a:pPr>
              <a:buClr>
                <a:srgbClr val="23B589"/>
              </a:buClr>
            </a:pPr>
            <a:r>
              <a:rPr lang="en-US" sz="3000" dirty="0">
                <a:solidFill>
                  <a:srgbClr val="0A236D"/>
                </a:solidFill>
                <a:ea typeface="+mn-lt"/>
                <a:cs typeface="+mn-lt"/>
              </a:rPr>
              <a:t>Fixed agent </a:t>
            </a:r>
            <a:r>
              <a:rPr lang="en-US" sz="3200" dirty="0">
                <a:solidFill>
                  <a:srgbClr val="0A236D"/>
                </a:solidFill>
                <a:ea typeface="+mn-lt"/>
                <a:cs typeface="+mn-lt"/>
              </a:rPr>
              <a:t>(including VDI support)</a:t>
            </a:r>
            <a:endParaRPr lang="en-US" sz="3000" dirty="0">
              <a:solidFill>
                <a:srgbClr val="0A236D"/>
              </a:solidFill>
              <a:ea typeface="+mn-lt"/>
              <a:cs typeface="+mn-lt"/>
            </a:endParaRPr>
          </a:p>
          <a:p>
            <a:pPr>
              <a:buClr>
                <a:srgbClr val="23B589"/>
              </a:buClr>
            </a:pPr>
            <a:endParaRPr lang="en-US" sz="3000" dirty="0">
              <a:solidFill>
                <a:srgbClr val="0A236D"/>
              </a:solidFill>
              <a:ea typeface="+mn-lt"/>
              <a:cs typeface="+mn-lt"/>
            </a:endParaRPr>
          </a:p>
          <a:p>
            <a:pPr>
              <a:buClr>
                <a:srgbClr val="23B589"/>
              </a:buClr>
            </a:pPr>
            <a:r>
              <a:rPr lang="en-US" sz="3000" dirty="0">
                <a:solidFill>
                  <a:srgbClr val="0A236D"/>
                </a:solidFill>
                <a:ea typeface="+mn-lt"/>
                <a:cs typeface="+mn-lt"/>
              </a:rPr>
              <a:t>Session based</a:t>
            </a:r>
          </a:p>
          <a:p>
            <a:pPr>
              <a:buClr>
                <a:srgbClr val="23B589"/>
              </a:buClr>
            </a:pPr>
            <a:endParaRPr lang="en-US" sz="3000" dirty="0">
              <a:solidFill>
                <a:srgbClr val="0A236D"/>
              </a:solidFill>
              <a:ea typeface="+mn-lt"/>
              <a:cs typeface="+mn-lt"/>
            </a:endParaRPr>
          </a:p>
          <a:p>
            <a:pPr>
              <a:buClr>
                <a:srgbClr val="23B589"/>
              </a:buClr>
            </a:pPr>
            <a:r>
              <a:rPr lang="en-US" sz="3000" dirty="0">
                <a:solidFill>
                  <a:srgbClr val="0A236D"/>
                </a:solidFill>
                <a:ea typeface="+mn-lt"/>
                <a:cs typeface="+mn-lt"/>
              </a:rPr>
              <a:t>Dissolvable agent</a:t>
            </a:r>
          </a:p>
          <a:p>
            <a:pPr>
              <a:buClr>
                <a:srgbClr val="23B589"/>
              </a:buClr>
            </a:pPr>
            <a:endParaRPr lang="en-US" sz="4000" dirty="0">
              <a:solidFill>
                <a:srgbClr val="0A236D"/>
              </a:solidFill>
              <a:ea typeface="+mn-lt"/>
              <a:cs typeface="+mn-lt"/>
            </a:endParaRPr>
          </a:p>
          <a:p>
            <a:pPr>
              <a:buClr>
                <a:srgbClr val="23B589"/>
              </a:buClr>
            </a:pPr>
            <a:endParaRPr lang="en-US" sz="4000" dirty="0">
              <a:solidFill>
                <a:srgbClr val="0A236D"/>
              </a:solidFill>
              <a:ea typeface="+mn-lt"/>
              <a:cs typeface="+mn-lt"/>
            </a:endParaRPr>
          </a:p>
        </p:txBody>
      </p:sp>
      <p:pic>
        <p:nvPicPr>
          <p:cNvPr id="12" name="Graphic 11" descr="Medieval Armor outline">
            <a:extLst>
              <a:ext uri="{FF2B5EF4-FFF2-40B4-BE49-F238E27FC236}">
                <a16:creationId xmlns:a16="http://schemas.microsoft.com/office/drawing/2014/main" id="{11D23E21-CA91-F43D-C000-BF496D5845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8386" y="1780046"/>
            <a:ext cx="533400" cy="533400"/>
          </a:xfrm>
          <a:prstGeom prst="rect">
            <a:avLst/>
          </a:prstGeom>
        </p:spPr>
      </p:pic>
      <p:pic>
        <p:nvPicPr>
          <p:cNvPr id="8" name="Graphic 7" descr="Hourglass Finished outline">
            <a:extLst>
              <a:ext uri="{FF2B5EF4-FFF2-40B4-BE49-F238E27FC236}">
                <a16:creationId xmlns:a16="http://schemas.microsoft.com/office/drawing/2014/main" id="{7698E720-1373-28C2-A9CD-F5F8A6BC69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8528" y="2979012"/>
            <a:ext cx="400050" cy="400050"/>
          </a:xfrm>
          <a:prstGeom prst="rect">
            <a:avLst/>
          </a:prstGeom>
        </p:spPr>
      </p:pic>
      <p:pic>
        <p:nvPicPr>
          <p:cNvPr id="40" name="Graphic 39" descr="Footprints outline">
            <a:extLst>
              <a:ext uri="{FF2B5EF4-FFF2-40B4-BE49-F238E27FC236}">
                <a16:creationId xmlns:a16="http://schemas.microsoft.com/office/drawing/2014/main" id="{EA03EAAF-F3C2-97F0-5231-66B4E8F05E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0176" y="4005564"/>
            <a:ext cx="400050" cy="400050"/>
          </a:xfrm>
          <a:prstGeom prst="rect">
            <a:avLst/>
          </a:prstGeom>
        </p:spPr>
      </p:pic>
    </p:spTree>
    <p:extLst>
      <p:ext uri="{BB962C8B-B14F-4D97-AF65-F5344CB8AC3E}">
        <p14:creationId xmlns:p14="http://schemas.microsoft.com/office/powerpoint/2010/main" val="52528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427;p19">
            <a:extLst>
              <a:ext uri="{FF2B5EF4-FFF2-40B4-BE49-F238E27FC236}">
                <a16:creationId xmlns:a16="http://schemas.microsoft.com/office/drawing/2014/main" id="{937CE385-82C7-49D3-B1A3-42C0C4DBB39E}"/>
              </a:ext>
            </a:extLst>
          </p:cNvPr>
          <p:cNvSpPr txBox="1"/>
          <p:nvPr/>
        </p:nvSpPr>
        <p:spPr>
          <a:xfrm>
            <a:off x="592500" y="730051"/>
            <a:ext cx="11494720" cy="681621"/>
          </a:xfrm>
          <a:prstGeom prst="rect">
            <a:avLst/>
          </a:prstGeom>
          <a:noFill/>
          <a:ln>
            <a:noFill/>
          </a:ln>
        </p:spPr>
        <p:txBody>
          <a:bodyPr spcFirstLastPara="1" wrap="square" lIns="91425" tIns="45700" rIns="91425" bIns="45700" anchor="t" anchorCtr="0">
            <a:spAutoFit/>
          </a:bodyPr>
          <a:lstStyle/>
          <a:p>
            <a:pPr>
              <a:lnSpc>
                <a:spcPct val="111111"/>
              </a:lnSpc>
            </a:pPr>
            <a:r>
              <a:rPr lang="en-US" sz="3450">
                <a:solidFill>
                  <a:srgbClr val="0A236D"/>
                </a:solidFill>
                <a:latin typeface="Metropolis Extra Light" panose="00000500000000000000" charset="0"/>
              </a:rPr>
              <a:t>Typical Customer Journey</a:t>
            </a:r>
            <a:endParaRPr sz="3450">
              <a:solidFill>
                <a:srgbClr val="0A236D"/>
              </a:solidFill>
              <a:latin typeface="Metropolis Extra Light" panose="00000500000000000000" charset="0"/>
            </a:endParaRPr>
          </a:p>
        </p:txBody>
      </p:sp>
      <p:sp>
        <p:nvSpPr>
          <p:cNvPr id="10" name="Google Shape;428;p19">
            <a:extLst>
              <a:ext uri="{FF2B5EF4-FFF2-40B4-BE49-F238E27FC236}">
                <a16:creationId xmlns:a16="http://schemas.microsoft.com/office/drawing/2014/main" id="{F0333A2E-AFB8-2E9A-DA59-FFB517C178C3}"/>
              </a:ext>
            </a:extLst>
          </p:cNvPr>
          <p:cNvSpPr txBox="1"/>
          <p:nvPr/>
        </p:nvSpPr>
        <p:spPr>
          <a:xfrm>
            <a:off x="673975" y="2962472"/>
            <a:ext cx="1807800" cy="784790"/>
          </a:xfrm>
          <a:prstGeom prst="rect">
            <a:avLst/>
          </a:prstGeom>
          <a:noFill/>
          <a:ln>
            <a:noFill/>
          </a:ln>
        </p:spPr>
        <p:txBody>
          <a:bodyPr spcFirstLastPara="1" wrap="square" lIns="91425" tIns="45700" rIns="91425" bIns="45700" anchor="t" anchorCtr="0">
            <a:spAutoFit/>
          </a:bodyPr>
          <a:lstStyle/>
          <a:p>
            <a:pPr algn="ctr">
              <a:lnSpc>
                <a:spcPct val="125000"/>
              </a:lnSpc>
            </a:pPr>
            <a:r>
              <a:rPr lang="en-US" sz="1800">
                <a:solidFill>
                  <a:srgbClr val="0A236D"/>
                </a:solidFill>
                <a:latin typeface="Metropolis" panose="020B0604020202020204" charset="0"/>
              </a:rPr>
              <a:t>Workshop with extended team</a:t>
            </a:r>
            <a:endParaRPr sz="1800">
              <a:solidFill>
                <a:srgbClr val="0A236D"/>
              </a:solidFill>
              <a:latin typeface="Metropolis" panose="020B0604020202020204" charset="0"/>
            </a:endParaRPr>
          </a:p>
        </p:txBody>
      </p:sp>
      <p:sp>
        <p:nvSpPr>
          <p:cNvPr id="11" name="Google Shape;429;p19">
            <a:extLst>
              <a:ext uri="{FF2B5EF4-FFF2-40B4-BE49-F238E27FC236}">
                <a16:creationId xmlns:a16="http://schemas.microsoft.com/office/drawing/2014/main" id="{F1F22CB0-515D-C05E-666C-7A5B9A29D3D2}"/>
              </a:ext>
            </a:extLst>
          </p:cNvPr>
          <p:cNvSpPr txBox="1"/>
          <p:nvPr/>
        </p:nvSpPr>
        <p:spPr>
          <a:xfrm>
            <a:off x="2967435" y="2965603"/>
            <a:ext cx="2094466" cy="1131038"/>
          </a:xfrm>
          <a:prstGeom prst="rect">
            <a:avLst/>
          </a:prstGeom>
          <a:noFill/>
          <a:ln>
            <a:noFill/>
          </a:ln>
        </p:spPr>
        <p:txBody>
          <a:bodyPr spcFirstLastPara="1" wrap="square" lIns="91425" tIns="45700" rIns="91425" bIns="45700" anchor="t" anchorCtr="0">
            <a:spAutoFit/>
          </a:bodyPr>
          <a:lstStyle/>
          <a:p>
            <a:pPr algn="ctr">
              <a:lnSpc>
                <a:spcPct val="125000"/>
              </a:lnSpc>
            </a:pPr>
            <a:r>
              <a:rPr lang="en-US" sz="1800">
                <a:solidFill>
                  <a:srgbClr val="0A236D"/>
                </a:solidFill>
                <a:latin typeface="Metropolis" panose="020B0604020202020204" charset="0"/>
              </a:rPr>
              <a:t>Identify key use cases – endpoint or network</a:t>
            </a:r>
            <a:endParaRPr sz="1800">
              <a:solidFill>
                <a:srgbClr val="0A236D"/>
              </a:solidFill>
              <a:latin typeface="Metropolis" panose="020B0604020202020204" charset="0"/>
            </a:endParaRPr>
          </a:p>
        </p:txBody>
      </p:sp>
      <p:sp>
        <p:nvSpPr>
          <p:cNvPr id="12" name="Google Shape;430;p19">
            <a:extLst>
              <a:ext uri="{FF2B5EF4-FFF2-40B4-BE49-F238E27FC236}">
                <a16:creationId xmlns:a16="http://schemas.microsoft.com/office/drawing/2014/main" id="{CE07DA2D-2BE5-62D5-42B5-1BEF4B12A7D9}"/>
              </a:ext>
            </a:extLst>
          </p:cNvPr>
          <p:cNvSpPr txBox="1"/>
          <p:nvPr/>
        </p:nvSpPr>
        <p:spPr>
          <a:xfrm>
            <a:off x="5375195" y="2951945"/>
            <a:ext cx="1922100" cy="1477287"/>
          </a:xfrm>
          <a:prstGeom prst="rect">
            <a:avLst/>
          </a:prstGeom>
          <a:noFill/>
          <a:ln>
            <a:noFill/>
          </a:ln>
        </p:spPr>
        <p:txBody>
          <a:bodyPr spcFirstLastPara="1" wrap="square" lIns="91425" tIns="45700" rIns="91425" bIns="45700" anchor="t" anchorCtr="0">
            <a:spAutoFit/>
          </a:bodyPr>
          <a:lstStyle/>
          <a:p>
            <a:pPr algn="ctr">
              <a:lnSpc>
                <a:spcPct val="125000"/>
              </a:lnSpc>
            </a:pPr>
            <a:r>
              <a:rPr lang="en-US" sz="1800" err="1">
                <a:solidFill>
                  <a:srgbClr val="0A236D"/>
                </a:solidFill>
                <a:latin typeface="Metropolis" panose="020B0604020202020204" charset="0"/>
              </a:rPr>
              <a:t>PoV</a:t>
            </a:r>
            <a:r>
              <a:rPr lang="en-US" sz="1800">
                <a:solidFill>
                  <a:srgbClr val="0A236D"/>
                </a:solidFill>
                <a:latin typeface="Metropolis" panose="020B0604020202020204" charset="0"/>
              </a:rPr>
              <a:t> – installs in hours; standard duration up to 2 weeks</a:t>
            </a:r>
            <a:endParaRPr sz="1800">
              <a:solidFill>
                <a:srgbClr val="0A236D"/>
              </a:solidFill>
              <a:latin typeface="Metropolis" panose="020B0604020202020204" charset="0"/>
            </a:endParaRPr>
          </a:p>
        </p:txBody>
      </p:sp>
      <p:sp>
        <p:nvSpPr>
          <p:cNvPr id="13" name="Google Shape;431;p19">
            <a:extLst>
              <a:ext uri="{FF2B5EF4-FFF2-40B4-BE49-F238E27FC236}">
                <a16:creationId xmlns:a16="http://schemas.microsoft.com/office/drawing/2014/main" id="{15BA7999-CD38-CBE5-9F90-AB902154833B}"/>
              </a:ext>
            </a:extLst>
          </p:cNvPr>
          <p:cNvSpPr txBox="1"/>
          <p:nvPr/>
        </p:nvSpPr>
        <p:spPr>
          <a:xfrm>
            <a:off x="7782955" y="2950808"/>
            <a:ext cx="1980164" cy="1131038"/>
          </a:xfrm>
          <a:prstGeom prst="rect">
            <a:avLst/>
          </a:prstGeom>
          <a:noFill/>
          <a:ln>
            <a:noFill/>
          </a:ln>
        </p:spPr>
        <p:txBody>
          <a:bodyPr spcFirstLastPara="1" wrap="square" lIns="91425" tIns="45700" rIns="91425" bIns="45700" anchor="t" anchorCtr="0">
            <a:spAutoFit/>
          </a:bodyPr>
          <a:lstStyle/>
          <a:p>
            <a:pPr algn="ctr">
              <a:lnSpc>
                <a:spcPct val="125000"/>
              </a:lnSpc>
            </a:pPr>
            <a:r>
              <a:rPr lang="en-US" sz="1800">
                <a:solidFill>
                  <a:srgbClr val="0A236D"/>
                </a:solidFill>
                <a:latin typeface="Metropolis" panose="020B0604020202020204" charset="0"/>
              </a:rPr>
              <a:t>Develop deployment and integration plan</a:t>
            </a:r>
            <a:endParaRPr sz="1800">
              <a:solidFill>
                <a:srgbClr val="0A236D"/>
              </a:solidFill>
              <a:latin typeface="Metropolis" panose="020B0604020202020204" charset="0"/>
            </a:endParaRPr>
          </a:p>
        </p:txBody>
      </p:sp>
      <p:sp>
        <p:nvSpPr>
          <p:cNvPr id="14" name="Google Shape;432;p19">
            <a:extLst>
              <a:ext uri="{FF2B5EF4-FFF2-40B4-BE49-F238E27FC236}">
                <a16:creationId xmlns:a16="http://schemas.microsoft.com/office/drawing/2014/main" id="{3D54F740-D5BB-2F4C-DFDC-F011C80C5456}"/>
              </a:ext>
            </a:extLst>
          </p:cNvPr>
          <p:cNvSpPr txBox="1"/>
          <p:nvPr/>
        </p:nvSpPr>
        <p:spPr>
          <a:xfrm>
            <a:off x="10076413" y="2950808"/>
            <a:ext cx="1922100" cy="1131038"/>
          </a:xfrm>
          <a:prstGeom prst="rect">
            <a:avLst/>
          </a:prstGeom>
          <a:noFill/>
          <a:ln>
            <a:noFill/>
          </a:ln>
        </p:spPr>
        <p:txBody>
          <a:bodyPr spcFirstLastPara="1" wrap="square" lIns="91425" tIns="45700" rIns="91425" bIns="45700" anchor="t" anchorCtr="0">
            <a:spAutoFit/>
          </a:bodyPr>
          <a:lstStyle/>
          <a:p>
            <a:pPr algn="ctr">
              <a:lnSpc>
                <a:spcPct val="125000"/>
              </a:lnSpc>
            </a:pPr>
            <a:r>
              <a:rPr lang="en-US" sz="1800">
                <a:solidFill>
                  <a:srgbClr val="0A236D"/>
                </a:solidFill>
                <a:latin typeface="Metropolis" panose="020B0604020202020204" charset="0"/>
              </a:rPr>
              <a:t>Present business case for approval</a:t>
            </a:r>
            <a:endParaRPr sz="1800">
              <a:solidFill>
                <a:srgbClr val="0A236D"/>
              </a:solidFill>
              <a:latin typeface="Metropolis" panose="020B0604020202020204" charset="0"/>
            </a:endParaRPr>
          </a:p>
        </p:txBody>
      </p:sp>
      <p:cxnSp>
        <p:nvCxnSpPr>
          <p:cNvPr id="15" name="Google Shape;434;p19">
            <a:extLst>
              <a:ext uri="{FF2B5EF4-FFF2-40B4-BE49-F238E27FC236}">
                <a16:creationId xmlns:a16="http://schemas.microsoft.com/office/drawing/2014/main" id="{F045585C-709E-3B59-DB88-30499BDA2467}"/>
              </a:ext>
            </a:extLst>
          </p:cNvPr>
          <p:cNvCxnSpPr/>
          <p:nvPr/>
        </p:nvCxnSpPr>
        <p:spPr>
          <a:xfrm>
            <a:off x="592500" y="2623282"/>
            <a:ext cx="10837500" cy="0"/>
          </a:xfrm>
          <a:prstGeom prst="straightConnector1">
            <a:avLst/>
          </a:prstGeom>
          <a:noFill/>
          <a:ln w="9525" cap="flat" cmpd="sng">
            <a:solidFill>
              <a:srgbClr val="1BB3A5"/>
            </a:solidFill>
            <a:prstDash val="solid"/>
            <a:miter lim="800000"/>
            <a:headEnd type="none" w="sm" len="sm"/>
            <a:tailEnd type="triangle" w="med" len="med"/>
          </a:ln>
        </p:spPr>
      </p:cxnSp>
      <p:pic>
        <p:nvPicPr>
          <p:cNvPr id="16" name="Google Shape;435;p19">
            <a:extLst>
              <a:ext uri="{FF2B5EF4-FFF2-40B4-BE49-F238E27FC236}">
                <a16:creationId xmlns:a16="http://schemas.microsoft.com/office/drawing/2014/main" id="{1A5E0A7C-8D1D-4691-1109-46470243C3B4}"/>
              </a:ext>
            </a:extLst>
          </p:cNvPr>
          <p:cNvPicPr preferRelativeResize="0"/>
          <p:nvPr/>
        </p:nvPicPr>
        <p:blipFill rotWithShape="1">
          <a:blip r:embed="rId3">
            <a:alphaModFix/>
          </a:blip>
          <a:srcRect/>
          <a:stretch/>
        </p:blipFill>
        <p:spPr>
          <a:xfrm>
            <a:off x="1392730" y="2590624"/>
            <a:ext cx="104780" cy="104780"/>
          </a:xfrm>
          <a:prstGeom prst="rect">
            <a:avLst/>
          </a:prstGeom>
          <a:noFill/>
          <a:ln>
            <a:noFill/>
          </a:ln>
        </p:spPr>
      </p:pic>
      <p:pic>
        <p:nvPicPr>
          <p:cNvPr id="17" name="Google Shape;436;p19">
            <a:extLst>
              <a:ext uri="{FF2B5EF4-FFF2-40B4-BE49-F238E27FC236}">
                <a16:creationId xmlns:a16="http://schemas.microsoft.com/office/drawing/2014/main" id="{EDF8A750-C5FF-E171-7D4E-798231092CB9}"/>
              </a:ext>
            </a:extLst>
          </p:cNvPr>
          <p:cNvPicPr preferRelativeResize="0"/>
          <p:nvPr/>
        </p:nvPicPr>
        <p:blipFill rotWithShape="1">
          <a:blip r:embed="rId3">
            <a:alphaModFix/>
          </a:blip>
          <a:srcRect/>
          <a:stretch/>
        </p:blipFill>
        <p:spPr>
          <a:xfrm>
            <a:off x="3919201" y="2590624"/>
            <a:ext cx="104780" cy="104780"/>
          </a:xfrm>
          <a:prstGeom prst="rect">
            <a:avLst/>
          </a:prstGeom>
          <a:noFill/>
          <a:ln>
            <a:noFill/>
          </a:ln>
        </p:spPr>
      </p:pic>
      <p:pic>
        <p:nvPicPr>
          <p:cNvPr id="18" name="Google Shape;437;p19">
            <a:extLst>
              <a:ext uri="{FF2B5EF4-FFF2-40B4-BE49-F238E27FC236}">
                <a16:creationId xmlns:a16="http://schemas.microsoft.com/office/drawing/2014/main" id="{AB4FF72F-1335-CCCB-18ED-BE5167A7D382}"/>
              </a:ext>
            </a:extLst>
          </p:cNvPr>
          <p:cNvPicPr preferRelativeResize="0"/>
          <p:nvPr/>
        </p:nvPicPr>
        <p:blipFill rotWithShape="1">
          <a:blip r:embed="rId3">
            <a:alphaModFix/>
          </a:blip>
          <a:srcRect/>
          <a:stretch/>
        </p:blipFill>
        <p:spPr>
          <a:xfrm>
            <a:off x="6283855" y="2590624"/>
            <a:ext cx="104780" cy="104780"/>
          </a:xfrm>
          <a:prstGeom prst="rect">
            <a:avLst/>
          </a:prstGeom>
          <a:noFill/>
          <a:ln>
            <a:noFill/>
          </a:ln>
        </p:spPr>
      </p:pic>
      <p:pic>
        <p:nvPicPr>
          <p:cNvPr id="19" name="Google Shape;438;p19">
            <a:extLst>
              <a:ext uri="{FF2B5EF4-FFF2-40B4-BE49-F238E27FC236}">
                <a16:creationId xmlns:a16="http://schemas.microsoft.com/office/drawing/2014/main" id="{81F40B90-8A67-42FD-2809-0C4F4C838AD3}"/>
              </a:ext>
            </a:extLst>
          </p:cNvPr>
          <p:cNvPicPr preferRelativeResize="0"/>
          <p:nvPr/>
        </p:nvPicPr>
        <p:blipFill rotWithShape="1">
          <a:blip r:embed="rId3">
            <a:alphaModFix/>
          </a:blip>
          <a:srcRect/>
          <a:stretch/>
        </p:blipFill>
        <p:spPr>
          <a:xfrm>
            <a:off x="8662036" y="2590624"/>
            <a:ext cx="104780" cy="104780"/>
          </a:xfrm>
          <a:prstGeom prst="rect">
            <a:avLst/>
          </a:prstGeom>
          <a:noFill/>
          <a:ln>
            <a:noFill/>
          </a:ln>
        </p:spPr>
      </p:pic>
      <p:pic>
        <p:nvPicPr>
          <p:cNvPr id="20" name="Google Shape;439;p19">
            <a:extLst>
              <a:ext uri="{FF2B5EF4-FFF2-40B4-BE49-F238E27FC236}">
                <a16:creationId xmlns:a16="http://schemas.microsoft.com/office/drawing/2014/main" id="{CA995062-5ED2-8570-8A35-113B56133E27}"/>
              </a:ext>
            </a:extLst>
          </p:cNvPr>
          <p:cNvPicPr preferRelativeResize="0"/>
          <p:nvPr/>
        </p:nvPicPr>
        <p:blipFill rotWithShape="1">
          <a:blip r:embed="rId3">
            <a:alphaModFix/>
          </a:blip>
          <a:srcRect/>
          <a:stretch/>
        </p:blipFill>
        <p:spPr>
          <a:xfrm>
            <a:off x="10985074" y="2590624"/>
            <a:ext cx="104780" cy="104780"/>
          </a:xfrm>
          <a:prstGeom prst="rect">
            <a:avLst/>
          </a:prstGeom>
          <a:noFill/>
          <a:ln>
            <a:noFill/>
          </a:ln>
        </p:spPr>
      </p:pic>
      <p:pic>
        <p:nvPicPr>
          <p:cNvPr id="2" name="Google Shape;433;p19" descr="Route (Two Pins With A Path) outline">
            <a:extLst>
              <a:ext uri="{FF2B5EF4-FFF2-40B4-BE49-F238E27FC236}">
                <a16:creationId xmlns:a16="http://schemas.microsoft.com/office/drawing/2014/main" id="{1458E3D6-01B1-1F01-132B-B40EBC9517C1}"/>
              </a:ext>
            </a:extLst>
          </p:cNvPr>
          <p:cNvPicPr preferRelativeResize="0"/>
          <p:nvPr/>
        </p:nvPicPr>
        <p:blipFill rotWithShape="1">
          <a:blip r:embed="rId4">
            <a:alphaModFix/>
          </a:blip>
          <a:srcRect/>
          <a:stretch/>
        </p:blipFill>
        <p:spPr>
          <a:xfrm>
            <a:off x="9313332" y="3671789"/>
            <a:ext cx="2878667" cy="2891571"/>
          </a:xfrm>
          <a:prstGeom prst="rect">
            <a:avLst/>
          </a:prstGeom>
          <a:noFill/>
          <a:ln>
            <a:noFill/>
          </a:ln>
        </p:spPr>
      </p:pic>
    </p:spTree>
    <p:extLst>
      <p:ext uri="{BB962C8B-B14F-4D97-AF65-F5344CB8AC3E}">
        <p14:creationId xmlns:p14="http://schemas.microsoft.com/office/powerpoint/2010/main" val="1183734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47;p18">
            <a:extLst>
              <a:ext uri="{FF2B5EF4-FFF2-40B4-BE49-F238E27FC236}">
                <a16:creationId xmlns:a16="http://schemas.microsoft.com/office/drawing/2014/main" id="{54F19DD4-0C4D-90D5-BC36-6FB02DCEE486}"/>
              </a:ext>
            </a:extLst>
          </p:cNvPr>
          <p:cNvSpPr txBox="1"/>
          <p:nvPr/>
        </p:nvSpPr>
        <p:spPr>
          <a:xfrm>
            <a:off x="741098" y="2064546"/>
            <a:ext cx="1913628" cy="369291"/>
          </a:xfrm>
          <a:prstGeom prst="rect">
            <a:avLst/>
          </a:prstGeom>
          <a:noFill/>
          <a:ln>
            <a:noFill/>
          </a:ln>
        </p:spPr>
        <p:txBody>
          <a:bodyPr spcFirstLastPara="1" wrap="square" lIns="91425" tIns="45700" rIns="91425" bIns="45700" anchor="t" anchorCtr="0">
            <a:spAutoFit/>
          </a:bodyPr>
          <a:lstStyle/>
          <a:p>
            <a:r>
              <a:rPr lang="en-US" sz="900">
                <a:solidFill>
                  <a:srgbClr val="0A236D"/>
                </a:solidFill>
                <a:latin typeface="Metropolis "/>
              </a:rPr>
              <a:t>Cloud, virtual, on-prem or via Azure marketplace</a:t>
            </a:r>
            <a:endParaRPr sz="900">
              <a:solidFill>
                <a:srgbClr val="0A236D"/>
              </a:solidFill>
              <a:latin typeface="Metropolis "/>
            </a:endParaRPr>
          </a:p>
        </p:txBody>
      </p:sp>
      <p:sp>
        <p:nvSpPr>
          <p:cNvPr id="3" name="Google Shape;448;p18">
            <a:extLst>
              <a:ext uri="{FF2B5EF4-FFF2-40B4-BE49-F238E27FC236}">
                <a16:creationId xmlns:a16="http://schemas.microsoft.com/office/drawing/2014/main" id="{16904950-F26C-569A-4FED-35C33B7FAEFE}"/>
              </a:ext>
            </a:extLst>
          </p:cNvPr>
          <p:cNvSpPr txBox="1"/>
          <p:nvPr/>
        </p:nvSpPr>
        <p:spPr>
          <a:xfrm>
            <a:off x="764085" y="1490368"/>
            <a:ext cx="2087252" cy="554855"/>
          </a:xfrm>
          <a:prstGeom prst="rect">
            <a:avLst/>
          </a:prstGeom>
          <a:noFill/>
          <a:ln>
            <a:noFill/>
          </a:ln>
        </p:spPr>
        <p:txBody>
          <a:bodyPr spcFirstLastPara="1" wrap="square" lIns="91425" tIns="45700" rIns="91425" bIns="45700" anchor="t" anchorCtr="0">
            <a:spAutoFit/>
          </a:bodyPr>
          <a:lstStyle/>
          <a:p>
            <a:pPr>
              <a:lnSpc>
                <a:spcPct val="166666"/>
              </a:lnSpc>
            </a:pPr>
            <a:r>
              <a:rPr lang="en-US" sz="900" b="1">
                <a:solidFill>
                  <a:srgbClr val="0A236D"/>
                </a:solidFill>
                <a:latin typeface="Metropolis "/>
              </a:rPr>
              <a:t>Install the software only Sepio Platform using preferred method</a:t>
            </a:r>
            <a:endParaRPr sz="900" b="1">
              <a:solidFill>
                <a:srgbClr val="0A236D"/>
              </a:solidFill>
              <a:latin typeface="Metropolis "/>
            </a:endParaRPr>
          </a:p>
        </p:txBody>
      </p:sp>
      <p:sp>
        <p:nvSpPr>
          <p:cNvPr id="4" name="Google Shape;449;p18">
            <a:extLst>
              <a:ext uri="{FF2B5EF4-FFF2-40B4-BE49-F238E27FC236}">
                <a16:creationId xmlns:a16="http://schemas.microsoft.com/office/drawing/2014/main" id="{2CD61151-4C17-4121-BCE7-6E8E86573355}"/>
              </a:ext>
            </a:extLst>
          </p:cNvPr>
          <p:cNvSpPr txBox="1"/>
          <p:nvPr/>
        </p:nvSpPr>
        <p:spPr>
          <a:xfrm>
            <a:off x="721045" y="670181"/>
            <a:ext cx="6327455" cy="589565"/>
          </a:xfrm>
          <a:prstGeom prst="rect">
            <a:avLst/>
          </a:prstGeom>
          <a:noFill/>
          <a:ln>
            <a:noFill/>
          </a:ln>
        </p:spPr>
        <p:txBody>
          <a:bodyPr spcFirstLastPara="1" wrap="square" lIns="91425" tIns="45700" rIns="91425" bIns="45700" anchor="t" anchorCtr="0">
            <a:noAutofit/>
          </a:bodyPr>
          <a:lstStyle/>
          <a:p>
            <a:pPr>
              <a:lnSpc>
                <a:spcPct val="111111"/>
              </a:lnSpc>
              <a:buClr>
                <a:schemeClr val="lt1"/>
              </a:buClr>
              <a:buSzPts val="3600"/>
            </a:pPr>
            <a:r>
              <a:rPr lang="en-US" sz="3450">
                <a:solidFill>
                  <a:srgbClr val="0A236D"/>
                </a:solidFill>
                <a:latin typeface="Metropolis Extra Light" panose="00000500000000000000" charset="0"/>
              </a:rPr>
              <a:t>Deployment</a:t>
            </a:r>
            <a:r>
              <a:rPr lang="en-US" sz="3600">
                <a:solidFill>
                  <a:srgbClr val="0A236D"/>
                </a:solidFill>
                <a:latin typeface="Metropolis Extra Light" panose="00000500000000000000" charset="0"/>
              </a:rPr>
              <a:t> process</a:t>
            </a:r>
            <a:endParaRPr sz="1800">
              <a:solidFill>
                <a:srgbClr val="0A236D"/>
              </a:solidFill>
              <a:latin typeface="Metropolis Extra Light" panose="00000500000000000000" charset="0"/>
            </a:endParaRPr>
          </a:p>
        </p:txBody>
      </p:sp>
      <p:pic>
        <p:nvPicPr>
          <p:cNvPr id="7" name="Google Shape;450;p18" descr="Badge 1 outline">
            <a:extLst>
              <a:ext uri="{FF2B5EF4-FFF2-40B4-BE49-F238E27FC236}">
                <a16:creationId xmlns:a16="http://schemas.microsoft.com/office/drawing/2014/main" id="{807E7233-1557-266F-F748-FD6FAEF77CF4}"/>
              </a:ext>
            </a:extLst>
          </p:cNvPr>
          <p:cNvPicPr preferRelativeResize="0"/>
          <p:nvPr/>
        </p:nvPicPr>
        <p:blipFill rotWithShape="1">
          <a:blip r:embed="rId3">
            <a:alphaModFix/>
          </a:blip>
          <a:srcRect/>
          <a:stretch/>
        </p:blipFill>
        <p:spPr>
          <a:xfrm>
            <a:off x="491440" y="1516075"/>
            <a:ext cx="292142" cy="292142"/>
          </a:xfrm>
          <a:prstGeom prst="rect">
            <a:avLst/>
          </a:prstGeom>
          <a:noFill/>
          <a:ln>
            <a:noFill/>
          </a:ln>
        </p:spPr>
      </p:pic>
      <p:pic>
        <p:nvPicPr>
          <p:cNvPr id="8" name="Google Shape;451;p18" descr="Badge outline">
            <a:extLst>
              <a:ext uri="{FF2B5EF4-FFF2-40B4-BE49-F238E27FC236}">
                <a16:creationId xmlns:a16="http://schemas.microsoft.com/office/drawing/2014/main" id="{A079F884-AC58-7DAB-1D1E-691E8CF92814}"/>
              </a:ext>
            </a:extLst>
          </p:cNvPr>
          <p:cNvPicPr preferRelativeResize="0"/>
          <p:nvPr/>
        </p:nvPicPr>
        <p:blipFill rotWithShape="1">
          <a:blip r:embed="rId4">
            <a:alphaModFix/>
          </a:blip>
          <a:srcRect/>
          <a:stretch/>
        </p:blipFill>
        <p:spPr>
          <a:xfrm>
            <a:off x="3378873" y="1497818"/>
            <a:ext cx="292142" cy="292142"/>
          </a:xfrm>
          <a:prstGeom prst="rect">
            <a:avLst/>
          </a:prstGeom>
          <a:noFill/>
          <a:ln>
            <a:noFill/>
          </a:ln>
        </p:spPr>
      </p:pic>
      <p:sp>
        <p:nvSpPr>
          <p:cNvPr id="9" name="Google Shape;452;p18">
            <a:extLst>
              <a:ext uri="{FF2B5EF4-FFF2-40B4-BE49-F238E27FC236}">
                <a16:creationId xmlns:a16="http://schemas.microsoft.com/office/drawing/2014/main" id="{E772BCF8-D4F7-77A3-80F3-8916F85331EF}"/>
              </a:ext>
            </a:extLst>
          </p:cNvPr>
          <p:cNvSpPr txBox="1"/>
          <p:nvPr/>
        </p:nvSpPr>
        <p:spPr>
          <a:xfrm>
            <a:off x="3631852" y="1494985"/>
            <a:ext cx="1529175" cy="554855"/>
          </a:xfrm>
          <a:prstGeom prst="rect">
            <a:avLst/>
          </a:prstGeom>
          <a:noFill/>
          <a:ln>
            <a:noFill/>
          </a:ln>
        </p:spPr>
        <p:txBody>
          <a:bodyPr spcFirstLastPara="1" wrap="square" lIns="91425" tIns="45700" rIns="91425" bIns="45700" anchor="t" anchorCtr="0">
            <a:spAutoFit/>
          </a:bodyPr>
          <a:lstStyle/>
          <a:p>
            <a:pPr>
              <a:lnSpc>
                <a:spcPct val="166666"/>
              </a:lnSpc>
            </a:pPr>
            <a:r>
              <a:rPr lang="en-US" sz="900" b="1">
                <a:solidFill>
                  <a:srgbClr val="0A236D"/>
                </a:solidFill>
                <a:latin typeface="Metropolis "/>
              </a:rPr>
              <a:t>Using the browser UI, import a license</a:t>
            </a:r>
            <a:endParaRPr sz="900" b="1">
              <a:solidFill>
                <a:srgbClr val="0A236D"/>
              </a:solidFill>
              <a:latin typeface="Metropolis "/>
            </a:endParaRPr>
          </a:p>
        </p:txBody>
      </p:sp>
      <p:pic>
        <p:nvPicPr>
          <p:cNvPr id="21" name="Google Shape;453;p18" descr="Badge 3 outline">
            <a:extLst>
              <a:ext uri="{FF2B5EF4-FFF2-40B4-BE49-F238E27FC236}">
                <a16:creationId xmlns:a16="http://schemas.microsoft.com/office/drawing/2014/main" id="{C1734E25-FAAF-24B4-CFDB-87B93D3828BE}"/>
              </a:ext>
            </a:extLst>
          </p:cNvPr>
          <p:cNvPicPr preferRelativeResize="0"/>
          <p:nvPr/>
        </p:nvPicPr>
        <p:blipFill rotWithShape="1">
          <a:blip r:embed="rId5">
            <a:alphaModFix/>
          </a:blip>
          <a:srcRect/>
          <a:stretch/>
        </p:blipFill>
        <p:spPr>
          <a:xfrm>
            <a:off x="5504029" y="1497817"/>
            <a:ext cx="292143" cy="292143"/>
          </a:xfrm>
          <a:prstGeom prst="rect">
            <a:avLst/>
          </a:prstGeom>
          <a:noFill/>
          <a:ln>
            <a:noFill/>
          </a:ln>
        </p:spPr>
      </p:pic>
      <p:sp>
        <p:nvSpPr>
          <p:cNvPr id="22" name="Google Shape;454;p18">
            <a:extLst>
              <a:ext uri="{FF2B5EF4-FFF2-40B4-BE49-F238E27FC236}">
                <a16:creationId xmlns:a16="http://schemas.microsoft.com/office/drawing/2014/main" id="{DF7951A7-1F7B-4831-8A23-9A51DE01DA35}"/>
              </a:ext>
            </a:extLst>
          </p:cNvPr>
          <p:cNvSpPr txBox="1"/>
          <p:nvPr/>
        </p:nvSpPr>
        <p:spPr>
          <a:xfrm>
            <a:off x="5733297" y="1490368"/>
            <a:ext cx="1713514" cy="554855"/>
          </a:xfrm>
          <a:prstGeom prst="rect">
            <a:avLst/>
          </a:prstGeom>
          <a:noFill/>
          <a:ln>
            <a:noFill/>
          </a:ln>
        </p:spPr>
        <p:txBody>
          <a:bodyPr spcFirstLastPara="1" wrap="square" lIns="91425" tIns="45700" rIns="91425" bIns="45700" anchor="t" anchorCtr="0">
            <a:spAutoFit/>
          </a:bodyPr>
          <a:lstStyle/>
          <a:p>
            <a:pPr>
              <a:lnSpc>
                <a:spcPct val="166666"/>
              </a:lnSpc>
            </a:pPr>
            <a:r>
              <a:rPr lang="en-US" sz="900" b="1">
                <a:solidFill>
                  <a:srgbClr val="0A236D"/>
                </a:solidFill>
                <a:latin typeface="Metropolis "/>
              </a:rPr>
              <a:t>Import switches/WLC to Sepio</a:t>
            </a:r>
            <a:endParaRPr sz="900" b="1">
              <a:solidFill>
                <a:srgbClr val="0A236D"/>
              </a:solidFill>
              <a:latin typeface="Metropolis "/>
            </a:endParaRPr>
          </a:p>
        </p:txBody>
      </p:sp>
      <p:sp>
        <p:nvSpPr>
          <p:cNvPr id="23" name="Google Shape;455;p18">
            <a:extLst>
              <a:ext uri="{FF2B5EF4-FFF2-40B4-BE49-F238E27FC236}">
                <a16:creationId xmlns:a16="http://schemas.microsoft.com/office/drawing/2014/main" id="{CE7C1F65-CC98-DED1-2B98-F3AB76598897}"/>
              </a:ext>
            </a:extLst>
          </p:cNvPr>
          <p:cNvSpPr txBox="1"/>
          <p:nvPr/>
        </p:nvSpPr>
        <p:spPr>
          <a:xfrm>
            <a:off x="5717458" y="2187704"/>
            <a:ext cx="1425074" cy="246181"/>
          </a:xfrm>
          <a:prstGeom prst="rect">
            <a:avLst/>
          </a:prstGeom>
          <a:noFill/>
          <a:ln>
            <a:noFill/>
          </a:ln>
        </p:spPr>
        <p:txBody>
          <a:bodyPr spcFirstLastPara="1" wrap="square" lIns="91425" tIns="45700" rIns="91425" bIns="45700" anchor="t" anchorCtr="0">
            <a:spAutoFit/>
          </a:bodyPr>
          <a:lstStyle/>
          <a:p>
            <a:endParaRPr sz="1000">
              <a:solidFill>
                <a:srgbClr val="0A236D"/>
              </a:solidFill>
              <a:latin typeface="Metropolis "/>
            </a:endParaRPr>
          </a:p>
        </p:txBody>
      </p:sp>
      <p:pic>
        <p:nvPicPr>
          <p:cNvPr id="24" name="Google Shape;456;p18" descr="Badge 4 outline">
            <a:extLst>
              <a:ext uri="{FF2B5EF4-FFF2-40B4-BE49-F238E27FC236}">
                <a16:creationId xmlns:a16="http://schemas.microsoft.com/office/drawing/2014/main" id="{53566617-47E9-D74E-A439-39CA639A7AC3}"/>
              </a:ext>
            </a:extLst>
          </p:cNvPr>
          <p:cNvPicPr preferRelativeResize="0"/>
          <p:nvPr/>
        </p:nvPicPr>
        <p:blipFill rotWithShape="1">
          <a:blip r:embed="rId6">
            <a:alphaModFix/>
          </a:blip>
          <a:srcRect/>
          <a:stretch/>
        </p:blipFill>
        <p:spPr>
          <a:xfrm>
            <a:off x="8110553" y="1516074"/>
            <a:ext cx="292142" cy="292142"/>
          </a:xfrm>
          <a:prstGeom prst="rect">
            <a:avLst/>
          </a:prstGeom>
          <a:noFill/>
          <a:ln>
            <a:noFill/>
          </a:ln>
        </p:spPr>
      </p:pic>
      <p:sp>
        <p:nvSpPr>
          <p:cNvPr id="25" name="Google Shape;457;p18">
            <a:extLst>
              <a:ext uri="{FF2B5EF4-FFF2-40B4-BE49-F238E27FC236}">
                <a16:creationId xmlns:a16="http://schemas.microsoft.com/office/drawing/2014/main" id="{C8D41FA9-B9E6-7ED1-1D74-6E37E102B320}"/>
              </a:ext>
            </a:extLst>
          </p:cNvPr>
          <p:cNvSpPr txBox="1"/>
          <p:nvPr/>
        </p:nvSpPr>
        <p:spPr>
          <a:xfrm>
            <a:off x="8383198" y="1490368"/>
            <a:ext cx="1241474" cy="554855"/>
          </a:xfrm>
          <a:prstGeom prst="rect">
            <a:avLst/>
          </a:prstGeom>
          <a:noFill/>
          <a:ln>
            <a:noFill/>
          </a:ln>
        </p:spPr>
        <p:txBody>
          <a:bodyPr spcFirstLastPara="1" wrap="square" lIns="91425" tIns="45700" rIns="91425" bIns="45700" anchor="t" anchorCtr="0">
            <a:spAutoFit/>
          </a:bodyPr>
          <a:lstStyle/>
          <a:p>
            <a:pPr>
              <a:lnSpc>
                <a:spcPct val="166666"/>
              </a:lnSpc>
            </a:pPr>
            <a:r>
              <a:rPr lang="en-US" sz="900" b="1">
                <a:solidFill>
                  <a:srgbClr val="0A236D"/>
                </a:solidFill>
                <a:latin typeface="Metropolis "/>
              </a:rPr>
              <a:t>Deploy Sepio agents</a:t>
            </a:r>
            <a:endParaRPr sz="900" b="1">
              <a:solidFill>
                <a:srgbClr val="0A236D"/>
              </a:solidFill>
              <a:latin typeface="Metropolis "/>
            </a:endParaRPr>
          </a:p>
        </p:txBody>
      </p:sp>
      <p:sp>
        <p:nvSpPr>
          <p:cNvPr id="26" name="Google Shape;458;p18">
            <a:extLst>
              <a:ext uri="{FF2B5EF4-FFF2-40B4-BE49-F238E27FC236}">
                <a16:creationId xmlns:a16="http://schemas.microsoft.com/office/drawing/2014/main" id="{D06741DA-1EC3-A440-F08F-5A4D9870A9DD}"/>
              </a:ext>
            </a:extLst>
          </p:cNvPr>
          <p:cNvSpPr txBox="1"/>
          <p:nvPr/>
        </p:nvSpPr>
        <p:spPr>
          <a:xfrm>
            <a:off x="8350972" y="2064546"/>
            <a:ext cx="2087252" cy="784790"/>
          </a:xfrm>
          <a:prstGeom prst="rect">
            <a:avLst/>
          </a:prstGeom>
          <a:noFill/>
          <a:ln>
            <a:noFill/>
          </a:ln>
        </p:spPr>
        <p:txBody>
          <a:bodyPr spcFirstLastPara="1" wrap="square" lIns="91425" tIns="45700" rIns="91425" bIns="45700" anchor="t" anchorCtr="0">
            <a:spAutoFit/>
          </a:bodyPr>
          <a:lstStyle/>
          <a:p>
            <a:r>
              <a:rPr lang="en-US" sz="900">
                <a:solidFill>
                  <a:srgbClr val="0A236D"/>
                </a:solidFill>
                <a:latin typeface="Metropolis "/>
              </a:rPr>
              <a:t>Supports Windows/RHEL/Debian</a:t>
            </a:r>
            <a:endParaRPr sz="1800">
              <a:solidFill>
                <a:srgbClr val="0A236D"/>
              </a:solidFill>
              <a:latin typeface="Metropolis "/>
            </a:endParaRPr>
          </a:p>
          <a:p>
            <a:endParaRPr sz="900">
              <a:solidFill>
                <a:srgbClr val="0A236D"/>
              </a:solidFill>
              <a:latin typeface="Metropolis "/>
            </a:endParaRPr>
          </a:p>
          <a:p>
            <a:r>
              <a:rPr lang="en-US" sz="900">
                <a:solidFill>
                  <a:srgbClr val="0A236D"/>
                </a:solidFill>
                <a:latin typeface="Metropolis "/>
              </a:rPr>
              <a:t>Can be installed manually or using a distribution tool</a:t>
            </a:r>
            <a:endParaRPr sz="1800">
              <a:solidFill>
                <a:srgbClr val="0A236D"/>
              </a:solidFill>
              <a:latin typeface="Metropolis "/>
            </a:endParaRPr>
          </a:p>
          <a:p>
            <a:endParaRPr sz="900">
              <a:solidFill>
                <a:srgbClr val="0A236D"/>
              </a:solidFill>
              <a:latin typeface="Metropolis "/>
            </a:endParaRPr>
          </a:p>
        </p:txBody>
      </p:sp>
      <p:pic>
        <p:nvPicPr>
          <p:cNvPr id="27" name="Google Shape;459;p18">
            <a:extLst>
              <a:ext uri="{FF2B5EF4-FFF2-40B4-BE49-F238E27FC236}">
                <a16:creationId xmlns:a16="http://schemas.microsoft.com/office/drawing/2014/main" id="{BB1F4FF2-569F-F4EF-C103-795759F35255}"/>
              </a:ext>
            </a:extLst>
          </p:cNvPr>
          <p:cNvPicPr preferRelativeResize="0"/>
          <p:nvPr/>
        </p:nvPicPr>
        <p:blipFill rotWithShape="1">
          <a:blip r:embed="rId7">
            <a:alphaModFix/>
          </a:blip>
          <a:srcRect/>
          <a:stretch/>
        </p:blipFill>
        <p:spPr>
          <a:xfrm>
            <a:off x="300045" y="3641958"/>
            <a:ext cx="5669596" cy="2751770"/>
          </a:xfrm>
          <a:prstGeom prst="rect">
            <a:avLst/>
          </a:prstGeom>
          <a:noFill/>
          <a:ln>
            <a:noFill/>
          </a:ln>
        </p:spPr>
      </p:pic>
      <p:pic>
        <p:nvPicPr>
          <p:cNvPr id="28" name="Google Shape;460;p18" descr="Badge 5 outline">
            <a:extLst>
              <a:ext uri="{FF2B5EF4-FFF2-40B4-BE49-F238E27FC236}">
                <a16:creationId xmlns:a16="http://schemas.microsoft.com/office/drawing/2014/main" id="{C79C1138-BB2E-9F7E-E8C4-88DEB9A453C7}"/>
              </a:ext>
            </a:extLst>
          </p:cNvPr>
          <p:cNvPicPr preferRelativeResize="0"/>
          <p:nvPr/>
        </p:nvPicPr>
        <p:blipFill rotWithShape="1">
          <a:blip r:embed="rId8">
            <a:alphaModFix/>
          </a:blip>
          <a:srcRect/>
          <a:stretch/>
        </p:blipFill>
        <p:spPr>
          <a:xfrm>
            <a:off x="10108704" y="1523740"/>
            <a:ext cx="292142" cy="292142"/>
          </a:xfrm>
          <a:prstGeom prst="rect">
            <a:avLst/>
          </a:prstGeom>
          <a:noFill/>
          <a:ln>
            <a:noFill/>
          </a:ln>
        </p:spPr>
      </p:pic>
      <p:sp>
        <p:nvSpPr>
          <p:cNvPr id="29" name="Google Shape;461;p18">
            <a:extLst>
              <a:ext uri="{FF2B5EF4-FFF2-40B4-BE49-F238E27FC236}">
                <a16:creationId xmlns:a16="http://schemas.microsoft.com/office/drawing/2014/main" id="{99D85927-C50F-C2E2-FD79-4BE00AB61E57}"/>
              </a:ext>
            </a:extLst>
          </p:cNvPr>
          <p:cNvSpPr txBox="1"/>
          <p:nvPr/>
        </p:nvSpPr>
        <p:spPr>
          <a:xfrm>
            <a:off x="10400846" y="1494985"/>
            <a:ext cx="1810517" cy="554855"/>
          </a:xfrm>
          <a:prstGeom prst="rect">
            <a:avLst/>
          </a:prstGeom>
          <a:noFill/>
          <a:ln>
            <a:noFill/>
          </a:ln>
        </p:spPr>
        <p:txBody>
          <a:bodyPr spcFirstLastPara="1" wrap="square" lIns="91425" tIns="45700" rIns="91425" bIns="45700" anchor="t" anchorCtr="0">
            <a:spAutoFit/>
          </a:bodyPr>
          <a:lstStyle/>
          <a:p>
            <a:pPr>
              <a:lnSpc>
                <a:spcPct val="166666"/>
              </a:lnSpc>
            </a:pPr>
            <a:r>
              <a:rPr lang="en-US" sz="900" b="1">
                <a:solidFill>
                  <a:srgbClr val="0A236D"/>
                </a:solidFill>
              </a:rPr>
              <a:t>Complete integration in upstream systems</a:t>
            </a:r>
            <a:endParaRPr sz="900" b="1">
              <a:solidFill>
                <a:srgbClr val="0A236D"/>
              </a:solidFill>
            </a:endParaRPr>
          </a:p>
        </p:txBody>
      </p:sp>
      <p:pic>
        <p:nvPicPr>
          <p:cNvPr id="30" name="Google Shape;462;p18">
            <a:extLst>
              <a:ext uri="{FF2B5EF4-FFF2-40B4-BE49-F238E27FC236}">
                <a16:creationId xmlns:a16="http://schemas.microsoft.com/office/drawing/2014/main" id="{D0B0EA1C-0F57-315C-1BBB-D80595D7FFF4}"/>
              </a:ext>
            </a:extLst>
          </p:cNvPr>
          <p:cNvPicPr preferRelativeResize="0"/>
          <p:nvPr/>
        </p:nvPicPr>
        <p:blipFill rotWithShape="1">
          <a:blip r:embed="rId9">
            <a:alphaModFix/>
          </a:blip>
          <a:srcRect/>
          <a:stretch/>
        </p:blipFill>
        <p:spPr>
          <a:xfrm>
            <a:off x="6270215" y="3638806"/>
            <a:ext cx="5637966" cy="2751770"/>
          </a:xfrm>
          <a:prstGeom prst="rect">
            <a:avLst/>
          </a:prstGeom>
          <a:noFill/>
          <a:ln>
            <a:noFill/>
          </a:ln>
        </p:spPr>
      </p:pic>
      <p:sp>
        <p:nvSpPr>
          <p:cNvPr id="31" name="Google Shape;463;p18">
            <a:extLst>
              <a:ext uri="{FF2B5EF4-FFF2-40B4-BE49-F238E27FC236}">
                <a16:creationId xmlns:a16="http://schemas.microsoft.com/office/drawing/2014/main" id="{0E9FAD60-242B-86B0-EA60-87ABD8AF3B8E}"/>
              </a:ext>
            </a:extLst>
          </p:cNvPr>
          <p:cNvSpPr txBox="1"/>
          <p:nvPr/>
        </p:nvSpPr>
        <p:spPr>
          <a:xfrm>
            <a:off x="5717458" y="2065309"/>
            <a:ext cx="2087252" cy="507791"/>
          </a:xfrm>
          <a:prstGeom prst="rect">
            <a:avLst/>
          </a:prstGeom>
          <a:noFill/>
          <a:ln>
            <a:noFill/>
          </a:ln>
        </p:spPr>
        <p:txBody>
          <a:bodyPr spcFirstLastPara="1" wrap="square" lIns="91425" tIns="45700" rIns="91425" bIns="45700" anchor="t" anchorCtr="0">
            <a:spAutoFit/>
          </a:bodyPr>
          <a:lstStyle/>
          <a:p>
            <a:r>
              <a:rPr lang="en-US" sz="900">
                <a:solidFill>
                  <a:srgbClr val="0A236D"/>
                </a:solidFill>
                <a:latin typeface="Metropolis "/>
              </a:rPr>
              <a:t>Can be done manually by providing IP-SSH username – SSH password</a:t>
            </a:r>
            <a:endParaRPr sz="900">
              <a:solidFill>
                <a:srgbClr val="0A236D"/>
              </a:solidFill>
              <a:latin typeface="Metropolis "/>
            </a:endParaRPr>
          </a:p>
          <a:p>
            <a:r>
              <a:rPr lang="en-US" sz="900">
                <a:solidFill>
                  <a:srgbClr val="0A236D"/>
                </a:solidFill>
                <a:latin typeface="Metropolis "/>
              </a:rPr>
              <a:t>Can be done by importing CSV file</a:t>
            </a:r>
            <a:endParaRPr sz="900">
              <a:solidFill>
                <a:srgbClr val="0A236D"/>
              </a:solidFill>
              <a:latin typeface="Metropolis "/>
            </a:endParaRPr>
          </a:p>
        </p:txBody>
      </p:sp>
      <p:pic>
        <p:nvPicPr>
          <p:cNvPr id="32" name="Google Shape;464;p18" descr="Arrow Right outline">
            <a:extLst>
              <a:ext uri="{FF2B5EF4-FFF2-40B4-BE49-F238E27FC236}">
                <a16:creationId xmlns:a16="http://schemas.microsoft.com/office/drawing/2014/main" id="{D4B4C65A-291A-2192-40BC-228D16754992}"/>
              </a:ext>
            </a:extLst>
          </p:cNvPr>
          <p:cNvPicPr preferRelativeResize="0"/>
          <p:nvPr/>
        </p:nvPicPr>
        <p:blipFill rotWithShape="1">
          <a:blip r:embed="rId10">
            <a:alphaModFix/>
          </a:blip>
          <a:srcRect/>
          <a:stretch/>
        </p:blipFill>
        <p:spPr>
          <a:xfrm>
            <a:off x="2886738" y="1489582"/>
            <a:ext cx="405731" cy="405731"/>
          </a:xfrm>
          <a:prstGeom prst="rect">
            <a:avLst/>
          </a:prstGeom>
          <a:noFill/>
          <a:ln>
            <a:noFill/>
          </a:ln>
        </p:spPr>
      </p:pic>
      <p:pic>
        <p:nvPicPr>
          <p:cNvPr id="33" name="Google Shape;465;p18" descr="Arrow Right outline">
            <a:extLst>
              <a:ext uri="{FF2B5EF4-FFF2-40B4-BE49-F238E27FC236}">
                <a16:creationId xmlns:a16="http://schemas.microsoft.com/office/drawing/2014/main" id="{0F3E966F-C01D-BC9A-098A-4975142171F5}"/>
              </a:ext>
            </a:extLst>
          </p:cNvPr>
          <p:cNvPicPr preferRelativeResize="0"/>
          <p:nvPr/>
        </p:nvPicPr>
        <p:blipFill rotWithShape="1">
          <a:blip r:embed="rId10">
            <a:alphaModFix/>
          </a:blip>
          <a:srcRect/>
          <a:stretch/>
        </p:blipFill>
        <p:spPr>
          <a:xfrm>
            <a:off x="5041431" y="1489582"/>
            <a:ext cx="405731" cy="405731"/>
          </a:xfrm>
          <a:prstGeom prst="rect">
            <a:avLst/>
          </a:prstGeom>
          <a:noFill/>
          <a:ln>
            <a:noFill/>
          </a:ln>
        </p:spPr>
      </p:pic>
      <p:pic>
        <p:nvPicPr>
          <p:cNvPr id="34" name="Google Shape;466;p18" descr="Arrow Right outline">
            <a:extLst>
              <a:ext uri="{FF2B5EF4-FFF2-40B4-BE49-F238E27FC236}">
                <a16:creationId xmlns:a16="http://schemas.microsoft.com/office/drawing/2014/main" id="{8A5F2A5A-BECE-C34A-6214-01B0A48F270C}"/>
              </a:ext>
            </a:extLst>
          </p:cNvPr>
          <p:cNvPicPr preferRelativeResize="0"/>
          <p:nvPr/>
        </p:nvPicPr>
        <p:blipFill rotWithShape="1">
          <a:blip r:embed="rId10">
            <a:alphaModFix/>
          </a:blip>
          <a:srcRect/>
          <a:stretch/>
        </p:blipFill>
        <p:spPr>
          <a:xfrm>
            <a:off x="7553719" y="1483626"/>
            <a:ext cx="405731" cy="405731"/>
          </a:xfrm>
          <a:prstGeom prst="rect">
            <a:avLst/>
          </a:prstGeom>
          <a:noFill/>
          <a:ln>
            <a:noFill/>
          </a:ln>
        </p:spPr>
      </p:pic>
      <p:pic>
        <p:nvPicPr>
          <p:cNvPr id="35" name="Google Shape;467;p18" descr="Arrow Right outline">
            <a:extLst>
              <a:ext uri="{FF2B5EF4-FFF2-40B4-BE49-F238E27FC236}">
                <a16:creationId xmlns:a16="http://schemas.microsoft.com/office/drawing/2014/main" id="{25B29A43-2971-06A0-FA61-5CA81CBDBD8C}"/>
              </a:ext>
            </a:extLst>
          </p:cNvPr>
          <p:cNvPicPr preferRelativeResize="0"/>
          <p:nvPr/>
        </p:nvPicPr>
        <p:blipFill rotWithShape="1">
          <a:blip r:embed="rId10">
            <a:alphaModFix/>
          </a:blip>
          <a:srcRect/>
          <a:stretch/>
        </p:blipFill>
        <p:spPr>
          <a:xfrm>
            <a:off x="9624672" y="1490369"/>
            <a:ext cx="405731" cy="405731"/>
          </a:xfrm>
          <a:prstGeom prst="rect">
            <a:avLst/>
          </a:prstGeom>
          <a:noFill/>
          <a:ln>
            <a:noFill/>
          </a:ln>
        </p:spPr>
      </p:pic>
    </p:spTree>
    <p:extLst>
      <p:ext uri="{BB962C8B-B14F-4D97-AF65-F5344CB8AC3E}">
        <p14:creationId xmlns:p14="http://schemas.microsoft.com/office/powerpoint/2010/main" val="3391342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A78F44-BEE0-47E4-9999-1A39B6257C46}"/>
              </a:ext>
            </a:extLst>
          </p:cNvPr>
          <p:cNvSpPr>
            <a:spLocks noGrp="1"/>
          </p:cNvSpPr>
          <p:nvPr>
            <p:ph type="body" sz="quarter" idx="11"/>
          </p:nvPr>
        </p:nvSpPr>
        <p:spPr>
          <a:xfrm>
            <a:off x="954158" y="452018"/>
            <a:ext cx="9660835" cy="1247575"/>
          </a:xfrm>
        </p:spPr>
        <p:txBody>
          <a:bodyPr/>
          <a:lstStyle/>
          <a:p>
            <a:r>
              <a:rPr lang="en-US" sz="3450" err="1">
                <a:solidFill>
                  <a:srgbClr val="0C385A"/>
                </a:solidFill>
                <a:latin typeface="Metropolis Extra Light" panose="00000500000000000000" charset="0"/>
              </a:rPr>
              <a:t>Sepio’s</a:t>
            </a:r>
            <a:r>
              <a:rPr lang="en-US" sz="3450">
                <a:solidFill>
                  <a:srgbClr val="0C385A"/>
                </a:solidFill>
                <a:latin typeface="Metropolis Extra Light" panose="00000500000000000000" charset="0"/>
              </a:rPr>
              <a:t> Asset Risk Management solution</a:t>
            </a:r>
          </a:p>
        </p:txBody>
      </p:sp>
      <p:pic>
        <p:nvPicPr>
          <p:cNvPr id="5" name="Picture 4" descr="Graphical user interface, application&#10;&#10;Description automatically generated">
            <a:extLst>
              <a:ext uri="{FF2B5EF4-FFF2-40B4-BE49-F238E27FC236}">
                <a16:creationId xmlns:a16="http://schemas.microsoft.com/office/drawing/2014/main" id="{BBE3A679-6D2D-705A-4485-E17FE9797979}"/>
              </a:ext>
            </a:extLst>
          </p:cNvPr>
          <p:cNvPicPr>
            <a:picLocks noChangeAspect="1"/>
          </p:cNvPicPr>
          <p:nvPr/>
        </p:nvPicPr>
        <p:blipFill>
          <a:blip r:embed="rId3"/>
          <a:stretch>
            <a:fillRect/>
          </a:stretch>
        </p:blipFill>
        <p:spPr>
          <a:xfrm>
            <a:off x="954157" y="1963383"/>
            <a:ext cx="8483600" cy="4226311"/>
          </a:xfrm>
          <a:prstGeom prst="rect">
            <a:avLst/>
          </a:prstGeom>
        </p:spPr>
      </p:pic>
    </p:spTree>
    <p:extLst>
      <p:ext uri="{BB962C8B-B14F-4D97-AF65-F5344CB8AC3E}">
        <p14:creationId xmlns:p14="http://schemas.microsoft.com/office/powerpoint/2010/main" val="41743249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1" y="-1042"/>
            <a:ext cx="12192000" cy="6860083"/>
          </a:xfrm>
          <a:prstGeom prst="rect">
            <a:avLst/>
          </a:prstGeom>
          <a:noFill/>
          <a:ln>
            <a:noFill/>
          </a:ln>
        </p:spPr>
      </p:pic>
      <p:sp>
        <p:nvSpPr>
          <p:cNvPr id="89" name="Google Shape;89;p1"/>
          <p:cNvSpPr txBox="1">
            <a:spLocks noGrp="1"/>
          </p:cNvSpPr>
          <p:nvPr>
            <p:ph type="subTitle" idx="1"/>
          </p:nvPr>
        </p:nvSpPr>
        <p:spPr>
          <a:xfrm>
            <a:off x="1523999" y="3524599"/>
            <a:ext cx="9144000" cy="1088967"/>
          </a:xfrm>
          <a:prstGeom prst="rect">
            <a:avLst/>
          </a:prstGeom>
          <a:noFill/>
          <a:ln>
            <a:noFill/>
          </a:ln>
        </p:spPr>
        <p:txBody>
          <a:bodyPr spcFirstLastPara="1" wrap="square" lIns="91425" tIns="45700" rIns="91425" bIns="45700" anchor="t" anchorCtr="0">
            <a:noAutofit/>
          </a:bodyPr>
          <a:lstStyle/>
          <a:p>
            <a:pPr>
              <a:spcBef>
                <a:spcPts val="0"/>
              </a:spcBef>
              <a:buClr>
                <a:srgbClr val="002C86"/>
              </a:buClr>
            </a:pPr>
            <a:endParaRPr/>
          </a:p>
          <a:p>
            <a:pPr rtl="0">
              <a:buClr>
                <a:srgbClr val="002C86"/>
              </a:buClr>
            </a:pPr>
            <a:endParaRPr>
              <a:solidFill>
                <a:srgbClr val="002C86"/>
              </a:solidFill>
              <a:latin typeface="Arial"/>
              <a:ea typeface="Arial"/>
              <a:cs typeface="Arial"/>
              <a:sym typeface="Arial"/>
            </a:endParaRPr>
          </a:p>
        </p:txBody>
      </p:sp>
      <p:grpSp>
        <p:nvGrpSpPr>
          <p:cNvPr id="5" name="Google Shape;101;p2">
            <a:extLst>
              <a:ext uri="{FF2B5EF4-FFF2-40B4-BE49-F238E27FC236}">
                <a16:creationId xmlns:a16="http://schemas.microsoft.com/office/drawing/2014/main" id="{A0740312-EAB0-944B-12EE-94D9A94D7D6D}"/>
              </a:ext>
            </a:extLst>
          </p:cNvPr>
          <p:cNvGrpSpPr/>
          <p:nvPr/>
        </p:nvGrpSpPr>
        <p:grpSpPr>
          <a:xfrm>
            <a:off x="8319114" y="1921231"/>
            <a:ext cx="3551353" cy="2557104"/>
            <a:chOff x="7973213" y="1772375"/>
            <a:chExt cx="3551353" cy="2557104"/>
          </a:xfrm>
        </p:grpSpPr>
        <p:pic>
          <p:nvPicPr>
            <p:cNvPr id="6" name="Google Shape;102;p2" descr="Server outline">
              <a:extLst>
                <a:ext uri="{FF2B5EF4-FFF2-40B4-BE49-F238E27FC236}">
                  <a16:creationId xmlns:a16="http://schemas.microsoft.com/office/drawing/2014/main" id="{5BC603D1-441C-B709-1FE9-B04AE642B6C6}"/>
                </a:ext>
              </a:extLst>
            </p:cNvPr>
            <p:cNvPicPr preferRelativeResize="0"/>
            <p:nvPr/>
          </p:nvPicPr>
          <p:blipFill rotWithShape="1">
            <a:blip r:embed="rId4">
              <a:alphaModFix/>
            </a:blip>
            <a:srcRect/>
            <a:stretch/>
          </p:blipFill>
          <p:spPr>
            <a:xfrm>
              <a:off x="9296400" y="2971800"/>
              <a:ext cx="914400" cy="914400"/>
            </a:xfrm>
            <a:prstGeom prst="rect">
              <a:avLst/>
            </a:prstGeom>
            <a:noFill/>
            <a:ln>
              <a:noFill/>
            </a:ln>
          </p:spPr>
        </p:pic>
        <p:cxnSp>
          <p:nvCxnSpPr>
            <p:cNvPr id="7" name="Google Shape;103;p2">
              <a:extLst>
                <a:ext uri="{FF2B5EF4-FFF2-40B4-BE49-F238E27FC236}">
                  <a16:creationId xmlns:a16="http://schemas.microsoft.com/office/drawing/2014/main" id="{A9E83BF3-D717-8099-61FF-7FB85EE9AB72}"/>
                </a:ext>
              </a:extLst>
            </p:cNvPr>
            <p:cNvCxnSpPr/>
            <p:nvPr/>
          </p:nvCxnSpPr>
          <p:spPr>
            <a:xfrm rot="10800000">
              <a:off x="8663555" y="2703484"/>
              <a:ext cx="632845" cy="577312"/>
            </a:xfrm>
            <a:prstGeom prst="bentConnector3">
              <a:avLst>
                <a:gd name="adj1" fmla="val 44901"/>
              </a:avLst>
            </a:prstGeom>
            <a:noFill/>
            <a:ln w="22225" cap="flat" cmpd="sng">
              <a:solidFill>
                <a:srgbClr val="1A4464"/>
              </a:solidFill>
              <a:prstDash val="solid"/>
              <a:miter lim="800000"/>
              <a:headEnd type="none" w="sm" len="sm"/>
              <a:tailEnd type="triangle" w="med" len="med"/>
            </a:ln>
          </p:spPr>
        </p:cxnSp>
        <p:pic>
          <p:nvPicPr>
            <p:cNvPr id="8" name="Google Shape;104;p2" descr="Monitor outline">
              <a:extLst>
                <a:ext uri="{FF2B5EF4-FFF2-40B4-BE49-F238E27FC236}">
                  <a16:creationId xmlns:a16="http://schemas.microsoft.com/office/drawing/2014/main" id="{A51175CE-B97B-36D7-F919-3018B770BD62}"/>
                </a:ext>
              </a:extLst>
            </p:cNvPr>
            <p:cNvPicPr preferRelativeResize="0"/>
            <p:nvPr/>
          </p:nvPicPr>
          <p:blipFill rotWithShape="1">
            <a:blip r:embed="rId5">
              <a:alphaModFix/>
            </a:blip>
            <a:srcRect/>
            <a:stretch/>
          </p:blipFill>
          <p:spPr>
            <a:xfrm>
              <a:off x="7973213" y="2494012"/>
              <a:ext cx="646332" cy="646332"/>
            </a:xfrm>
            <a:prstGeom prst="rect">
              <a:avLst/>
            </a:prstGeom>
            <a:noFill/>
            <a:ln>
              <a:noFill/>
            </a:ln>
          </p:spPr>
        </p:pic>
        <p:cxnSp>
          <p:nvCxnSpPr>
            <p:cNvPr id="9" name="Google Shape;105;p2">
              <a:extLst>
                <a:ext uri="{FF2B5EF4-FFF2-40B4-BE49-F238E27FC236}">
                  <a16:creationId xmlns:a16="http://schemas.microsoft.com/office/drawing/2014/main" id="{5150A401-C5AA-AF9F-9E51-DF8B5233A0A5}"/>
                </a:ext>
              </a:extLst>
            </p:cNvPr>
            <p:cNvCxnSpPr/>
            <p:nvPr/>
          </p:nvCxnSpPr>
          <p:spPr>
            <a:xfrm>
              <a:off x="10210800" y="3429000"/>
              <a:ext cx="632845" cy="577312"/>
            </a:xfrm>
            <a:prstGeom prst="bentConnector3">
              <a:avLst>
                <a:gd name="adj1" fmla="val 44901"/>
              </a:avLst>
            </a:prstGeom>
            <a:noFill/>
            <a:ln w="22225" cap="flat" cmpd="sng">
              <a:solidFill>
                <a:srgbClr val="1A4464"/>
              </a:solidFill>
              <a:prstDash val="solid"/>
              <a:miter lim="800000"/>
              <a:headEnd type="none" w="sm" len="sm"/>
              <a:tailEnd type="triangle" w="med" len="med"/>
            </a:ln>
          </p:spPr>
        </p:cxnSp>
        <p:pic>
          <p:nvPicPr>
            <p:cNvPr id="10" name="Google Shape;106;p2" descr="Monitor outline">
              <a:extLst>
                <a:ext uri="{FF2B5EF4-FFF2-40B4-BE49-F238E27FC236}">
                  <a16:creationId xmlns:a16="http://schemas.microsoft.com/office/drawing/2014/main" id="{544C149B-E177-123A-6DFD-F3FCB2FDE63A}"/>
                </a:ext>
              </a:extLst>
            </p:cNvPr>
            <p:cNvPicPr preferRelativeResize="0"/>
            <p:nvPr/>
          </p:nvPicPr>
          <p:blipFill rotWithShape="1">
            <a:blip r:embed="rId5">
              <a:alphaModFix/>
            </a:blip>
            <a:srcRect/>
            <a:stretch/>
          </p:blipFill>
          <p:spPr>
            <a:xfrm>
              <a:off x="10878234" y="3683147"/>
              <a:ext cx="646332" cy="646332"/>
            </a:xfrm>
            <a:prstGeom prst="rect">
              <a:avLst/>
            </a:prstGeom>
            <a:noFill/>
            <a:ln>
              <a:noFill/>
            </a:ln>
          </p:spPr>
        </p:pic>
        <p:pic>
          <p:nvPicPr>
            <p:cNvPr id="11" name="Google Shape;107;p2" descr="Laptop outline">
              <a:extLst>
                <a:ext uri="{FF2B5EF4-FFF2-40B4-BE49-F238E27FC236}">
                  <a16:creationId xmlns:a16="http://schemas.microsoft.com/office/drawing/2014/main" id="{3B6797D1-364F-8F12-F6EC-577776392B6F}"/>
                </a:ext>
              </a:extLst>
            </p:cNvPr>
            <p:cNvPicPr preferRelativeResize="0"/>
            <p:nvPr/>
          </p:nvPicPr>
          <p:blipFill rotWithShape="1">
            <a:blip r:embed="rId6">
              <a:alphaModFix/>
            </a:blip>
            <a:srcRect/>
            <a:stretch/>
          </p:blipFill>
          <p:spPr>
            <a:xfrm>
              <a:off x="9430433" y="1772375"/>
              <a:ext cx="646333" cy="646333"/>
            </a:xfrm>
            <a:prstGeom prst="rect">
              <a:avLst/>
            </a:prstGeom>
            <a:noFill/>
            <a:ln>
              <a:noFill/>
            </a:ln>
          </p:spPr>
        </p:pic>
        <p:cxnSp>
          <p:nvCxnSpPr>
            <p:cNvPr id="12" name="Google Shape;108;p2">
              <a:extLst>
                <a:ext uri="{FF2B5EF4-FFF2-40B4-BE49-F238E27FC236}">
                  <a16:creationId xmlns:a16="http://schemas.microsoft.com/office/drawing/2014/main" id="{A17979D7-F43D-37C9-C618-EFFBE65F7907}"/>
                </a:ext>
              </a:extLst>
            </p:cNvPr>
            <p:cNvCxnSpPr/>
            <p:nvPr/>
          </p:nvCxnSpPr>
          <p:spPr>
            <a:xfrm rot="-5400000">
              <a:off x="9433345" y="2696839"/>
              <a:ext cx="633330" cy="2"/>
            </a:xfrm>
            <a:prstGeom prst="bentConnector3">
              <a:avLst>
                <a:gd name="adj1" fmla="val 50000"/>
              </a:avLst>
            </a:prstGeom>
            <a:noFill/>
            <a:ln w="22225" cap="flat" cmpd="sng">
              <a:solidFill>
                <a:srgbClr val="1A4464"/>
              </a:solidFill>
              <a:prstDash val="solid"/>
              <a:miter lim="800000"/>
              <a:headEnd type="none" w="sm" len="sm"/>
              <a:tailEnd type="triangle" w="med" len="med"/>
            </a:ln>
          </p:spPr>
        </p:cxnSp>
      </p:grpSp>
      <p:grpSp>
        <p:nvGrpSpPr>
          <p:cNvPr id="13" name="Google Shape;109;p2">
            <a:extLst>
              <a:ext uri="{FF2B5EF4-FFF2-40B4-BE49-F238E27FC236}">
                <a16:creationId xmlns:a16="http://schemas.microsoft.com/office/drawing/2014/main" id="{0271DE26-D187-5601-0DBB-2AE70EDB3D89}"/>
              </a:ext>
            </a:extLst>
          </p:cNvPr>
          <p:cNvGrpSpPr/>
          <p:nvPr/>
        </p:nvGrpSpPr>
        <p:grpSpPr>
          <a:xfrm>
            <a:off x="8750631" y="1503567"/>
            <a:ext cx="1110505" cy="1658794"/>
            <a:chOff x="8404730" y="1354711"/>
            <a:chExt cx="1110505" cy="1658794"/>
          </a:xfrm>
        </p:grpSpPr>
        <p:cxnSp>
          <p:nvCxnSpPr>
            <p:cNvPr id="14" name="Google Shape;110;p2">
              <a:extLst>
                <a:ext uri="{FF2B5EF4-FFF2-40B4-BE49-F238E27FC236}">
                  <a16:creationId xmlns:a16="http://schemas.microsoft.com/office/drawing/2014/main" id="{1B7ED935-3779-27B6-9552-70085A09F287}"/>
                </a:ext>
              </a:extLst>
            </p:cNvPr>
            <p:cNvCxnSpPr/>
            <p:nvPr/>
          </p:nvCxnSpPr>
          <p:spPr>
            <a:xfrm rot="5400000" flipH="1">
              <a:off x="8663020" y="2161290"/>
              <a:ext cx="908209" cy="796221"/>
            </a:xfrm>
            <a:prstGeom prst="bentConnector3">
              <a:avLst>
                <a:gd name="adj1" fmla="val 50000"/>
              </a:avLst>
            </a:prstGeom>
            <a:noFill/>
            <a:ln w="22225" cap="flat" cmpd="sng">
              <a:solidFill>
                <a:srgbClr val="1A4464"/>
              </a:solidFill>
              <a:prstDash val="solid"/>
              <a:miter lim="800000"/>
              <a:headEnd type="none" w="sm" len="sm"/>
              <a:tailEnd type="triangle" w="med" len="med"/>
            </a:ln>
          </p:spPr>
        </p:cxnSp>
        <p:pic>
          <p:nvPicPr>
            <p:cNvPr id="15" name="Google Shape;111;p2" descr="Smart Phone outline">
              <a:extLst>
                <a:ext uri="{FF2B5EF4-FFF2-40B4-BE49-F238E27FC236}">
                  <a16:creationId xmlns:a16="http://schemas.microsoft.com/office/drawing/2014/main" id="{3BA3BAFE-FAB2-6661-01D8-CF7342845970}"/>
                </a:ext>
              </a:extLst>
            </p:cNvPr>
            <p:cNvPicPr preferRelativeResize="0"/>
            <p:nvPr/>
          </p:nvPicPr>
          <p:blipFill rotWithShape="1">
            <a:blip r:embed="rId7">
              <a:alphaModFix/>
            </a:blip>
            <a:srcRect/>
            <a:stretch/>
          </p:blipFill>
          <p:spPr>
            <a:xfrm>
              <a:off x="8404730" y="1354711"/>
              <a:ext cx="646333" cy="646333"/>
            </a:xfrm>
            <a:prstGeom prst="rect">
              <a:avLst/>
            </a:prstGeom>
            <a:noFill/>
            <a:ln>
              <a:noFill/>
            </a:ln>
          </p:spPr>
        </p:pic>
      </p:grpSp>
      <p:grpSp>
        <p:nvGrpSpPr>
          <p:cNvPr id="16" name="Google Shape;112;p2">
            <a:extLst>
              <a:ext uri="{FF2B5EF4-FFF2-40B4-BE49-F238E27FC236}">
                <a16:creationId xmlns:a16="http://schemas.microsoft.com/office/drawing/2014/main" id="{EF9BAD9E-41E2-0757-4109-E5FF2EC72394}"/>
              </a:ext>
            </a:extLst>
          </p:cNvPr>
          <p:cNvGrpSpPr/>
          <p:nvPr/>
        </p:nvGrpSpPr>
        <p:grpSpPr>
          <a:xfrm>
            <a:off x="10095909" y="4069181"/>
            <a:ext cx="1119282" cy="1722699"/>
            <a:chOff x="9750009" y="3920324"/>
            <a:chExt cx="1119282" cy="1722699"/>
          </a:xfrm>
        </p:grpSpPr>
        <p:cxnSp>
          <p:nvCxnSpPr>
            <p:cNvPr id="17" name="Google Shape;113;p2">
              <a:extLst>
                <a:ext uri="{FF2B5EF4-FFF2-40B4-BE49-F238E27FC236}">
                  <a16:creationId xmlns:a16="http://schemas.microsoft.com/office/drawing/2014/main" id="{4D7833F8-2AFF-3114-85D4-BC123351170D}"/>
                </a:ext>
              </a:extLst>
            </p:cNvPr>
            <p:cNvCxnSpPr/>
            <p:nvPr/>
          </p:nvCxnSpPr>
          <p:spPr>
            <a:xfrm rot="-5400000" flipH="1">
              <a:off x="9694015" y="3976318"/>
              <a:ext cx="908209" cy="796221"/>
            </a:xfrm>
            <a:prstGeom prst="bentConnector3">
              <a:avLst>
                <a:gd name="adj1" fmla="val 50000"/>
              </a:avLst>
            </a:prstGeom>
            <a:noFill/>
            <a:ln w="22225" cap="flat" cmpd="sng">
              <a:solidFill>
                <a:srgbClr val="1A4464"/>
              </a:solidFill>
              <a:prstDash val="solid"/>
              <a:miter lim="800000"/>
              <a:headEnd type="none" w="sm" len="sm"/>
              <a:tailEnd type="triangle" w="med" len="med"/>
            </a:ln>
          </p:spPr>
        </p:cxnSp>
        <p:pic>
          <p:nvPicPr>
            <p:cNvPr id="18" name="Google Shape;114;p2" descr="Smart Phone outline">
              <a:extLst>
                <a:ext uri="{FF2B5EF4-FFF2-40B4-BE49-F238E27FC236}">
                  <a16:creationId xmlns:a16="http://schemas.microsoft.com/office/drawing/2014/main" id="{6A4F3CCD-28A8-8CF8-B9B4-F0F45FD5D0D2}"/>
                </a:ext>
              </a:extLst>
            </p:cNvPr>
            <p:cNvPicPr preferRelativeResize="0"/>
            <p:nvPr/>
          </p:nvPicPr>
          <p:blipFill rotWithShape="1">
            <a:blip r:embed="rId7">
              <a:alphaModFix/>
            </a:blip>
            <a:srcRect/>
            <a:stretch/>
          </p:blipFill>
          <p:spPr>
            <a:xfrm>
              <a:off x="10222958" y="4996690"/>
              <a:ext cx="646333" cy="646333"/>
            </a:xfrm>
            <a:prstGeom prst="rect">
              <a:avLst/>
            </a:prstGeom>
            <a:noFill/>
            <a:ln>
              <a:noFill/>
            </a:ln>
          </p:spPr>
        </p:pic>
      </p:grpSp>
      <p:grpSp>
        <p:nvGrpSpPr>
          <p:cNvPr id="19" name="Google Shape;115;p2">
            <a:extLst>
              <a:ext uri="{FF2B5EF4-FFF2-40B4-BE49-F238E27FC236}">
                <a16:creationId xmlns:a16="http://schemas.microsoft.com/office/drawing/2014/main" id="{86CDAEEE-C33B-79BC-B07D-28B9029AA492}"/>
              </a:ext>
            </a:extLst>
          </p:cNvPr>
          <p:cNvGrpSpPr/>
          <p:nvPr/>
        </p:nvGrpSpPr>
        <p:grpSpPr>
          <a:xfrm>
            <a:off x="8799970" y="4069181"/>
            <a:ext cx="1061349" cy="1619704"/>
            <a:chOff x="8454069" y="3920324"/>
            <a:chExt cx="1061349" cy="1619704"/>
          </a:xfrm>
        </p:grpSpPr>
        <p:pic>
          <p:nvPicPr>
            <p:cNvPr id="20" name="Google Shape;116;p2" descr="Monitor outline">
              <a:extLst>
                <a:ext uri="{FF2B5EF4-FFF2-40B4-BE49-F238E27FC236}">
                  <a16:creationId xmlns:a16="http://schemas.microsoft.com/office/drawing/2014/main" id="{65BE5CE1-CE30-FCAD-7C83-4AAF9727081C}"/>
                </a:ext>
              </a:extLst>
            </p:cNvPr>
            <p:cNvPicPr preferRelativeResize="0"/>
            <p:nvPr/>
          </p:nvPicPr>
          <p:blipFill rotWithShape="1">
            <a:blip r:embed="rId8">
              <a:alphaModFix/>
            </a:blip>
            <a:srcRect/>
            <a:stretch/>
          </p:blipFill>
          <p:spPr>
            <a:xfrm>
              <a:off x="8454069" y="4893696"/>
              <a:ext cx="646332" cy="646332"/>
            </a:xfrm>
            <a:prstGeom prst="rect">
              <a:avLst/>
            </a:prstGeom>
            <a:noFill/>
            <a:ln>
              <a:noFill/>
            </a:ln>
          </p:spPr>
        </p:pic>
        <p:cxnSp>
          <p:nvCxnSpPr>
            <p:cNvPr id="21" name="Google Shape;117;p2">
              <a:extLst>
                <a:ext uri="{FF2B5EF4-FFF2-40B4-BE49-F238E27FC236}">
                  <a16:creationId xmlns:a16="http://schemas.microsoft.com/office/drawing/2014/main" id="{33AF7A98-0C94-1B2B-75F9-1A6AFB13B1DE}"/>
                </a:ext>
              </a:extLst>
            </p:cNvPr>
            <p:cNvCxnSpPr/>
            <p:nvPr/>
          </p:nvCxnSpPr>
          <p:spPr>
            <a:xfrm rot="5400000">
              <a:off x="8709284" y="3988275"/>
              <a:ext cx="874085" cy="738183"/>
            </a:xfrm>
            <a:prstGeom prst="bentConnector3">
              <a:avLst>
                <a:gd name="adj1" fmla="val 50000"/>
              </a:avLst>
            </a:prstGeom>
            <a:noFill/>
            <a:ln w="22225" cap="flat" cmpd="sng">
              <a:solidFill>
                <a:srgbClr val="1A4464"/>
              </a:solidFill>
              <a:prstDash val="solid"/>
              <a:miter lim="800000"/>
              <a:headEnd type="none" w="sm" len="sm"/>
              <a:tailEnd type="triangle" w="med" len="med"/>
            </a:ln>
          </p:spPr>
        </p:cxnSp>
      </p:grpSp>
      <p:grpSp>
        <p:nvGrpSpPr>
          <p:cNvPr id="22" name="Google Shape;118;p2">
            <a:extLst>
              <a:ext uri="{FF2B5EF4-FFF2-40B4-BE49-F238E27FC236}">
                <a16:creationId xmlns:a16="http://schemas.microsoft.com/office/drawing/2014/main" id="{AACE6FDD-C0F6-988C-BE78-7F062F66C629}"/>
              </a:ext>
            </a:extLst>
          </p:cNvPr>
          <p:cNvGrpSpPr/>
          <p:nvPr/>
        </p:nvGrpSpPr>
        <p:grpSpPr>
          <a:xfrm>
            <a:off x="10321099" y="1126691"/>
            <a:ext cx="646333" cy="2192128"/>
            <a:chOff x="9975198" y="977834"/>
            <a:chExt cx="646333" cy="2192128"/>
          </a:xfrm>
        </p:grpSpPr>
        <p:cxnSp>
          <p:nvCxnSpPr>
            <p:cNvPr id="23" name="Google Shape;119;p2">
              <a:extLst>
                <a:ext uri="{FF2B5EF4-FFF2-40B4-BE49-F238E27FC236}">
                  <a16:creationId xmlns:a16="http://schemas.microsoft.com/office/drawing/2014/main" id="{0122BDE1-F928-587C-9F99-5005763A5495}"/>
                </a:ext>
              </a:extLst>
            </p:cNvPr>
            <p:cNvCxnSpPr/>
            <p:nvPr/>
          </p:nvCxnSpPr>
          <p:spPr>
            <a:xfrm rot="-5400000">
              <a:off x="9488726" y="2356030"/>
              <a:ext cx="1528824" cy="99041"/>
            </a:xfrm>
            <a:prstGeom prst="bentConnector3">
              <a:avLst>
                <a:gd name="adj1" fmla="val 50000"/>
              </a:avLst>
            </a:prstGeom>
            <a:noFill/>
            <a:ln w="22225" cap="flat" cmpd="sng">
              <a:solidFill>
                <a:srgbClr val="1A4464"/>
              </a:solidFill>
              <a:prstDash val="solid"/>
              <a:miter lim="800000"/>
              <a:headEnd type="none" w="sm" len="sm"/>
              <a:tailEnd type="triangle" w="med" len="med"/>
            </a:ln>
          </p:spPr>
        </p:cxnSp>
        <p:pic>
          <p:nvPicPr>
            <p:cNvPr id="24" name="Google Shape;120;p2" descr="Laptop outline">
              <a:extLst>
                <a:ext uri="{FF2B5EF4-FFF2-40B4-BE49-F238E27FC236}">
                  <a16:creationId xmlns:a16="http://schemas.microsoft.com/office/drawing/2014/main" id="{03E37019-1E30-D492-DDDD-D291610BEE97}"/>
                </a:ext>
              </a:extLst>
            </p:cNvPr>
            <p:cNvPicPr preferRelativeResize="0"/>
            <p:nvPr/>
          </p:nvPicPr>
          <p:blipFill rotWithShape="1">
            <a:blip r:embed="rId9">
              <a:alphaModFix/>
            </a:blip>
            <a:srcRect/>
            <a:stretch/>
          </p:blipFill>
          <p:spPr>
            <a:xfrm>
              <a:off x="9975198" y="977834"/>
              <a:ext cx="646333" cy="646333"/>
            </a:xfrm>
            <a:prstGeom prst="rect">
              <a:avLst/>
            </a:prstGeom>
            <a:noFill/>
            <a:ln>
              <a:noFill/>
            </a:ln>
          </p:spPr>
        </p:pic>
      </p:grpSp>
      <p:grpSp>
        <p:nvGrpSpPr>
          <p:cNvPr id="25" name="Google Shape;121;p2">
            <a:extLst>
              <a:ext uri="{FF2B5EF4-FFF2-40B4-BE49-F238E27FC236}">
                <a16:creationId xmlns:a16="http://schemas.microsoft.com/office/drawing/2014/main" id="{12CA432D-5809-22A5-F1BE-07E2CFFE4D18}"/>
              </a:ext>
            </a:extLst>
          </p:cNvPr>
          <p:cNvGrpSpPr/>
          <p:nvPr/>
        </p:nvGrpSpPr>
        <p:grpSpPr>
          <a:xfrm>
            <a:off x="10532834" y="3107642"/>
            <a:ext cx="1392807" cy="722886"/>
            <a:chOff x="10186933" y="2958786"/>
            <a:chExt cx="1392807" cy="722886"/>
          </a:xfrm>
        </p:grpSpPr>
        <p:pic>
          <p:nvPicPr>
            <p:cNvPr id="26" name="Google Shape;122;p2" descr="Usb Stick outline">
              <a:extLst>
                <a:ext uri="{FF2B5EF4-FFF2-40B4-BE49-F238E27FC236}">
                  <a16:creationId xmlns:a16="http://schemas.microsoft.com/office/drawing/2014/main" id="{64961E7B-D993-4500-2171-493B80D00C94}"/>
                </a:ext>
              </a:extLst>
            </p:cNvPr>
            <p:cNvPicPr preferRelativeResize="0"/>
            <p:nvPr/>
          </p:nvPicPr>
          <p:blipFill rotWithShape="1">
            <a:blip r:embed="rId10">
              <a:alphaModFix/>
            </a:blip>
            <a:srcRect/>
            <a:stretch/>
          </p:blipFill>
          <p:spPr>
            <a:xfrm>
              <a:off x="10856854" y="2958786"/>
              <a:ext cx="722886" cy="722886"/>
            </a:xfrm>
            <a:prstGeom prst="rect">
              <a:avLst/>
            </a:prstGeom>
            <a:noFill/>
            <a:ln>
              <a:noFill/>
            </a:ln>
          </p:spPr>
        </p:pic>
        <p:cxnSp>
          <p:nvCxnSpPr>
            <p:cNvPr id="27" name="Google Shape;123;p2">
              <a:extLst>
                <a:ext uri="{FF2B5EF4-FFF2-40B4-BE49-F238E27FC236}">
                  <a16:creationId xmlns:a16="http://schemas.microsoft.com/office/drawing/2014/main" id="{2C2736E9-BD25-22D9-F67A-FCD97807AD3B}"/>
                </a:ext>
              </a:extLst>
            </p:cNvPr>
            <p:cNvCxnSpPr/>
            <p:nvPr/>
          </p:nvCxnSpPr>
          <p:spPr>
            <a:xfrm>
              <a:off x="10186933" y="3290075"/>
              <a:ext cx="680581" cy="13003"/>
            </a:xfrm>
            <a:prstGeom prst="bentConnector3">
              <a:avLst>
                <a:gd name="adj1" fmla="val 89646"/>
              </a:avLst>
            </a:prstGeom>
            <a:noFill/>
            <a:ln w="22225" cap="flat" cmpd="sng">
              <a:solidFill>
                <a:srgbClr val="1A4464"/>
              </a:solidFill>
              <a:prstDash val="solid"/>
              <a:miter lim="800000"/>
              <a:headEnd type="none" w="sm" len="sm"/>
              <a:tailEnd type="triangle" w="med" len="med"/>
            </a:ln>
          </p:spPr>
        </p:cxnSp>
      </p:grpSp>
      <p:grpSp>
        <p:nvGrpSpPr>
          <p:cNvPr id="28" name="Google Shape;124;p2">
            <a:extLst>
              <a:ext uri="{FF2B5EF4-FFF2-40B4-BE49-F238E27FC236}">
                <a16:creationId xmlns:a16="http://schemas.microsoft.com/office/drawing/2014/main" id="{E22ECBD6-ED63-480F-42E3-079184849A28}"/>
              </a:ext>
            </a:extLst>
          </p:cNvPr>
          <p:cNvGrpSpPr/>
          <p:nvPr/>
        </p:nvGrpSpPr>
        <p:grpSpPr>
          <a:xfrm>
            <a:off x="8484481" y="3692698"/>
            <a:ext cx="1161521" cy="626385"/>
            <a:chOff x="8138580" y="3543841"/>
            <a:chExt cx="1161521" cy="626385"/>
          </a:xfrm>
        </p:grpSpPr>
        <p:pic>
          <p:nvPicPr>
            <p:cNvPr id="29" name="Google Shape;125;p2" descr="Mouse outline">
              <a:extLst>
                <a:ext uri="{FF2B5EF4-FFF2-40B4-BE49-F238E27FC236}">
                  <a16:creationId xmlns:a16="http://schemas.microsoft.com/office/drawing/2014/main" id="{4701C639-DC08-2411-E367-22E23D5F4A15}"/>
                </a:ext>
              </a:extLst>
            </p:cNvPr>
            <p:cNvPicPr preferRelativeResize="0"/>
            <p:nvPr/>
          </p:nvPicPr>
          <p:blipFill rotWithShape="1">
            <a:blip r:embed="rId11">
              <a:alphaModFix/>
            </a:blip>
            <a:srcRect/>
            <a:stretch/>
          </p:blipFill>
          <p:spPr>
            <a:xfrm>
              <a:off x="8138580" y="3589792"/>
              <a:ext cx="580434" cy="580434"/>
            </a:xfrm>
            <a:prstGeom prst="rect">
              <a:avLst/>
            </a:prstGeom>
            <a:noFill/>
            <a:ln>
              <a:noFill/>
            </a:ln>
          </p:spPr>
        </p:pic>
        <p:cxnSp>
          <p:nvCxnSpPr>
            <p:cNvPr id="30" name="Google Shape;126;p2">
              <a:extLst>
                <a:ext uri="{FF2B5EF4-FFF2-40B4-BE49-F238E27FC236}">
                  <a16:creationId xmlns:a16="http://schemas.microsoft.com/office/drawing/2014/main" id="{A39FA6ED-DABF-63FB-8893-24D27C2C8E32}"/>
                </a:ext>
              </a:extLst>
            </p:cNvPr>
            <p:cNvCxnSpPr/>
            <p:nvPr/>
          </p:nvCxnSpPr>
          <p:spPr>
            <a:xfrm flipH="1">
              <a:off x="8722062" y="3543841"/>
              <a:ext cx="578039" cy="336168"/>
            </a:xfrm>
            <a:prstGeom prst="bentConnector3">
              <a:avLst>
                <a:gd name="adj1" fmla="val 50000"/>
              </a:avLst>
            </a:prstGeom>
            <a:noFill/>
            <a:ln w="22225" cap="flat" cmpd="sng">
              <a:solidFill>
                <a:srgbClr val="1A4464"/>
              </a:solidFill>
              <a:prstDash val="solid"/>
              <a:miter lim="800000"/>
              <a:headEnd type="none" w="sm" len="sm"/>
              <a:tailEnd type="triangle" w="med" len="med"/>
            </a:ln>
          </p:spPr>
        </p:cxnSp>
      </p:grpSp>
      <p:grpSp>
        <p:nvGrpSpPr>
          <p:cNvPr id="31" name="Google Shape;127;p2">
            <a:extLst>
              <a:ext uri="{FF2B5EF4-FFF2-40B4-BE49-F238E27FC236}">
                <a16:creationId xmlns:a16="http://schemas.microsoft.com/office/drawing/2014/main" id="{953D66B7-6651-5F71-1C0F-E540FCBF7277}"/>
              </a:ext>
            </a:extLst>
          </p:cNvPr>
          <p:cNvGrpSpPr/>
          <p:nvPr/>
        </p:nvGrpSpPr>
        <p:grpSpPr>
          <a:xfrm>
            <a:off x="7355006" y="3777323"/>
            <a:ext cx="2290995" cy="1193433"/>
            <a:chOff x="7009106" y="3628466"/>
            <a:chExt cx="2290995" cy="1193433"/>
          </a:xfrm>
        </p:grpSpPr>
        <p:pic>
          <p:nvPicPr>
            <p:cNvPr id="32" name="Google Shape;128;p2" descr="Robot Hand outline">
              <a:extLst>
                <a:ext uri="{FF2B5EF4-FFF2-40B4-BE49-F238E27FC236}">
                  <a16:creationId xmlns:a16="http://schemas.microsoft.com/office/drawing/2014/main" id="{5D8AEEFD-CEA7-AC4C-33F3-D241C6EBDBF9}"/>
                </a:ext>
              </a:extLst>
            </p:cNvPr>
            <p:cNvPicPr preferRelativeResize="0"/>
            <p:nvPr/>
          </p:nvPicPr>
          <p:blipFill rotWithShape="1">
            <a:blip r:embed="rId12">
              <a:alphaModFix/>
            </a:blip>
            <a:srcRect/>
            <a:stretch/>
          </p:blipFill>
          <p:spPr>
            <a:xfrm>
              <a:off x="7009106" y="4076043"/>
              <a:ext cx="745856" cy="745856"/>
            </a:xfrm>
            <a:prstGeom prst="rect">
              <a:avLst/>
            </a:prstGeom>
            <a:noFill/>
            <a:ln>
              <a:noFill/>
            </a:ln>
          </p:spPr>
        </p:pic>
        <p:cxnSp>
          <p:nvCxnSpPr>
            <p:cNvPr id="33" name="Google Shape;129;p2">
              <a:extLst>
                <a:ext uri="{FF2B5EF4-FFF2-40B4-BE49-F238E27FC236}">
                  <a16:creationId xmlns:a16="http://schemas.microsoft.com/office/drawing/2014/main" id="{757BAEDA-AFB1-A2AC-B0AA-2DAAC6AF90B5}"/>
                </a:ext>
              </a:extLst>
            </p:cNvPr>
            <p:cNvCxnSpPr/>
            <p:nvPr/>
          </p:nvCxnSpPr>
          <p:spPr>
            <a:xfrm flipH="1">
              <a:off x="7702361" y="3628466"/>
              <a:ext cx="1597740" cy="900041"/>
            </a:xfrm>
            <a:prstGeom prst="bentConnector3">
              <a:avLst>
                <a:gd name="adj1" fmla="val -663"/>
              </a:avLst>
            </a:prstGeom>
            <a:noFill/>
            <a:ln w="22225" cap="flat" cmpd="sng">
              <a:solidFill>
                <a:srgbClr val="1A4464"/>
              </a:solidFill>
              <a:prstDash val="solid"/>
              <a:miter lim="800000"/>
              <a:headEnd type="none" w="sm" len="sm"/>
              <a:tailEnd type="triangle" w="med" len="med"/>
            </a:ln>
          </p:spPr>
        </p:cxnSp>
      </p:grpSp>
      <p:grpSp>
        <p:nvGrpSpPr>
          <p:cNvPr id="34" name="Google Shape;130;p2">
            <a:extLst>
              <a:ext uri="{FF2B5EF4-FFF2-40B4-BE49-F238E27FC236}">
                <a16:creationId xmlns:a16="http://schemas.microsoft.com/office/drawing/2014/main" id="{8991AA6B-40D0-9EB2-A14A-682A69D1DD21}"/>
              </a:ext>
            </a:extLst>
          </p:cNvPr>
          <p:cNvGrpSpPr/>
          <p:nvPr/>
        </p:nvGrpSpPr>
        <p:grpSpPr>
          <a:xfrm>
            <a:off x="10290413" y="1713642"/>
            <a:ext cx="1125088" cy="1458155"/>
            <a:chOff x="9944512" y="1564785"/>
            <a:chExt cx="1125088" cy="1458155"/>
          </a:xfrm>
        </p:grpSpPr>
        <p:pic>
          <p:nvPicPr>
            <p:cNvPr id="35" name="Google Shape;131;p2" descr="Printer outline">
              <a:extLst>
                <a:ext uri="{FF2B5EF4-FFF2-40B4-BE49-F238E27FC236}">
                  <a16:creationId xmlns:a16="http://schemas.microsoft.com/office/drawing/2014/main" id="{E3EC4C19-F49D-44A9-16B3-2FC7E7C56592}"/>
                </a:ext>
              </a:extLst>
            </p:cNvPr>
            <p:cNvPicPr preferRelativeResize="0"/>
            <p:nvPr/>
          </p:nvPicPr>
          <p:blipFill rotWithShape="1">
            <a:blip r:embed="rId13">
              <a:alphaModFix/>
            </a:blip>
            <a:srcRect/>
            <a:stretch/>
          </p:blipFill>
          <p:spPr>
            <a:xfrm>
              <a:off x="10403779" y="1564785"/>
              <a:ext cx="665821" cy="665821"/>
            </a:xfrm>
            <a:prstGeom prst="rect">
              <a:avLst/>
            </a:prstGeom>
            <a:noFill/>
            <a:ln>
              <a:noFill/>
            </a:ln>
          </p:spPr>
        </p:pic>
        <p:cxnSp>
          <p:nvCxnSpPr>
            <p:cNvPr id="36" name="Google Shape;132;p2">
              <a:extLst>
                <a:ext uri="{FF2B5EF4-FFF2-40B4-BE49-F238E27FC236}">
                  <a16:creationId xmlns:a16="http://schemas.microsoft.com/office/drawing/2014/main" id="{C4C2F761-E2FF-992E-FA40-7C4DC4D4A942}"/>
                </a:ext>
              </a:extLst>
            </p:cNvPr>
            <p:cNvCxnSpPr/>
            <p:nvPr/>
          </p:nvCxnSpPr>
          <p:spPr>
            <a:xfrm rot="-5400000">
              <a:off x="9943979" y="2300231"/>
              <a:ext cx="723242" cy="722176"/>
            </a:xfrm>
            <a:prstGeom prst="bentConnector3">
              <a:avLst>
                <a:gd name="adj1" fmla="val 50000"/>
              </a:avLst>
            </a:prstGeom>
            <a:noFill/>
            <a:ln w="22225" cap="flat" cmpd="sng">
              <a:solidFill>
                <a:srgbClr val="1A4464"/>
              </a:solidFill>
              <a:prstDash val="solid"/>
              <a:miter lim="800000"/>
              <a:headEnd type="none" w="sm" len="sm"/>
              <a:tailEnd type="triangle" w="med" len="med"/>
            </a:ln>
          </p:spPr>
        </p:cxnSp>
      </p:grpSp>
      <p:grpSp>
        <p:nvGrpSpPr>
          <p:cNvPr id="37" name="Google Shape;133;p2">
            <a:extLst>
              <a:ext uri="{FF2B5EF4-FFF2-40B4-BE49-F238E27FC236}">
                <a16:creationId xmlns:a16="http://schemas.microsoft.com/office/drawing/2014/main" id="{3750468D-CE36-1B86-EC61-1CCB9D3F4C55}"/>
              </a:ext>
            </a:extLst>
          </p:cNvPr>
          <p:cNvGrpSpPr/>
          <p:nvPr/>
        </p:nvGrpSpPr>
        <p:grpSpPr>
          <a:xfrm>
            <a:off x="7920214" y="3223381"/>
            <a:ext cx="1731342" cy="580434"/>
            <a:chOff x="7574314" y="3074525"/>
            <a:chExt cx="1731342" cy="580434"/>
          </a:xfrm>
        </p:grpSpPr>
        <p:pic>
          <p:nvPicPr>
            <p:cNvPr id="38" name="Google Shape;134;p2" descr="Web cam outline">
              <a:extLst>
                <a:ext uri="{FF2B5EF4-FFF2-40B4-BE49-F238E27FC236}">
                  <a16:creationId xmlns:a16="http://schemas.microsoft.com/office/drawing/2014/main" id="{992B6A46-B6B6-BB26-35F4-DB4EA5868825}"/>
                </a:ext>
              </a:extLst>
            </p:cNvPr>
            <p:cNvPicPr preferRelativeResize="0"/>
            <p:nvPr/>
          </p:nvPicPr>
          <p:blipFill rotWithShape="1">
            <a:blip r:embed="rId14">
              <a:alphaModFix/>
            </a:blip>
            <a:srcRect/>
            <a:stretch/>
          </p:blipFill>
          <p:spPr>
            <a:xfrm>
              <a:off x="7574314" y="3074525"/>
              <a:ext cx="580434" cy="580434"/>
            </a:xfrm>
            <a:prstGeom prst="rect">
              <a:avLst/>
            </a:prstGeom>
            <a:noFill/>
            <a:ln>
              <a:noFill/>
            </a:ln>
          </p:spPr>
        </p:pic>
        <p:cxnSp>
          <p:nvCxnSpPr>
            <p:cNvPr id="39" name="Google Shape;135;p2">
              <a:extLst>
                <a:ext uri="{FF2B5EF4-FFF2-40B4-BE49-F238E27FC236}">
                  <a16:creationId xmlns:a16="http://schemas.microsoft.com/office/drawing/2014/main" id="{08623D91-9ADF-5641-FBED-7E72E2B6DC3B}"/>
                </a:ext>
              </a:extLst>
            </p:cNvPr>
            <p:cNvCxnSpPr/>
            <p:nvPr/>
          </p:nvCxnSpPr>
          <p:spPr>
            <a:xfrm flipH="1">
              <a:off x="8138580" y="3364742"/>
              <a:ext cx="1167076" cy="32633"/>
            </a:xfrm>
            <a:prstGeom prst="bentConnector3">
              <a:avLst>
                <a:gd name="adj1" fmla="val 1192"/>
              </a:avLst>
            </a:prstGeom>
            <a:noFill/>
            <a:ln w="22225" cap="flat" cmpd="sng">
              <a:solidFill>
                <a:srgbClr val="1A4464"/>
              </a:solidFill>
              <a:prstDash val="solid"/>
              <a:miter lim="800000"/>
              <a:headEnd type="none" w="sm" len="sm"/>
              <a:tailEnd type="triangle" w="med" len="med"/>
            </a:ln>
          </p:spPr>
        </p:cxnSp>
      </p:grpSp>
      <p:grpSp>
        <p:nvGrpSpPr>
          <p:cNvPr id="40" name="Google Shape;136;p2">
            <a:extLst>
              <a:ext uri="{FF2B5EF4-FFF2-40B4-BE49-F238E27FC236}">
                <a16:creationId xmlns:a16="http://schemas.microsoft.com/office/drawing/2014/main" id="{3895BCD0-7955-EB43-8D29-0670110C21B0}"/>
              </a:ext>
            </a:extLst>
          </p:cNvPr>
          <p:cNvGrpSpPr/>
          <p:nvPr/>
        </p:nvGrpSpPr>
        <p:grpSpPr>
          <a:xfrm>
            <a:off x="10290413" y="4096354"/>
            <a:ext cx="1801899" cy="1281708"/>
            <a:chOff x="9944512" y="3947498"/>
            <a:chExt cx="1801899" cy="1281708"/>
          </a:xfrm>
        </p:grpSpPr>
        <p:pic>
          <p:nvPicPr>
            <p:cNvPr id="41" name="Google Shape;137;p2" descr="Keyboard outline">
              <a:extLst>
                <a:ext uri="{FF2B5EF4-FFF2-40B4-BE49-F238E27FC236}">
                  <a16:creationId xmlns:a16="http://schemas.microsoft.com/office/drawing/2014/main" id="{D5CE285F-DF31-1649-0FD9-725491B67E40}"/>
                </a:ext>
              </a:extLst>
            </p:cNvPr>
            <p:cNvPicPr preferRelativeResize="0"/>
            <p:nvPr/>
          </p:nvPicPr>
          <p:blipFill rotWithShape="1">
            <a:blip r:embed="rId15">
              <a:alphaModFix/>
            </a:blip>
            <a:srcRect/>
            <a:stretch/>
          </p:blipFill>
          <p:spPr>
            <a:xfrm>
              <a:off x="11100079" y="4582874"/>
              <a:ext cx="646332" cy="646332"/>
            </a:xfrm>
            <a:prstGeom prst="rect">
              <a:avLst/>
            </a:prstGeom>
            <a:noFill/>
            <a:ln>
              <a:noFill/>
            </a:ln>
          </p:spPr>
        </p:pic>
        <p:cxnSp>
          <p:nvCxnSpPr>
            <p:cNvPr id="42" name="Google Shape;138;p2">
              <a:extLst>
                <a:ext uri="{FF2B5EF4-FFF2-40B4-BE49-F238E27FC236}">
                  <a16:creationId xmlns:a16="http://schemas.microsoft.com/office/drawing/2014/main" id="{C97AABFC-AD5D-9F27-3E9B-2B952F8FE786}"/>
                </a:ext>
              </a:extLst>
            </p:cNvPr>
            <p:cNvCxnSpPr/>
            <p:nvPr/>
          </p:nvCxnSpPr>
          <p:spPr>
            <a:xfrm>
              <a:off x="9944512" y="3947498"/>
              <a:ext cx="1092951" cy="958542"/>
            </a:xfrm>
            <a:prstGeom prst="bentConnector3">
              <a:avLst>
                <a:gd name="adj1" fmla="val 625"/>
              </a:avLst>
            </a:prstGeom>
            <a:noFill/>
            <a:ln w="22225" cap="flat" cmpd="sng">
              <a:solidFill>
                <a:srgbClr val="1A4464"/>
              </a:solidFill>
              <a:prstDash val="solid"/>
              <a:miter lim="800000"/>
              <a:headEnd type="none" w="sm" len="sm"/>
              <a:tailEnd type="triangle" w="med" len="med"/>
            </a:ln>
          </p:spPr>
        </p:cxnSp>
      </p:grpSp>
      <p:grpSp>
        <p:nvGrpSpPr>
          <p:cNvPr id="43" name="Google Shape;139;p2">
            <a:extLst>
              <a:ext uri="{FF2B5EF4-FFF2-40B4-BE49-F238E27FC236}">
                <a16:creationId xmlns:a16="http://schemas.microsoft.com/office/drawing/2014/main" id="{42D41AA4-BDA0-0369-39BB-953D1607A122}"/>
              </a:ext>
            </a:extLst>
          </p:cNvPr>
          <p:cNvGrpSpPr/>
          <p:nvPr/>
        </p:nvGrpSpPr>
        <p:grpSpPr>
          <a:xfrm>
            <a:off x="9720456" y="4069181"/>
            <a:ext cx="583122" cy="2008065"/>
            <a:chOff x="9374556" y="3920324"/>
            <a:chExt cx="583122" cy="2008065"/>
          </a:xfrm>
        </p:grpSpPr>
        <p:pic>
          <p:nvPicPr>
            <p:cNvPr id="44" name="Google Shape;140;p2" descr="USB outline">
              <a:extLst>
                <a:ext uri="{FF2B5EF4-FFF2-40B4-BE49-F238E27FC236}">
                  <a16:creationId xmlns:a16="http://schemas.microsoft.com/office/drawing/2014/main" id="{98F991F5-C244-A94A-90E9-CCDD5DDAF200}"/>
                </a:ext>
              </a:extLst>
            </p:cNvPr>
            <p:cNvPicPr preferRelativeResize="0"/>
            <p:nvPr/>
          </p:nvPicPr>
          <p:blipFill rotWithShape="1">
            <a:blip r:embed="rId16">
              <a:alphaModFix/>
            </a:blip>
            <a:srcRect/>
            <a:stretch/>
          </p:blipFill>
          <p:spPr>
            <a:xfrm>
              <a:off x="9374556" y="5345267"/>
              <a:ext cx="583122" cy="583122"/>
            </a:xfrm>
            <a:prstGeom prst="rect">
              <a:avLst/>
            </a:prstGeom>
            <a:noFill/>
            <a:ln>
              <a:noFill/>
            </a:ln>
          </p:spPr>
        </p:pic>
        <p:cxnSp>
          <p:nvCxnSpPr>
            <p:cNvPr id="45" name="Google Shape;141;p2">
              <a:extLst>
                <a:ext uri="{FF2B5EF4-FFF2-40B4-BE49-F238E27FC236}">
                  <a16:creationId xmlns:a16="http://schemas.microsoft.com/office/drawing/2014/main" id="{3E368683-AC79-C320-62CD-3104A44406D0}"/>
                </a:ext>
              </a:extLst>
            </p:cNvPr>
            <p:cNvCxnSpPr/>
            <p:nvPr/>
          </p:nvCxnSpPr>
          <p:spPr>
            <a:xfrm rot="5400000">
              <a:off x="8943443" y="4615492"/>
              <a:ext cx="1399534" cy="9198"/>
            </a:xfrm>
            <a:prstGeom prst="bentConnector3">
              <a:avLst>
                <a:gd name="adj1" fmla="val 50000"/>
              </a:avLst>
            </a:prstGeom>
            <a:noFill/>
            <a:ln w="22225" cap="flat" cmpd="sng">
              <a:solidFill>
                <a:srgbClr val="1A4464"/>
              </a:solidFill>
              <a:prstDash val="solid"/>
              <a:miter lim="800000"/>
              <a:headEnd type="none" w="sm" len="sm"/>
              <a:tailEnd type="triangle" w="med" len="med"/>
            </a:ln>
          </p:spPr>
        </p:cxnSp>
      </p:grpSp>
      <p:pic>
        <p:nvPicPr>
          <p:cNvPr id="4" name="Google Shape;91;p1">
            <a:extLst>
              <a:ext uri="{FF2B5EF4-FFF2-40B4-BE49-F238E27FC236}">
                <a16:creationId xmlns:a16="http://schemas.microsoft.com/office/drawing/2014/main" id="{63C9B5F2-EF9F-09D5-894B-93302DC2141A}"/>
              </a:ext>
            </a:extLst>
          </p:cNvPr>
          <p:cNvPicPr preferRelativeResize="0"/>
          <p:nvPr/>
        </p:nvPicPr>
        <p:blipFill rotWithShape="1">
          <a:blip r:embed="rId17">
            <a:alphaModFix/>
          </a:blip>
          <a:srcRect/>
          <a:stretch/>
        </p:blipFill>
        <p:spPr>
          <a:xfrm>
            <a:off x="1826371" y="2767515"/>
            <a:ext cx="3122773" cy="676918"/>
          </a:xfrm>
          <a:prstGeom prst="rect">
            <a:avLst/>
          </a:prstGeom>
          <a:noFill/>
          <a:ln>
            <a:noFill/>
          </a:ln>
        </p:spPr>
      </p:pic>
      <p:sp>
        <p:nvSpPr>
          <p:cNvPr id="46" name="Google Shape;473;p21">
            <a:extLst>
              <a:ext uri="{FF2B5EF4-FFF2-40B4-BE49-F238E27FC236}">
                <a16:creationId xmlns:a16="http://schemas.microsoft.com/office/drawing/2014/main" id="{C298730B-B4B5-61D8-558C-3D17A185C2F4}"/>
              </a:ext>
            </a:extLst>
          </p:cNvPr>
          <p:cNvSpPr txBox="1">
            <a:spLocks/>
          </p:cNvSpPr>
          <p:nvPr/>
        </p:nvSpPr>
        <p:spPr>
          <a:xfrm>
            <a:off x="1654871" y="3667793"/>
            <a:ext cx="3482521" cy="38597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3810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355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90000"/>
              </a:lnSpc>
              <a:spcBef>
                <a:spcPts val="0"/>
              </a:spcBef>
              <a:spcAft>
                <a:spcPts val="0"/>
              </a:spcAft>
              <a:buClr>
                <a:prstClr val="white"/>
              </a:buClr>
              <a:buSzPts val="6000"/>
              <a:buFont typeface="Arial"/>
              <a:buNone/>
              <a:tabLst/>
              <a:defRPr/>
            </a:pPr>
            <a:r>
              <a:rPr kumimoji="0" lang="en-US" sz="1800" b="0" i="0" u="none" strike="noStrike" kern="1200" cap="none" spc="0" normalizeH="0" baseline="0" noProof="0" dirty="0">
                <a:ln>
                  <a:noFill/>
                </a:ln>
                <a:solidFill>
                  <a:srgbClr val="0A236D"/>
                </a:solidFill>
                <a:effectLst/>
                <a:uLnTx/>
                <a:uFillTx/>
                <a:latin typeface="Metropolis" panose="00000500000000000000" pitchFamily="2" charset="0"/>
                <a:ea typeface="Arial"/>
                <a:cs typeface="Arial"/>
                <a:sym typeface="Arial"/>
              </a:rPr>
              <a:t>See what you’ve been missing</a:t>
            </a:r>
          </a:p>
        </p:txBody>
      </p:sp>
    </p:spTree>
    <p:extLst>
      <p:ext uri="{BB962C8B-B14F-4D97-AF65-F5344CB8AC3E}">
        <p14:creationId xmlns:p14="http://schemas.microsoft.com/office/powerpoint/2010/main" val="223409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750"/>
                                        <p:tgtEl>
                                          <p:spTgt spid="40"/>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750"/>
                                        <p:tgtEl>
                                          <p:spTgt spid="34"/>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750"/>
                                        <p:tgtEl>
                                          <p:spTgt spid="37"/>
                                        </p:tgtEl>
                                      </p:cBhvr>
                                    </p:animEffect>
                                  </p:childTnLst>
                                </p:cTn>
                              </p:par>
                            </p:childTnLst>
                          </p:cTn>
                        </p:par>
                        <p:par>
                          <p:cTn id="20" fill="hold">
                            <p:stCondLst>
                              <p:cond delay="2750"/>
                            </p:stCondLst>
                            <p:childTnLst>
                              <p:par>
                                <p:cTn id="21" presetID="10" presetClass="entr" presetSubtype="0"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750"/>
                                        <p:tgtEl>
                                          <p:spTgt spid="25"/>
                                        </p:tgtEl>
                                      </p:cBhvr>
                                    </p:animEffect>
                                  </p:childTnLst>
                                </p:cTn>
                              </p:par>
                            </p:childTnLst>
                          </p:cTn>
                        </p:par>
                        <p:par>
                          <p:cTn id="24" fill="hold">
                            <p:stCondLst>
                              <p:cond delay="35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750"/>
                                        <p:tgtEl>
                                          <p:spTgt spid="16"/>
                                        </p:tgtEl>
                                      </p:cBhvr>
                                    </p:animEffect>
                                  </p:childTnLst>
                                </p:cTn>
                              </p:par>
                            </p:childTnLst>
                          </p:cTn>
                        </p:par>
                        <p:par>
                          <p:cTn id="28" fill="hold">
                            <p:stCondLst>
                              <p:cond delay="4250"/>
                            </p:stCondLst>
                            <p:childTnLst>
                              <p:par>
                                <p:cTn id="29" presetID="10" presetClass="entr" presetSubtype="0"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750"/>
                                        <p:tgtEl>
                                          <p:spTgt spid="28"/>
                                        </p:tgtEl>
                                      </p:cBhvr>
                                    </p:animEffect>
                                  </p:childTnLst>
                                </p:cTn>
                              </p:par>
                            </p:childTnLst>
                          </p:cTn>
                        </p:par>
                        <p:par>
                          <p:cTn id="32" fill="hold">
                            <p:stCondLst>
                              <p:cond delay="5000"/>
                            </p:stCondLst>
                            <p:childTnLst>
                              <p:par>
                                <p:cTn id="33" presetID="10" presetClass="entr" presetSubtype="0"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750"/>
                                        <p:tgtEl>
                                          <p:spTgt spid="31"/>
                                        </p:tgtEl>
                                      </p:cBhvr>
                                    </p:animEffect>
                                  </p:childTnLst>
                                </p:cTn>
                              </p:par>
                            </p:childTnLst>
                          </p:cTn>
                        </p:par>
                        <p:par>
                          <p:cTn id="36" fill="hold">
                            <p:stCondLst>
                              <p:cond delay="5750"/>
                            </p:stCondLst>
                            <p:childTnLst>
                              <p:par>
                                <p:cTn id="37" presetID="10"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750"/>
                                        <p:tgtEl>
                                          <p:spTgt spid="13"/>
                                        </p:tgtEl>
                                      </p:cBhvr>
                                    </p:animEffect>
                                  </p:childTnLst>
                                </p:cTn>
                              </p:par>
                            </p:childTnLst>
                          </p:cTn>
                        </p:par>
                        <p:par>
                          <p:cTn id="40" fill="hold">
                            <p:stCondLst>
                              <p:cond delay="6500"/>
                            </p:stCondLst>
                            <p:childTnLst>
                              <p:par>
                                <p:cTn id="41" presetID="10" presetClass="entr" presetSubtype="0"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750"/>
                                        <p:tgtEl>
                                          <p:spTgt spid="19"/>
                                        </p:tgtEl>
                                      </p:cBhvr>
                                    </p:animEffect>
                                  </p:childTnLst>
                                </p:cTn>
                              </p:par>
                            </p:childTnLst>
                          </p:cTn>
                        </p:par>
                        <p:par>
                          <p:cTn id="44" fill="hold">
                            <p:stCondLst>
                              <p:cond delay="7250"/>
                            </p:stCondLst>
                            <p:childTnLst>
                              <p:par>
                                <p:cTn id="45" presetID="10" presetClass="entr" presetSubtype="0" fill="hold" nodeType="after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A78F44-BEE0-47E4-9999-1A39B6257C46}"/>
              </a:ext>
            </a:extLst>
          </p:cNvPr>
          <p:cNvSpPr>
            <a:spLocks noGrp="1"/>
          </p:cNvSpPr>
          <p:nvPr>
            <p:ph type="body" sz="quarter" idx="11"/>
          </p:nvPr>
        </p:nvSpPr>
        <p:spPr>
          <a:xfrm>
            <a:off x="964889" y="553734"/>
            <a:ext cx="11027997" cy="625185"/>
          </a:xfrm>
        </p:spPr>
        <p:txBody>
          <a:bodyPr/>
          <a:lstStyle/>
          <a:p>
            <a:r>
              <a:rPr lang="en-US" sz="3450" b="0" dirty="0">
                <a:solidFill>
                  <a:srgbClr val="0A236D"/>
                </a:solidFill>
                <a:latin typeface="Metropolis Extra Light" panose="00000500000000000000" charset="0"/>
              </a:rPr>
              <a:t>Where are my assets located?</a:t>
            </a:r>
            <a:endParaRPr lang="en-IL" sz="3450" b="0" dirty="0">
              <a:solidFill>
                <a:srgbClr val="0A236D"/>
              </a:solidFill>
              <a:latin typeface="Metropolis Extra Light" panose="00000500000000000000" charset="0"/>
            </a:endParaRPr>
          </a:p>
        </p:txBody>
      </p:sp>
      <p:sp>
        <p:nvSpPr>
          <p:cNvPr id="3" name="Text Placeholder 2">
            <a:extLst>
              <a:ext uri="{FF2B5EF4-FFF2-40B4-BE49-F238E27FC236}">
                <a16:creationId xmlns:a16="http://schemas.microsoft.com/office/drawing/2014/main" id="{0E49DDD6-FB87-436F-AE95-C488857AEEED}"/>
              </a:ext>
            </a:extLst>
          </p:cNvPr>
          <p:cNvSpPr>
            <a:spLocks noGrp="1"/>
          </p:cNvSpPr>
          <p:nvPr>
            <p:ph type="body" sz="quarter" idx="12"/>
          </p:nvPr>
        </p:nvSpPr>
        <p:spPr>
          <a:xfrm>
            <a:off x="1592214" y="1517608"/>
            <a:ext cx="9773347" cy="3822785"/>
          </a:xfrm>
        </p:spPr>
        <p:txBody>
          <a:bodyPr/>
          <a:lstStyle/>
          <a:p>
            <a:pPr>
              <a:buClr>
                <a:srgbClr val="23B589"/>
              </a:buClr>
            </a:pPr>
            <a:r>
              <a:rPr lang="en-US" sz="3000" dirty="0">
                <a:solidFill>
                  <a:srgbClr val="0A236D"/>
                </a:solidFill>
                <a:latin typeface="Metropolis Extra Light" panose="00000500000000000000" charset="0"/>
                <a:ea typeface="+mn-lt"/>
                <a:cs typeface="+mn-lt"/>
              </a:rPr>
              <a:t>Sepio provides asset location information based on their specific network switch, USB port location or slot within the endpoint.</a:t>
            </a:r>
          </a:p>
        </p:txBody>
      </p:sp>
      <p:pic>
        <p:nvPicPr>
          <p:cNvPr id="6" name="Graphic 5" descr="Help outline">
            <a:extLst>
              <a:ext uri="{FF2B5EF4-FFF2-40B4-BE49-F238E27FC236}">
                <a16:creationId xmlns:a16="http://schemas.microsoft.com/office/drawing/2014/main" id="{BF02FB2E-B256-AEEF-DEF1-31B7C892E8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114" y="595048"/>
            <a:ext cx="583871" cy="583871"/>
          </a:xfrm>
          <a:prstGeom prst="rect">
            <a:avLst/>
          </a:prstGeom>
        </p:spPr>
      </p:pic>
    </p:spTree>
    <p:extLst>
      <p:ext uri="{BB962C8B-B14F-4D97-AF65-F5344CB8AC3E}">
        <p14:creationId xmlns:p14="http://schemas.microsoft.com/office/powerpoint/2010/main" val="3627537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A78F44-BEE0-47E4-9999-1A39B6257C46}"/>
              </a:ext>
            </a:extLst>
          </p:cNvPr>
          <p:cNvSpPr>
            <a:spLocks noGrp="1"/>
          </p:cNvSpPr>
          <p:nvPr>
            <p:ph type="body" sz="quarter" idx="11"/>
          </p:nvPr>
        </p:nvSpPr>
        <p:spPr>
          <a:xfrm>
            <a:off x="964889" y="553734"/>
            <a:ext cx="11027997" cy="625185"/>
          </a:xfrm>
        </p:spPr>
        <p:txBody>
          <a:bodyPr/>
          <a:lstStyle/>
          <a:p>
            <a:r>
              <a:rPr lang="en-US" sz="3450" b="0" dirty="0">
                <a:solidFill>
                  <a:srgbClr val="0A236D"/>
                </a:solidFill>
                <a:latin typeface="Metropolis Extra Light" panose="00000500000000000000" charset="0"/>
              </a:rPr>
              <a:t>Are there any vulnerable assets that put us at risk?</a:t>
            </a:r>
            <a:endParaRPr lang="en-IL" sz="3450" b="0" dirty="0">
              <a:solidFill>
                <a:srgbClr val="0A236D"/>
              </a:solidFill>
              <a:latin typeface="Metropolis Extra Light" panose="00000500000000000000" charset="0"/>
            </a:endParaRPr>
          </a:p>
        </p:txBody>
      </p:sp>
      <p:sp>
        <p:nvSpPr>
          <p:cNvPr id="3" name="Text Placeholder 2">
            <a:extLst>
              <a:ext uri="{FF2B5EF4-FFF2-40B4-BE49-F238E27FC236}">
                <a16:creationId xmlns:a16="http://schemas.microsoft.com/office/drawing/2014/main" id="{0E49DDD6-FB87-436F-AE95-C488857AEEED}"/>
              </a:ext>
            </a:extLst>
          </p:cNvPr>
          <p:cNvSpPr>
            <a:spLocks noGrp="1"/>
          </p:cNvSpPr>
          <p:nvPr>
            <p:ph type="body" sz="quarter" idx="12"/>
          </p:nvPr>
        </p:nvSpPr>
        <p:spPr>
          <a:xfrm>
            <a:off x="1592214" y="1517608"/>
            <a:ext cx="9773347" cy="3822785"/>
          </a:xfrm>
        </p:spPr>
        <p:txBody>
          <a:bodyPr/>
          <a:lstStyle/>
          <a:p>
            <a:pPr>
              <a:buClr>
                <a:srgbClr val="23B589"/>
              </a:buClr>
            </a:pPr>
            <a:r>
              <a:rPr lang="en-US" sz="3000" dirty="0" err="1">
                <a:solidFill>
                  <a:srgbClr val="0A236D"/>
                </a:solidFill>
                <a:latin typeface="Metropolis Extra Light" panose="00000500000000000000" charset="0"/>
                <a:ea typeface="+mn-lt"/>
                <a:cs typeface="+mn-lt"/>
              </a:rPr>
              <a:t>Sepio’s</a:t>
            </a:r>
            <a:r>
              <a:rPr lang="en-US" sz="3000" dirty="0">
                <a:solidFill>
                  <a:srgbClr val="0A236D"/>
                </a:solidFill>
                <a:latin typeface="Metropolis Extra Light" panose="00000500000000000000" charset="0"/>
                <a:ea typeface="+mn-lt"/>
                <a:cs typeface="+mn-lt"/>
              </a:rPr>
              <a:t> embedded, regularly updated, known-to-be-vulnerable OSINT database provides an instant indication when an asset that might compromise the organization is connected.</a:t>
            </a:r>
          </a:p>
        </p:txBody>
      </p:sp>
      <p:pic>
        <p:nvPicPr>
          <p:cNvPr id="6" name="Graphic 5" descr="Help outline">
            <a:extLst>
              <a:ext uri="{FF2B5EF4-FFF2-40B4-BE49-F238E27FC236}">
                <a16:creationId xmlns:a16="http://schemas.microsoft.com/office/drawing/2014/main" id="{BF02FB2E-B256-AEEF-DEF1-31B7C892E8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114" y="595048"/>
            <a:ext cx="583871" cy="583871"/>
          </a:xfrm>
          <a:prstGeom prst="rect">
            <a:avLst/>
          </a:prstGeom>
        </p:spPr>
      </p:pic>
    </p:spTree>
    <p:extLst>
      <p:ext uri="{BB962C8B-B14F-4D97-AF65-F5344CB8AC3E}">
        <p14:creationId xmlns:p14="http://schemas.microsoft.com/office/powerpoint/2010/main" val="801510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A78F44-BEE0-47E4-9999-1A39B6257C46}"/>
              </a:ext>
            </a:extLst>
          </p:cNvPr>
          <p:cNvSpPr>
            <a:spLocks noGrp="1"/>
          </p:cNvSpPr>
          <p:nvPr>
            <p:ph type="body" sz="quarter" idx="11"/>
          </p:nvPr>
        </p:nvSpPr>
        <p:spPr>
          <a:xfrm>
            <a:off x="964889" y="553734"/>
            <a:ext cx="11027997" cy="625185"/>
          </a:xfrm>
        </p:spPr>
        <p:txBody>
          <a:bodyPr/>
          <a:lstStyle/>
          <a:p>
            <a:r>
              <a:rPr lang="en-US" sz="3450" b="0" dirty="0">
                <a:solidFill>
                  <a:srgbClr val="0A236D"/>
                </a:solidFill>
                <a:latin typeface="Metropolis Extra Light" panose="00000500000000000000" charset="0"/>
              </a:rPr>
              <a:t>Are my assets verified and can I trust them?</a:t>
            </a:r>
            <a:endParaRPr lang="en-IL" sz="3450" b="0" dirty="0">
              <a:solidFill>
                <a:srgbClr val="0A236D"/>
              </a:solidFill>
              <a:latin typeface="Metropolis Extra Light" panose="00000500000000000000" charset="0"/>
            </a:endParaRPr>
          </a:p>
        </p:txBody>
      </p:sp>
      <p:sp>
        <p:nvSpPr>
          <p:cNvPr id="3" name="Text Placeholder 2">
            <a:extLst>
              <a:ext uri="{FF2B5EF4-FFF2-40B4-BE49-F238E27FC236}">
                <a16:creationId xmlns:a16="http://schemas.microsoft.com/office/drawing/2014/main" id="{0E49DDD6-FB87-436F-AE95-C488857AEEED}"/>
              </a:ext>
            </a:extLst>
          </p:cNvPr>
          <p:cNvSpPr>
            <a:spLocks noGrp="1"/>
          </p:cNvSpPr>
          <p:nvPr>
            <p:ph type="body" sz="quarter" idx="12"/>
          </p:nvPr>
        </p:nvSpPr>
        <p:spPr>
          <a:xfrm>
            <a:off x="1592214" y="1517608"/>
            <a:ext cx="9773347" cy="3822785"/>
          </a:xfrm>
        </p:spPr>
        <p:txBody>
          <a:bodyPr/>
          <a:lstStyle/>
          <a:p>
            <a:pPr>
              <a:buClr>
                <a:srgbClr val="23B589"/>
              </a:buClr>
            </a:pPr>
            <a:r>
              <a:rPr lang="en-US" sz="3000" dirty="0" err="1">
                <a:solidFill>
                  <a:srgbClr val="0A236D"/>
                </a:solidFill>
                <a:latin typeface="Metropolis Extra Light" panose="00000500000000000000" charset="0"/>
                <a:ea typeface="+mn-lt"/>
                <a:cs typeface="+mn-lt"/>
              </a:rPr>
              <a:t>Sepio’s</a:t>
            </a:r>
            <a:r>
              <a:rPr lang="en-US" sz="3000" dirty="0">
                <a:solidFill>
                  <a:srgbClr val="0A236D"/>
                </a:solidFill>
                <a:latin typeface="Metropolis Extra Light" panose="00000500000000000000" charset="0"/>
                <a:ea typeface="+mn-lt"/>
                <a:cs typeface="+mn-lt"/>
              </a:rPr>
              <a:t> Zero Trust Hardware Access approach, where we validate the true identity of hardware assets before they can be trusted and granted access to the enterprise's resources, provides protection against spoofing or tapping devices.</a:t>
            </a:r>
          </a:p>
        </p:txBody>
      </p:sp>
      <p:pic>
        <p:nvPicPr>
          <p:cNvPr id="6" name="Graphic 5" descr="Help outline">
            <a:extLst>
              <a:ext uri="{FF2B5EF4-FFF2-40B4-BE49-F238E27FC236}">
                <a16:creationId xmlns:a16="http://schemas.microsoft.com/office/drawing/2014/main" id="{BF02FB2E-B256-AEEF-DEF1-31B7C892E8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114" y="595048"/>
            <a:ext cx="583871" cy="583871"/>
          </a:xfrm>
          <a:prstGeom prst="rect">
            <a:avLst/>
          </a:prstGeom>
        </p:spPr>
      </p:pic>
    </p:spTree>
    <p:extLst>
      <p:ext uri="{BB962C8B-B14F-4D97-AF65-F5344CB8AC3E}">
        <p14:creationId xmlns:p14="http://schemas.microsoft.com/office/powerpoint/2010/main" val="4025862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A78F44-BEE0-47E4-9999-1A39B6257C46}"/>
              </a:ext>
            </a:extLst>
          </p:cNvPr>
          <p:cNvSpPr>
            <a:spLocks noGrp="1"/>
          </p:cNvSpPr>
          <p:nvPr>
            <p:ph type="body" sz="quarter" idx="11"/>
          </p:nvPr>
        </p:nvSpPr>
        <p:spPr>
          <a:xfrm>
            <a:off x="964889" y="553734"/>
            <a:ext cx="11027997" cy="625185"/>
          </a:xfrm>
        </p:spPr>
        <p:txBody>
          <a:bodyPr/>
          <a:lstStyle/>
          <a:p>
            <a:r>
              <a:rPr lang="en-US" sz="3450" b="0" dirty="0">
                <a:solidFill>
                  <a:srgbClr val="0A236D"/>
                </a:solidFill>
                <a:latin typeface="Metropolis Extra Light" panose="00000500000000000000" charset="0"/>
              </a:rPr>
              <a:t>Where are my regulatory compliance gaps?</a:t>
            </a:r>
            <a:endParaRPr lang="en-IL" sz="3450" b="0" dirty="0">
              <a:solidFill>
                <a:srgbClr val="0A236D"/>
              </a:solidFill>
              <a:latin typeface="Metropolis Extra Light" panose="00000500000000000000" charset="0"/>
            </a:endParaRPr>
          </a:p>
        </p:txBody>
      </p:sp>
      <p:sp>
        <p:nvSpPr>
          <p:cNvPr id="3" name="Text Placeholder 2">
            <a:extLst>
              <a:ext uri="{FF2B5EF4-FFF2-40B4-BE49-F238E27FC236}">
                <a16:creationId xmlns:a16="http://schemas.microsoft.com/office/drawing/2014/main" id="{0E49DDD6-FB87-436F-AE95-C488857AEEED}"/>
              </a:ext>
            </a:extLst>
          </p:cNvPr>
          <p:cNvSpPr>
            <a:spLocks noGrp="1"/>
          </p:cNvSpPr>
          <p:nvPr>
            <p:ph type="body" sz="quarter" idx="12"/>
          </p:nvPr>
        </p:nvSpPr>
        <p:spPr>
          <a:xfrm>
            <a:off x="1592214" y="1517608"/>
            <a:ext cx="9773347" cy="3822785"/>
          </a:xfrm>
        </p:spPr>
        <p:txBody>
          <a:bodyPr/>
          <a:lstStyle/>
          <a:p>
            <a:pPr>
              <a:buClr>
                <a:srgbClr val="23B589"/>
              </a:buClr>
            </a:pPr>
            <a:r>
              <a:rPr lang="en-US" sz="3000" dirty="0" err="1">
                <a:solidFill>
                  <a:srgbClr val="0A236D"/>
                </a:solidFill>
                <a:latin typeface="Metropolis Extra Light" panose="00000500000000000000" charset="0"/>
                <a:ea typeface="+mn-lt"/>
                <a:cs typeface="+mn-lt"/>
              </a:rPr>
              <a:t>Sepio’s</a:t>
            </a:r>
            <a:r>
              <a:rPr lang="en-US" sz="3000" dirty="0">
                <a:solidFill>
                  <a:srgbClr val="0A236D"/>
                </a:solidFill>
                <a:latin typeface="Metropolis Extra Light" panose="00000500000000000000" charset="0"/>
                <a:ea typeface="+mn-lt"/>
                <a:cs typeface="+mn-lt"/>
              </a:rPr>
              <a:t> granular ruleset-based policies ensure that regulatory compliance gaps are easily detected and reported. </a:t>
            </a:r>
          </a:p>
          <a:p>
            <a:pPr>
              <a:buClr>
                <a:srgbClr val="23B589"/>
              </a:buClr>
            </a:pPr>
            <a:endParaRPr lang="en-US" sz="4000" dirty="0">
              <a:solidFill>
                <a:srgbClr val="0A236D"/>
              </a:solidFill>
              <a:latin typeface="Metropolis Extra Light" panose="00000500000000000000" charset="0"/>
              <a:ea typeface="+mn-lt"/>
              <a:cs typeface="+mn-lt"/>
            </a:endParaRPr>
          </a:p>
        </p:txBody>
      </p:sp>
      <p:pic>
        <p:nvPicPr>
          <p:cNvPr id="6" name="Graphic 5" descr="Help outline">
            <a:extLst>
              <a:ext uri="{FF2B5EF4-FFF2-40B4-BE49-F238E27FC236}">
                <a16:creationId xmlns:a16="http://schemas.microsoft.com/office/drawing/2014/main" id="{BF02FB2E-B256-AEEF-DEF1-31B7C892E8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114" y="595048"/>
            <a:ext cx="583871" cy="583871"/>
          </a:xfrm>
          <a:prstGeom prst="rect">
            <a:avLst/>
          </a:prstGeom>
        </p:spPr>
      </p:pic>
    </p:spTree>
    <p:extLst>
      <p:ext uri="{BB962C8B-B14F-4D97-AF65-F5344CB8AC3E}">
        <p14:creationId xmlns:p14="http://schemas.microsoft.com/office/powerpoint/2010/main" val="2618250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5183D03-E0BB-479B-936C-9D7E558C652E}"/>
              </a:ext>
            </a:extLst>
          </p:cNvPr>
          <p:cNvSpPr>
            <a:spLocks noGrp="1"/>
          </p:cNvSpPr>
          <p:nvPr>
            <p:ph type="body" sz="quarter" idx="14"/>
          </p:nvPr>
        </p:nvSpPr>
        <p:spPr>
          <a:xfrm>
            <a:off x="425928" y="680923"/>
            <a:ext cx="11148757" cy="923920"/>
          </a:xfrm>
        </p:spPr>
        <p:txBody>
          <a:bodyPr/>
          <a:lstStyle/>
          <a:p>
            <a:pPr marL="0" indent="0">
              <a:buClr>
                <a:srgbClr val="23B589"/>
              </a:buClr>
              <a:buNone/>
            </a:pPr>
            <a:r>
              <a:rPr lang="en-US" sz="4000" dirty="0">
                <a:latin typeface="Metropolis Semi Bold"/>
              </a:rPr>
              <a:t>“Nearly three-quarters (73%) admit that they only have strong awareness of less than 80% of all assets”</a:t>
            </a:r>
          </a:p>
        </p:txBody>
      </p:sp>
      <p:sp>
        <p:nvSpPr>
          <p:cNvPr id="60" name="Text Placeholder 5">
            <a:extLst>
              <a:ext uri="{FF2B5EF4-FFF2-40B4-BE49-F238E27FC236}">
                <a16:creationId xmlns:a16="http://schemas.microsoft.com/office/drawing/2014/main" id="{AB03F20E-331E-C0D4-D031-E95EAADA5470}"/>
              </a:ext>
            </a:extLst>
          </p:cNvPr>
          <p:cNvSpPr txBox="1">
            <a:spLocks/>
          </p:cNvSpPr>
          <p:nvPr/>
        </p:nvSpPr>
        <p:spPr>
          <a:xfrm>
            <a:off x="52642" y="6512215"/>
            <a:ext cx="3900731" cy="345785"/>
          </a:xfrm>
          <a:prstGeom prst="rect">
            <a:avLst/>
          </a:prstGeom>
        </p:spPr>
        <p:txBody>
          <a:bodyPr vert="horz" lIns="91440" tIns="45720" rIns="91440" bIns="45720" rtlCol="0" anchor="t">
            <a:noAutofit/>
          </a:bodyPr>
          <a:lstStyle>
            <a:lvl1pPr marL="171450" indent="-171450" algn="l" defTabSz="914400" rtl="0" eaLnBrk="1" latinLnBrk="0" hangingPunct="1">
              <a:lnSpc>
                <a:spcPct val="90000"/>
              </a:lnSpc>
              <a:spcBef>
                <a:spcPts val="1000"/>
              </a:spcBef>
              <a:buClr>
                <a:srgbClr val="29B679"/>
              </a:buClr>
              <a:buSzPct val="150000"/>
              <a:buFont typeface="Arial" panose="020B0604020202020204" pitchFamily="34" charset="0"/>
              <a:buChar char="•"/>
              <a:defRPr sz="1200" b="0" kern="1200">
                <a:solidFill>
                  <a:srgbClr val="0A236D"/>
                </a:solidFill>
                <a:latin typeface="Metropolis" panose="020B0604020202020204" charset="0"/>
                <a:ea typeface="+mn-ea"/>
                <a:cs typeface="+mn-cs"/>
              </a:defRPr>
            </a:lvl1pPr>
            <a:lvl2pPr marL="6286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2pPr>
            <a:lvl3pPr marL="10858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eiryo UI" panose="020B0604030504040204" pitchFamily="34" charset="-128"/>
                <a:cs typeface="+mn-cs"/>
              </a:defRPr>
            </a:lvl3pPr>
            <a:lvl4pPr marL="15430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23B589"/>
              </a:buClr>
              <a:buFont typeface="Arial" panose="020B0604020202020204" pitchFamily="34" charset="0"/>
              <a:buNone/>
            </a:pPr>
            <a:r>
              <a:rPr lang="en-US" sz="1800" dirty="0">
                <a:solidFill>
                  <a:srgbClr val="0C385A"/>
                </a:solidFill>
              </a:rPr>
              <a:t>Source: ESG ,April 2023</a:t>
            </a:r>
            <a:endParaRPr lang="en-IL" sz="1800" dirty="0">
              <a:solidFill>
                <a:srgbClr val="0C385A"/>
              </a:solidFill>
              <a:cs typeface="Calibri"/>
            </a:endParaRPr>
          </a:p>
          <a:p>
            <a:endParaRPr lang="en-US" dirty="0"/>
          </a:p>
        </p:txBody>
      </p:sp>
      <p:pic>
        <p:nvPicPr>
          <p:cNvPr id="3" name="Picture 2" descr="A person holding a usb device&#10;&#10;Description automatically generated">
            <a:extLst>
              <a:ext uri="{FF2B5EF4-FFF2-40B4-BE49-F238E27FC236}">
                <a16:creationId xmlns:a16="http://schemas.microsoft.com/office/drawing/2014/main" id="{D43DE521-DC12-0DD4-2CC5-38CE7746DC6B}"/>
              </a:ext>
            </a:extLst>
          </p:cNvPr>
          <p:cNvPicPr>
            <a:picLocks noChangeAspect="1"/>
          </p:cNvPicPr>
          <p:nvPr/>
        </p:nvPicPr>
        <p:blipFill>
          <a:blip r:embed="rId3"/>
          <a:stretch>
            <a:fillRect/>
          </a:stretch>
        </p:blipFill>
        <p:spPr>
          <a:xfrm>
            <a:off x="6140928" y="2541420"/>
            <a:ext cx="4708047" cy="4316580"/>
          </a:xfrm>
          <a:prstGeom prst="rect">
            <a:avLst/>
          </a:prstGeom>
        </p:spPr>
      </p:pic>
      <p:sp>
        <p:nvSpPr>
          <p:cNvPr id="4" name="Text Placeholder 5">
            <a:extLst>
              <a:ext uri="{FF2B5EF4-FFF2-40B4-BE49-F238E27FC236}">
                <a16:creationId xmlns:a16="http://schemas.microsoft.com/office/drawing/2014/main" id="{45F13D68-ADD3-611C-DFB3-10CA69AF641A}"/>
              </a:ext>
            </a:extLst>
          </p:cNvPr>
          <p:cNvSpPr txBox="1">
            <a:spLocks/>
          </p:cNvSpPr>
          <p:nvPr/>
        </p:nvSpPr>
        <p:spPr>
          <a:xfrm>
            <a:off x="425928" y="2582788"/>
            <a:ext cx="5715000" cy="92392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171450" marR="0" lvl="0" indent="-171450" algn="l" rtl="0">
              <a:lnSpc>
                <a:spcPct val="90000"/>
              </a:lnSpc>
              <a:spcBef>
                <a:spcPts val="1000"/>
              </a:spcBef>
              <a:spcAft>
                <a:spcPts val="0"/>
              </a:spcAft>
              <a:buClr>
                <a:srgbClr val="29B679"/>
              </a:buClr>
              <a:buSzPct val="150000"/>
              <a:buFont typeface="Arial" panose="020B0604020202020204" pitchFamily="34" charset="0"/>
              <a:buChar char="•"/>
              <a:defRPr sz="1200" b="0" i="0" u="none" strike="noStrike" cap="none">
                <a:solidFill>
                  <a:srgbClr val="0A236D"/>
                </a:solidFill>
                <a:latin typeface="Metropolis" panose="020B0604020202020204" charset="0"/>
                <a:ea typeface="Calibri"/>
                <a:cs typeface="Calibri"/>
                <a:sym typeface="Calibri"/>
              </a:defRPr>
            </a:lvl1pPr>
            <a:lvl2pPr marL="628650" marR="0" lvl="1" indent="-171450" algn="l" rtl="0">
              <a:lnSpc>
                <a:spcPct val="90000"/>
              </a:lnSpc>
              <a:spcBef>
                <a:spcPts val="500"/>
              </a:spcBef>
              <a:spcAft>
                <a:spcPts val="0"/>
              </a:spcAft>
              <a:buClr>
                <a:srgbClr val="29B679"/>
              </a:buClr>
              <a:buSzPts val="2400"/>
              <a:buFont typeface="Arial" panose="020B0604020202020204" pitchFamily="34" charset="0"/>
              <a:buChar char="•"/>
              <a:defRPr sz="1200" b="0" i="0" u="none" strike="noStrike" cap="none">
                <a:solidFill>
                  <a:srgbClr val="0A236D"/>
                </a:solidFill>
                <a:latin typeface="Metropolis" panose="020B0604020202020204" charset="0"/>
                <a:ea typeface="Calibri"/>
                <a:cs typeface="Calibri"/>
                <a:sym typeface="Calibri"/>
              </a:defRPr>
            </a:lvl2pPr>
            <a:lvl3pPr marL="1085850" marR="0" lvl="2" indent="-171450" algn="l" rtl="0">
              <a:lnSpc>
                <a:spcPct val="90000"/>
              </a:lnSpc>
              <a:spcBef>
                <a:spcPts val="500"/>
              </a:spcBef>
              <a:spcAft>
                <a:spcPts val="0"/>
              </a:spcAft>
              <a:buClr>
                <a:srgbClr val="29B679"/>
              </a:buClr>
              <a:buSzPts val="2000"/>
              <a:buFont typeface="Arial" panose="020B0604020202020204" pitchFamily="34" charset="0"/>
              <a:buChar char="•"/>
              <a:defRPr sz="1200" b="0" i="0" u="none" strike="noStrike" cap="none">
                <a:solidFill>
                  <a:srgbClr val="0A236D"/>
                </a:solidFill>
                <a:latin typeface="Metropolis" panose="020B0604020202020204" charset="0"/>
                <a:ea typeface="Meiryo UI" panose="020B0604030504040204" pitchFamily="34" charset="-128"/>
                <a:cs typeface="Calibri"/>
                <a:sym typeface="Calibri"/>
              </a:defRPr>
            </a:lvl3pPr>
            <a:lvl4pPr marL="1543050" marR="0" lvl="3" indent="-171450" algn="l" rtl="0">
              <a:lnSpc>
                <a:spcPct val="90000"/>
              </a:lnSpc>
              <a:spcBef>
                <a:spcPts val="500"/>
              </a:spcBef>
              <a:spcAft>
                <a:spcPts val="0"/>
              </a:spcAft>
              <a:buClr>
                <a:srgbClr val="29B679"/>
              </a:buClr>
              <a:buSzPts val="1800"/>
              <a:buFont typeface="Arial" panose="020B0604020202020204" pitchFamily="34" charset="0"/>
              <a:buChar char="•"/>
              <a:defRPr sz="1200" b="0" i="0" u="none" strike="noStrike" cap="none">
                <a:solidFill>
                  <a:srgbClr val="0A236D"/>
                </a:solidFill>
                <a:latin typeface="Metropolis" panose="020B0604020202020204" charset="0"/>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Clr>
                <a:srgbClr val="23B589"/>
              </a:buClr>
              <a:buFont typeface="Arial" panose="020B0604020202020204" pitchFamily="34" charset="0"/>
              <a:buNone/>
            </a:pPr>
            <a:r>
              <a:rPr lang="en-US" sz="4000" dirty="0">
                <a:solidFill>
                  <a:srgbClr val="FD6445"/>
                </a:solidFill>
                <a:latin typeface="Metropolis Semi Bold"/>
              </a:rPr>
              <a:t>Seeing half of the picture </a:t>
            </a:r>
          </a:p>
          <a:p>
            <a:pPr marL="0" indent="0">
              <a:buClr>
                <a:srgbClr val="23B589"/>
              </a:buClr>
              <a:buFont typeface="Arial" panose="020B0604020202020204" pitchFamily="34" charset="0"/>
              <a:buNone/>
            </a:pPr>
            <a:r>
              <a:rPr lang="en-US" sz="4000" dirty="0">
                <a:solidFill>
                  <a:srgbClr val="FD6445"/>
                </a:solidFill>
                <a:latin typeface="Metropolis Semi Bold"/>
              </a:rPr>
              <a:t>is not enough!</a:t>
            </a:r>
          </a:p>
        </p:txBody>
      </p:sp>
    </p:spTree>
    <p:extLst>
      <p:ext uri="{BB962C8B-B14F-4D97-AF65-F5344CB8AC3E}">
        <p14:creationId xmlns:p14="http://schemas.microsoft.com/office/powerpoint/2010/main" val="2895621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A78F44-BEE0-47E4-9999-1A39B6257C46}"/>
              </a:ext>
            </a:extLst>
          </p:cNvPr>
          <p:cNvSpPr>
            <a:spLocks noGrp="1"/>
          </p:cNvSpPr>
          <p:nvPr>
            <p:ph type="body" sz="quarter" idx="11"/>
          </p:nvPr>
        </p:nvSpPr>
        <p:spPr>
          <a:xfrm>
            <a:off x="1646603" y="474741"/>
            <a:ext cx="11027997" cy="625185"/>
          </a:xfrm>
        </p:spPr>
        <p:txBody>
          <a:bodyPr/>
          <a:lstStyle/>
          <a:p>
            <a:r>
              <a:rPr lang="en-US" sz="4400" dirty="0">
                <a:solidFill>
                  <a:srgbClr val="0A236D"/>
                </a:solidFill>
              </a:rPr>
              <a:t>CPS Visibility Challenges</a:t>
            </a:r>
            <a:endParaRPr lang="en-IL" sz="4400" dirty="0">
              <a:solidFill>
                <a:srgbClr val="0A236D"/>
              </a:solidFill>
            </a:endParaRPr>
          </a:p>
        </p:txBody>
      </p:sp>
      <p:sp>
        <p:nvSpPr>
          <p:cNvPr id="3" name="Text Placeholder 2">
            <a:extLst>
              <a:ext uri="{FF2B5EF4-FFF2-40B4-BE49-F238E27FC236}">
                <a16:creationId xmlns:a16="http://schemas.microsoft.com/office/drawing/2014/main" id="{0E49DDD6-FB87-436F-AE95-C488857AEEED}"/>
              </a:ext>
            </a:extLst>
          </p:cNvPr>
          <p:cNvSpPr>
            <a:spLocks noGrp="1"/>
          </p:cNvSpPr>
          <p:nvPr>
            <p:ph type="body" sz="quarter" idx="12"/>
          </p:nvPr>
        </p:nvSpPr>
        <p:spPr>
          <a:xfrm>
            <a:off x="1732328" y="2041356"/>
            <a:ext cx="9773347" cy="1229919"/>
          </a:xfrm>
        </p:spPr>
        <p:txBody>
          <a:bodyPr/>
          <a:lstStyle/>
          <a:p>
            <a:pPr>
              <a:buClr>
                <a:srgbClr val="23B589"/>
              </a:buClr>
            </a:pPr>
            <a:r>
              <a:rPr lang="en-US" sz="4000" dirty="0">
                <a:solidFill>
                  <a:srgbClr val="0A236D"/>
                </a:solidFill>
                <a:ea typeface="+mn-lt"/>
                <a:cs typeface="+mn-lt"/>
              </a:rPr>
              <a:t>Active scanning </a:t>
            </a:r>
            <a:r>
              <a:rPr lang="en-US" sz="4000" dirty="0">
                <a:solidFill>
                  <a:srgbClr val="0A236D"/>
                </a:solidFill>
                <a:ea typeface="+mn-lt"/>
                <a:cs typeface="+mn-lt"/>
                <a:sym typeface="Wingdings" panose="05000000000000000000" pitchFamily="2" charset="2"/>
              </a:rPr>
              <a:t> </a:t>
            </a:r>
            <a:r>
              <a:rPr lang="en-US" sz="4000" dirty="0">
                <a:solidFill>
                  <a:srgbClr val="0A236D"/>
                </a:solidFill>
                <a:ea typeface="+mn-lt"/>
                <a:cs typeface="+mn-lt"/>
              </a:rPr>
              <a:t>Potential impact on system responsiveness and availability. </a:t>
            </a:r>
          </a:p>
        </p:txBody>
      </p:sp>
      <p:pic>
        <p:nvPicPr>
          <p:cNvPr id="7" name="Graphic 6" descr="Server outline">
            <a:extLst>
              <a:ext uri="{FF2B5EF4-FFF2-40B4-BE49-F238E27FC236}">
                <a16:creationId xmlns:a16="http://schemas.microsoft.com/office/drawing/2014/main" id="{A8B64D4C-C9ED-F7CA-A502-0E4F34DEAE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9227" y="2167111"/>
            <a:ext cx="978408" cy="978408"/>
          </a:xfrm>
          <a:prstGeom prst="rect">
            <a:avLst/>
          </a:prstGeom>
        </p:spPr>
      </p:pic>
      <p:sp>
        <p:nvSpPr>
          <p:cNvPr id="4" name="Text Placeholder 2">
            <a:extLst>
              <a:ext uri="{FF2B5EF4-FFF2-40B4-BE49-F238E27FC236}">
                <a16:creationId xmlns:a16="http://schemas.microsoft.com/office/drawing/2014/main" id="{B94FEA4F-37C3-2865-D997-BE6AE33602C7}"/>
              </a:ext>
            </a:extLst>
          </p:cNvPr>
          <p:cNvSpPr txBox="1">
            <a:spLocks/>
          </p:cNvSpPr>
          <p:nvPr/>
        </p:nvSpPr>
        <p:spPr>
          <a:xfrm>
            <a:off x="1732327" y="3429000"/>
            <a:ext cx="9773347" cy="122991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chemeClr val="dk1"/>
              </a:buClr>
              <a:buSzPts val="2800"/>
              <a:buFont typeface="Arial"/>
              <a:buNone/>
              <a:defRPr sz="1400" b="0" i="0" u="none" strike="noStrike" cap="none">
                <a:solidFill>
                  <a:srgbClr val="002D86"/>
                </a:solidFill>
                <a:latin typeface="Metropolis" panose="020B0604020202020204" charset="0"/>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buClr>
                <a:srgbClr val="23B589"/>
              </a:buClr>
            </a:pPr>
            <a:r>
              <a:rPr lang="en-US" sz="4000" dirty="0">
                <a:solidFill>
                  <a:srgbClr val="0A236D"/>
                </a:solidFill>
                <a:ea typeface="+mn-lt"/>
                <a:cs typeface="+mn-lt"/>
              </a:rPr>
              <a:t>Passive probing </a:t>
            </a:r>
            <a:r>
              <a:rPr lang="en-US" sz="4000" dirty="0">
                <a:solidFill>
                  <a:srgbClr val="0A236D"/>
                </a:solidFill>
                <a:ea typeface="+mn-lt"/>
                <a:cs typeface="+mn-lt"/>
                <a:sym typeface="Wingdings" panose="05000000000000000000" pitchFamily="2" charset="2"/>
              </a:rPr>
              <a:t> </a:t>
            </a:r>
            <a:r>
              <a:rPr lang="en-US" sz="4000" dirty="0">
                <a:solidFill>
                  <a:srgbClr val="0A236D"/>
                </a:solidFill>
                <a:ea typeface="+mn-lt"/>
                <a:cs typeface="+mn-lt"/>
              </a:rPr>
              <a:t>Poor visibility (50%-80%) due to encrypted traffic. </a:t>
            </a:r>
          </a:p>
        </p:txBody>
      </p:sp>
      <p:sp>
        <p:nvSpPr>
          <p:cNvPr id="6" name="Text Placeholder 2">
            <a:extLst>
              <a:ext uri="{FF2B5EF4-FFF2-40B4-BE49-F238E27FC236}">
                <a16:creationId xmlns:a16="http://schemas.microsoft.com/office/drawing/2014/main" id="{304BB636-AC4D-A4D3-CDF0-9B0F9365E68A}"/>
              </a:ext>
            </a:extLst>
          </p:cNvPr>
          <p:cNvSpPr txBox="1">
            <a:spLocks/>
          </p:cNvSpPr>
          <p:nvPr/>
        </p:nvSpPr>
        <p:spPr>
          <a:xfrm>
            <a:off x="1732326" y="4816644"/>
            <a:ext cx="9773347" cy="122991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chemeClr val="dk1"/>
              </a:buClr>
              <a:buSzPts val="2800"/>
              <a:buFont typeface="Arial"/>
              <a:buNone/>
              <a:defRPr sz="1400" b="0" i="0" u="none" strike="noStrike" cap="none">
                <a:solidFill>
                  <a:srgbClr val="002D86"/>
                </a:solidFill>
                <a:latin typeface="Metropolis" panose="020B0604020202020204" charset="0"/>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buClr>
                <a:srgbClr val="23B589"/>
              </a:buClr>
            </a:pPr>
            <a:r>
              <a:rPr lang="en-US" sz="4000" dirty="0">
                <a:solidFill>
                  <a:srgbClr val="0A236D"/>
                </a:solidFill>
                <a:ea typeface="+mn-lt"/>
                <a:cs typeface="+mn-lt"/>
              </a:rPr>
              <a:t>Dormant assets</a:t>
            </a:r>
            <a:r>
              <a:rPr lang="en-US" sz="4000" dirty="0">
                <a:solidFill>
                  <a:srgbClr val="0A236D"/>
                </a:solidFill>
                <a:ea typeface="+mn-lt"/>
                <a:cs typeface="+mn-lt"/>
                <a:sym typeface="Wingdings" panose="05000000000000000000" pitchFamily="2" charset="2"/>
              </a:rPr>
              <a:t> </a:t>
            </a:r>
            <a:r>
              <a:rPr lang="en-US" sz="4000" dirty="0">
                <a:solidFill>
                  <a:srgbClr val="0A236D"/>
                </a:solidFill>
                <a:ea typeface="+mn-lt"/>
                <a:cs typeface="+mn-lt"/>
              </a:rPr>
              <a:t>Become “invisible” – </a:t>
            </a:r>
            <a:r>
              <a:rPr lang="en-US" sz="4000" dirty="0" err="1">
                <a:solidFill>
                  <a:srgbClr val="0A236D"/>
                </a:solidFill>
                <a:ea typeface="+mn-lt"/>
                <a:cs typeface="+mn-lt"/>
              </a:rPr>
              <a:t>MAC’less</a:t>
            </a:r>
            <a:endParaRPr lang="en-US" sz="4000" dirty="0">
              <a:solidFill>
                <a:srgbClr val="0A236D"/>
              </a:solidFill>
              <a:ea typeface="+mn-lt"/>
              <a:cs typeface="+mn-lt"/>
            </a:endParaRPr>
          </a:p>
        </p:txBody>
      </p:sp>
      <p:pic>
        <p:nvPicPr>
          <p:cNvPr id="9" name="Graphic 8" descr="Snooze outline">
            <a:extLst>
              <a:ext uri="{FF2B5EF4-FFF2-40B4-BE49-F238E27FC236}">
                <a16:creationId xmlns:a16="http://schemas.microsoft.com/office/drawing/2014/main" id="{DBAE6907-B965-E051-0F87-6B61DE6F35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9227" y="4942399"/>
            <a:ext cx="978408" cy="978408"/>
          </a:xfrm>
          <a:prstGeom prst="rect">
            <a:avLst/>
          </a:prstGeom>
        </p:spPr>
      </p:pic>
      <p:grpSp>
        <p:nvGrpSpPr>
          <p:cNvPr id="15" name="Group 14">
            <a:extLst>
              <a:ext uri="{FF2B5EF4-FFF2-40B4-BE49-F238E27FC236}">
                <a16:creationId xmlns:a16="http://schemas.microsoft.com/office/drawing/2014/main" id="{583560C5-05BE-9E27-0F05-2111D7A3424B}"/>
              </a:ext>
            </a:extLst>
          </p:cNvPr>
          <p:cNvGrpSpPr/>
          <p:nvPr/>
        </p:nvGrpSpPr>
        <p:grpSpPr>
          <a:xfrm>
            <a:off x="299227" y="3554755"/>
            <a:ext cx="978408" cy="978408"/>
            <a:chOff x="299227" y="3554755"/>
            <a:chExt cx="978408" cy="978408"/>
          </a:xfrm>
        </p:grpSpPr>
        <p:pic>
          <p:nvPicPr>
            <p:cNvPr id="12" name="Graphic 11" descr="Magnifying glass outline">
              <a:extLst>
                <a:ext uri="{FF2B5EF4-FFF2-40B4-BE49-F238E27FC236}">
                  <a16:creationId xmlns:a16="http://schemas.microsoft.com/office/drawing/2014/main" id="{F156E1B0-0D14-7F17-93B4-817DEAA91E2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9227" y="3554755"/>
              <a:ext cx="978408" cy="978408"/>
            </a:xfrm>
            <a:prstGeom prst="rect">
              <a:avLst/>
            </a:prstGeom>
          </p:spPr>
        </p:pic>
        <p:pic>
          <p:nvPicPr>
            <p:cNvPr id="14" name="Graphic 13" descr="Blind outline">
              <a:extLst>
                <a:ext uri="{FF2B5EF4-FFF2-40B4-BE49-F238E27FC236}">
                  <a16:creationId xmlns:a16="http://schemas.microsoft.com/office/drawing/2014/main" id="{8B1BECAD-9E71-2655-00A9-04155297C10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6299" y="3696822"/>
              <a:ext cx="540053" cy="540053"/>
            </a:xfrm>
            <a:prstGeom prst="rect">
              <a:avLst/>
            </a:prstGeom>
          </p:spPr>
        </p:pic>
      </p:grpSp>
    </p:spTree>
    <p:extLst>
      <p:ext uri="{BB962C8B-B14F-4D97-AF65-F5344CB8AC3E}">
        <p14:creationId xmlns:p14="http://schemas.microsoft.com/office/powerpoint/2010/main" val="3737471040"/>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298</TotalTime>
  <Words>1575</Words>
  <Application>Microsoft Office PowerPoint</Application>
  <PresentationFormat>Widescreen</PresentationFormat>
  <Paragraphs>214</Paragraphs>
  <Slides>34</Slides>
  <Notes>34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Metropolis Medium</vt:lpstr>
      <vt:lpstr>Arial</vt:lpstr>
      <vt:lpstr>Metropolis</vt:lpstr>
      <vt:lpstr>Metropolis Extra Light</vt:lpstr>
      <vt:lpstr>Calibri</vt:lpstr>
      <vt:lpstr>Metropolis Thin</vt:lpstr>
      <vt:lpstr>Metropolis Semi Bold</vt:lpstr>
      <vt:lpstr>Metropolis </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messi</dc:creator>
  <cp:lastModifiedBy>Pedro Marques</cp:lastModifiedBy>
  <cp:revision>4</cp:revision>
  <cp:lastPrinted>2023-07-30T07:43:36Z</cp:lastPrinted>
  <dcterms:created xsi:type="dcterms:W3CDTF">2023-01-09T09:15:58Z</dcterms:created>
  <dcterms:modified xsi:type="dcterms:W3CDTF">2025-01-17T16:01:23Z</dcterms:modified>
</cp:coreProperties>
</file>