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0"/>
  </p:notesMasterIdLst>
  <p:sldIdLst>
    <p:sldId id="256" r:id="rId2"/>
    <p:sldId id="320" r:id="rId3"/>
    <p:sldId id="355" r:id="rId4"/>
    <p:sldId id="356" r:id="rId5"/>
    <p:sldId id="357" r:id="rId6"/>
    <p:sldId id="338" r:id="rId7"/>
    <p:sldId id="341" r:id="rId8"/>
    <p:sldId id="369" r:id="rId9"/>
    <p:sldId id="370" r:id="rId10"/>
    <p:sldId id="371" r:id="rId11"/>
    <p:sldId id="322" r:id="rId12"/>
    <p:sldId id="372" r:id="rId13"/>
    <p:sldId id="300" r:id="rId14"/>
    <p:sldId id="296" r:id="rId15"/>
    <p:sldId id="334" r:id="rId16"/>
    <p:sldId id="354" r:id="rId17"/>
    <p:sldId id="321" r:id="rId18"/>
    <p:sldId id="329" r:id="rId19"/>
  </p:sldIdLst>
  <p:sldSz cx="12192000" cy="6858000"/>
  <p:notesSz cx="6858000" cy="9144000"/>
  <p:embeddedFontLst>
    <p:embeddedFont>
      <p:font typeface="Metropolis" panose="00000500000000000000" pitchFamily="2" charset="0"/>
      <p:regular r:id="rId21"/>
      <p:bold r:id="rId22"/>
      <p:italic r:id="rId23"/>
      <p:boldItalic r:id="rId24"/>
    </p:embeddedFont>
    <p:embeddedFont>
      <p:font typeface="Metropolis Extra Light" panose="00000300000000000000" pitchFamily="2" charset="0"/>
      <p:regular r:id="rId25"/>
      <p:italic r:id="rId26"/>
    </p:embeddedFont>
    <p:embeddedFont>
      <p:font typeface="Metropolis Semi Bold" panose="00000700000000000000" pitchFamily="2" charset="0"/>
      <p:bold r:id="rId27"/>
      <p:boldItalic r:id="rId28"/>
    </p:embeddedFont>
    <p:embeddedFont>
      <p:font typeface="Metropolis Thin" panose="00000200000000000000" pitchFamily="2" charset="0"/>
      <p:regular r:id="rId29"/>
      <p: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jUdgKUdhh4ZnIpDads/2OIE8MnB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na Griffit" initials=""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445"/>
    <a:srgbClr val="0A236D"/>
    <a:srgbClr val="1A4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DA93A2-654F-40D6-BB0B-FF21C554C3B0}" v="5" dt="2025-01-17T15:55:21.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60"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42" Type="http://customschemas.google.com/relationships/presentationmetadata" Target="meta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tsi Ben Atar" userId="6be4a119-f73c-4e5c-9f12-41821d5b4532" providerId="ADAL" clId="{71FBAED0-9C19-4942-A4C5-BE59514F1E55}"/>
    <pc:docChg chg="custSel delSld modSld">
      <pc:chgData name="Bentsi Ben Atar" userId="6be4a119-f73c-4e5c-9f12-41821d5b4532" providerId="ADAL" clId="{71FBAED0-9C19-4942-A4C5-BE59514F1E55}" dt="2025-01-14T12:05:46.572" v="86" actId="729"/>
      <pc:docMkLst>
        <pc:docMk/>
      </pc:docMkLst>
      <pc:sldChg chg="modSp mod">
        <pc:chgData name="Bentsi Ben Atar" userId="6be4a119-f73c-4e5c-9f12-41821d5b4532" providerId="ADAL" clId="{71FBAED0-9C19-4942-A4C5-BE59514F1E55}" dt="2025-01-14T11:43:53.871" v="28" actId="20577"/>
        <pc:sldMkLst>
          <pc:docMk/>
          <pc:sldMk cId="0" sldId="256"/>
        </pc:sldMkLst>
        <pc:spChg chg="mod">
          <ac:chgData name="Bentsi Ben Atar" userId="6be4a119-f73c-4e5c-9f12-41821d5b4532" providerId="ADAL" clId="{71FBAED0-9C19-4942-A4C5-BE59514F1E55}" dt="2025-01-14T11:43:53.871" v="28" actId="20577"/>
          <ac:spMkLst>
            <pc:docMk/>
            <pc:sldMk cId="0" sldId="256"/>
            <ac:spMk id="3" creationId="{D48F7C25-5506-E977-FED3-1CF40319DC37}"/>
          </ac:spMkLst>
        </pc:spChg>
      </pc:sldChg>
      <pc:sldChg chg="del">
        <pc:chgData name="Bentsi Ben Atar" userId="6be4a119-f73c-4e5c-9f12-41821d5b4532" providerId="ADAL" clId="{71FBAED0-9C19-4942-A4C5-BE59514F1E55}" dt="2025-01-14T11:45:23.168" v="85" actId="47"/>
        <pc:sldMkLst>
          <pc:docMk/>
          <pc:sldMk cId="3238501846" sldId="291"/>
        </pc:sldMkLst>
      </pc:sldChg>
      <pc:sldChg chg="del">
        <pc:chgData name="Bentsi Ben Atar" userId="6be4a119-f73c-4e5c-9f12-41821d5b4532" providerId="ADAL" clId="{71FBAED0-9C19-4942-A4C5-BE59514F1E55}" dt="2025-01-14T11:42:55.706" v="5" actId="47"/>
        <pc:sldMkLst>
          <pc:docMk/>
          <pc:sldMk cId="3386847874" sldId="313"/>
        </pc:sldMkLst>
      </pc:sldChg>
      <pc:sldChg chg="del">
        <pc:chgData name="Bentsi Ben Atar" userId="6be4a119-f73c-4e5c-9f12-41821d5b4532" providerId="ADAL" clId="{71FBAED0-9C19-4942-A4C5-BE59514F1E55}" dt="2025-01-14T11:42:55.706" v="5" actId="47"/>
        <pc:sldMkLst>
          <pc:docMk/>
          <pc:sldMk cId="656401458" sldId="314"/>
        </pc:sldMkLst>
      </pc:sldChg>
      <pc:sldChg chg="del">
        <pc:chgData name="Bentsi Ben Atar" userId="6be4a119-f73c-4e5c-9f12-41821d5b4532" providerId="ADAL" clId="{71FBAED0-9C19-4942-A4C5-BE59514F1E55}" dt="2025-01-14T11:42:55.706" v="5" actId="47"/>
        <pc:sldMkLst>
          <pc:docMk/>
          <pc:sldMk cId="643354239" sldId="315"/>
        </pc:sldMkLst>
      </pc:sldChg>
      <pc:sldChg chg="del">
        <pc:chgData name="Bentsi Ben Atar" userId="6be4a119-f73c-4e5c-9f12-41821d5b4532" providerId="ADAL" clId="{71FBAED0-9C19-4942-A4C5-BE59514F1E55}" dt="2025-01-14T11:42:47.363" v="3" actId="47"/>
        <pc:sldMkLst>
          <pc:docMk/>
          <pc:sldMk cId="1218255348" sldId="323"/>
        </pc:sldMkLst>
      </pc:sldChg>
      <pc:sldChg chg="del">
        <pc:chgData name="Bentsi Ben Atar" userId="6be4a119-f73c-4e5c-9f12-41821d5b4532" providerId="ADAL" clId="{71FBAED0-9C19-4942-A4C5-BE59514F1E55}" dt="2025-01-14T11:42:44.637" v="2" actId="47"/>
        <pc:sldMkLst>
          <pc:docMk/>
          <pc:sldMk cId="1018105269" sldId="324"/>
        </pc:sldMkLst>
      </pc:sldChg>
      <pc:sldChg chg="del">
        <pc:chgData name="Bentsi Ben Atar" userId="6be4a119-f73c-4e5c-9f12-41821d5b4532" providerId="ADAL" clId="{71FBAED0-9C19-4942-A4C5-BE59514F1E55}" dt="2025-01-14T11:42:38.159" v="1" actId="47"/>
        <pc:sldMkLst>
          <pc:docMk/>
          <pc:sldMk cId="52528496" sldId="325"/>
        </pc:sldMkLst>
      </pc:sldChg>
      <pc:sldChg chg="del">
        <pc:chgData name="Bentsi Ben Atar" userId="6be4a119-f73c-4e5c-9f12-41821d5b4532" providerId="ADAL" clId="{71FBAED0-9C19-4942-A4C5-BE59514F1E55}" dt="2025-01-14T11:42:34.849" v="0" actId="47"/>
        <pc:sldMkLst>
          <pc:docMk/>
          <pc:sldMk cId="118373489" sldId="326"/>
        </pc:sldMkLst>
      </pc:sldChg>
      <pc:sldChg chg="del">
        <pc:chgData name="Bentsi Ben Atar" userId="6be4a119-f73c-4e5c-9f12-41821d5b4532" providerId="ADAL" clId="{71FBAED0-9C19-4942-A4C5-BE59514F1E55}" dt="2025-01-14T11:42:34.849" v="0" actId="47"/>
        <pc:sldMkLst>
          <pc:docMk/>
          <pc:sldMk cId="339134237" sldId="327"/>
        </pc:sldMkLst>
      </pc:sldChg>
      <pc:sldChg chg="del">
        <pc:chgData name="Bentsi Ben Atar" userId="6be4a119-f73c-4e5c-9f12-41821d5b4532" providerId="ADAL" clId="{71FBAED0-9C19-4942-A4C5-BE59514F1E55}" dt="2025-01-14T11:42:34.849" v="0" actId="47"/>
        <pc:sldMkLst>
          <pc:docMk/>
          <pc:sldMk cId="4174324924" sldId="328"/>
        </pc:sldMkLst>
      </pc:sldChg>
      <pc:sldChg chg="del">
        <pc:chgData name="Bentsi Ben Atar" userId="6be4a119-f73c-4e5c-9f12-41821d5b4532" providerId="ADAL" clId="{71FBAED0-9C19-4942-A4C5-BE59514F1E55}" dt="2025-01-14T11:42:52.313" v="4" actId="47"/>
        <pc:sldMkLst>
          <pc:docMk/>
          <pc:sldMk cId="3879838154" sldId="330"/>
        </pc:sldMkLst>
      </pc:sldChg>
      <pc:sldChg chg="del">
        <pc:chgData name="Bentsi Ben Atar" userId="6be4a119-f73c-4e5c-9f12-41821d5b4532" providerId="ADAL" clId="{71FBAED0-9C19-4942-A4C5-BE59514F1E55}" dt="2025-01-14T11:45:20.999" v="84" actId="47"/>
        <pc:sldMkLst>
          <pc:docMk/>
          <pc:sldMk cId="404425727" sldId="340"/>
        </pc:sldMkLst>
      </pc:sldChg>
      <pc:sldChg chg="mod modShow">
        <pc:chgData name="Bentsi Ben Atar" userId="6be4a119-f73c-4e5c-9f12-41821d5b4532" providerId="ADAL" clId="{71FBAED0-9C19-4942-A4C5-BE59514F1E55}" dt="2025-01-14T12:05:46.572" v="86" actId="729"/>
        <pc:sldMkLst>
          <pc:docMk/>
          <pc:sldMk cId="1930693511" sldId="354"/>
        </pc:sldMkLst>
      </pc:sldChg>
      <pc:sldChg chg="modSp mod">
        <pc:chgData name="Bentsi Ben Atar" userId="6be4a119-f73c-4e5c-9f12-41821d5b4532" providerId="ADAL" clId="{71FBAED0-9C19-4942-A4C5-BE59514F1E55}" dt="2025-01-14T11:44:54.986" v="83" actId="313"/>
        <pc:sldMkLst>
          <pc:docMk/>
          <pc:sldMk cId="415337356" sldId="356"/>
        </pc:sldMkLst>
        <pc:spChg chg="mod">
          <ac:chgData name="Bentsi Ben Atar" userId="6be4a119-f73c-4e5c-9f12-41821d5b4532" providerId="ADAL" clId="{71FBAED0-9C19-4942-A4C5-BE59514F1E55}" dt="2025-01-14T11:44:54.986" v="83" actId="313"/>
          <ac:spMkLst>
            <pc:docMk/>
            <pc:sldMk cId="415337356" sldId="356"/>
            <ac:spMk id="3" creationId="{FBB21A94-9CE5-322B-9D49-DC556E697183}"/>
          </ac:spMkLst>
        </pc:spChg>
      </pc:sldChg>
      <pc:sldChg chg="del">
        <pc:chgData name="Bentsi Ben Atar" userId="6be4a119-f73c-4e5c-9f12-41821d5b4532" providerId="ADAL" clId="{71FBAED0-9C19-4942-A4C5-BE59514F1E55}" dt="2025-01-14T11:43:18.474" v="6" actId="47"/>
        <pc:sldMkLst>
          <pc:docMk/>
          <pc:sldMk cId="2414500740" sldId="360"/>
        </pc:sldMkLst>
      </pc:sldChg>
      <pc:sldChg chg="del">
        <pc:chgData name="Bentsi Ben Atar" userId="6be4a119-f73c-4e5c-9f12-41821d5b4532" providerId="ADAL" clId="{71FBAED0-9C19-4942-A4C5-BE59514F1E55}" dt="2025-01-14T11:43:18.474" v="6" actId="47"/>
        <pc:sldMkLst>
          <pc:docMk/>
          <pc:sldMk cId="3627537318" sldId="365"/>
        </pc:sldMkLst>
      </pc:sldChg>
      <pc:sldChg chg="del">
        <pc:chgData name="Bentsi Ben Atar" userId="6be4a119-f73c-4e5c-9f12-41821d5b4532" providerId="ADAL" clId="{71FBAED0-9C19-4942-A4C5-BE59514F1E55}" dt="2025-01-14T11:43:18.474" v="6" actId="47"/>
        <pc:sldMkLst>
          <pc:docMk/>
          <pc:sldMk cId="801510043" sldId="366"/>
        </pc:sldMkLst>
      </pc:sldChg>
      <pc:sldChg chg="del">
        <pc:chgData name="Bentsi Ben Atar" userId="6be4a119-f73c-4e5c-9f12-41821d5b4532" providerId="ADAL" clId="{71FBAED0-9C19-4942-A4C5-BE59514F1E55}" dt="2025-01-14T11:43:18.474" v="6" actId="47"/>
        <pc:sldMkLst>
          <pc:docMk/>
          <pc:sldMk cId="4025862264" sldId="367"/>
        </pc:sldMkLst>
      </pc:sldChg>
      <pc:sldChg chg="del">
        <pc:chgData name="Bentsi Ben Atar" userId="6be4a119-f73c-4e5c-9f12-41821d5b4532" providerId="ADAL" clId="{71FBAED0-9C19-4942-A4C5-BE59514F1E55}" dt="2025-01-14T11:43:18.474" v="6" actId="47"/>
        <pc:sldMkLst>
          <pc:docMk/>
          <pc:sldMk cId="2618250364" sldId="368"/>
        </pc:sldMkLst>
      </pc:sldChg>
    </pc:docChg>
  </pc:docChgLst>
  <pc:docChgLst>
    <pc:chgData name="Pedro Marques" userId="8142f7c1-cc98-4289-8615-2290b459c7e2" providerId="ADAL" clId="{61DA93A2-654F-40D6-BB0B-FF21C554C3B0}"/>
    <pc:docChg chg="undo custSel modSld">
      <pc:chgData name="Pedro Marques" userId="8142f7c1-cc98-4289-8615-2290b459c7e2" providerId="ADAL" clId="{61DA93A2-654F-40D6-BB0B-FF21C554C3B0}" dt="2025-01-17T15:55:41.030" v="61" actId="1076"/>
      <pc:docMkLst>
        <pc:docMk/>
      </pc:docMkLst>
      <pc:sldChg chg="addSp delSp modSp mod">
        <pc:chgData name="Pedro Marques" userId="8142f7c1-cc98-4289-8615-2290b459c7e2" providerId="ADAL" clId="{61DA93A2-654F-40D6-BB0B-FF21C554C3B0}" dt="2025-01-17T15:47:23.483" v="15" actId="1440"/>
        <pc:sldMkLst>
          <pc:docMk/>
          <pc:sldMk cId="0" sldId="256"/>
        </pc:sldMkLst>
        <pc:spChg chg="mod">
          <ac:chgData name="Pedro Marques" userId="8142f7c1-cc98-4289-8615-2290b459c7e2" providerId="ADAL" clId="{61DA93A2-654F-40D6-BB0B-FF21C554C3B0}" dt="2025-01-17T15:46:45.991" v="10" actId="1076"/>
          <ac:spMkLst>
            <pc:docMk/>
            <pc:sldMk cId="0" sldId="256"/>
            <ac:spMk id="3" creationId="{D48F7C25-5506-E977-FED3-1CF40319DC37}"/>
          </ac:spMkLst>
        </pc:spChg>
        <pc:spChg chg="mod">
          <ac:chgData name="Pedro Marques" userId="8142f7c1-cc98-4289-8615-2290b459c7e2" providerId="ADAL" clId="{61DA93A2-654F-40D6-BB0B-FF21C554C3B0}" dt="2025-01-17T15:46:11.305" v="3" actId="255"/>
          <ac:spMkLst>
            <pc:docMk/>
            <pc:sldMk cId="0" sldId="256"/>
            <ac:spMk id="90" creationId="{00000000-0000-0000-0000-000000000000}"/>
          </ac:spMkLst>
        </pc:spChg>
        <pc:picChg chg="add mod">
          <ac:chgData name="Pedro Marques" userId="8142f7c1-cc98-4289-8615-2290b459c7e2" providerId="ADAL" clId="{61DA93A2-654F-40D6-BB0B-FF21C554C3B0}" dt="2025-01-17T15:46:48.684" v="11" actId="1076"/>
          <ac:picMkLst>
            <pc:docMk/>
            <pc:sldMk cId="0" sldId="256"/>
            <ac:picMk id="2" creationId="{2E8E899B-E4C6-2DC0-802C-2518135D7152}"/>
          </ac:picMkLst>
        </pc:picChg>
        <pc:picChg chg="mod">
          <ac:chgData name="Pedro Marques" userId="8142f7c1-cc98-4289-8615-2290b459c7e2" providerId="ADAL" clId="{61DA93A2-654F-40D6-BB0B-FF21C554C3B0}" dt="2025-01-17T15:47:23.483" v="15" actId="1440"/>
          <ac:picMkLst>
            <pc:docMk/>
            <pc:sldMk cId="0" sldId="256"/>
            <ac:picMk id="5" creationId="{75EA0073-5ABE-433E-20B0-B1F99601583F}"/>
          </ac:picMkLst>
        </pc:picChg>
        <pc:picChg chg="del">
          <ac:chgData name="Pedro Marques" userId="8142f7c1-cc98-4289-8615-2290b459c7e2" providerId="ADAL" clId="{61DA93A2-654F-40D6-BB0B-FF21C554C3B0}" dt="2025-01-17T15:46:18.664" v="4" actId="478"/>
          <ac:picMkLst>
            <pc:docMk/>
            <pc:sldMk cId="0" sldId="256"/>
            <ac:picMk id="91" creationId="{00000000-0000-0000-0000-000000000000}"/>
          </ac:picMkLst>
        </pc:picChg>
      </pc:sldChg>
      <pc:sldChg chg="addSp delSp modSp mod">
        <pc:chgData name="Pedro Marques" userId="8142f7c1-cc98-4289-8615-2290b459c7e2" providerId="ADAL" clId="{61DA93A2-654F-40D6-BB0B-FF21C554C3B0}" dt="2025-01-17T15:50:27.781" v="33" actId="1076"/>
        <pc:sldMkLst>
          <pc:docMk/>
          <pc:sldMk cId="2289718981" sldId="300"/>
        </pc:sldMkLst>
        <pc:spChg chg="mod">
          <ac:chgData name="Pedro Marques" userId="8142f7c1-cc98-4289-8615-2290b459c7e2" providerId="ADAL" clId="{61DA93A2-654F-40D6-BB0B-FF21C554C3B0}" dt="2025-01-17T15:50:23.034" v="32" actId="255"/>
          <ac:spMkLst>
            <pc:docMk/>
            <pc:sldMk cId="2289718981" sldId="300"/>
            <ac:spMk id="6" creationId="{95183D03-E0BB-479B-936C-9D7E558C652E}"/>
          </ac:spMkLst>
        </pc:spChg>
        <pc:picChg chg="add mod">
          <ac:chgData name="Pedro Marques" userId="8142f7c1-cc98-4289-8615-2290b459c7e2" providerId="ADAL" clId="{61DA93A2-654F-40D6-BB0B-FF21C554C3B0}" dt="2025-01-17T15:50:27.781" v="33" actId="1076"/>
          <ac:picMkLst>
            <pc:docMk/>
            <pc:sldMk cId="2289718981" sldId="300"/>
            <ac:picMk id="3" creationId="{DEB422FC-577D-9132-D951-071E761B918C}"/>
          </ac:picMkLst>
        </pc:picChg>
        <pc:picChg chg="del">
          <ac:chgData name="Pedro Marques" userId="8142f7c1-cc98-4289-8615-2290b459c7e2" providerId="ADAL" clId="{61DA93A2-654F-40D6-BB0B-FF21C554C3B0}" dt="2025-01-17T15:50:04.099" v="28" actId="478"/>
          <ac:picMkLst>
            <pc:docMk/>
            <pc:sldMk cId="2289718981" sldId="300"/>
            <ac:picMk id="4" creationId="{2499A459-0096-6495-DF05-DCEDFB989618}"/>
          </ac:picMkLst>
        </pc:picChg>
      </pc:sldChg>
      <pc:sldChg chg="addSp delSp modSp mod">
        <pc:chgData name="Pedro Marques" userId="8142f7c1-cc98-4289-8615-2290b459c7e2" providerId="ADAL" clId="{61DA93A2-654F-40D6-BB0B-FF21C554C3B0}" dt="2025-01-17T15:53:11.551" v="51" actId="1076"/>
        <pc:sldMkLst>
          <pc:docMk/>
          <pc:sldMk cId="2234096576" sldId="329"/>
        </pc:sldMkLst>
        <pc:spChg chg="del mod">
          <ac:chgData name="Pedro Marques" userId="8142f7c1-cc98-4289-8615-2290b459c7e2" providerId="ADAL" clId="{61DA93A2-654F-40D6-BB0B-FF21C554C3B0}" dt="2025-01-17T15:52:35.587" v="46" actId="478"/>
          <ac:spMkLst>
            <pc:docMk/>
            <pc:sldMk cId="2234096576" sldId="329"/>
            <ac:spMk id="2" creationId="{76A745BB-88B7-89F0-8361-3CF376FEE9FE}"/>
          </ac:spMkLst>
        </pc:spChg>
        <pc:spChg chg="mod">
          <ac:chgData name="Pedro Marques" userId="8142f7c1-cc98-4289-8615-2290b459c7e2" providerId="ADAL" clId="{61DA93A2-654F-40D6-BB0B-FF21C554C3B0}" dt="2025-01-17T15:53:11.551" v="51" actId="1076"/>
          <ac:spMkLst>
            <pc:docMk/>
            <pc:sldMk cId="2234096576" sldId="329"/>
            <ac:spMk id="46" creationId="{7A177252-1232-E238-143A-4093D9FFED92}"/>
          </ac:spMkLst>
        </pc:spChg>
        <pc:grpChg chg="add mod">
          <ac:chgData name="Pedro Marques" userId="8142f7c1-cc98-4289-8615-2290b459c7e2" providerId="ADAL" clId="{61DA93A2-654F-40D6-BB0B-FF21C554C3B0}" dt="2025-01-17T15:52:47.620" v="49" actId="1076"/>
          <ac:grpSpMkLst>
            <pc:docMk/>
            <pc:sldMk cId="2234096576" sldId="329"/>
            <ac:grpSpMk id="3" creationId="{643379BB-61B0-FEA6-9AD0-2DA5B0585957}"/>
          </ac:grpSpMkLst>
        </pc:grpChg>
        <pc:picChg chg="mod">
          <ac:chgData name="Pedro Marques" userId="8142f7c1-cc98-4289-8615-2290b459c7e2" providerId="ADAL" clId="{61DA93A2-654F-40D6-BB0B-FF21C554C3B0}" dt="2025-01-17T15:52:36.937" v="47"/>
          <ac:picMkLst>
            <pc:docMk/>
            <pc:sldMk cId="2234096576" sldId="329"/>
            <ac:picMk id="4" creationId="{ABDB201D-B5E2-5219-C6CF-31E451BD6612}"/>
          </ac:picMkLst>
        </pc:picChg>
        <pc:picChg chg="del">
          <ac:chgData name="Pedro Marques" userId="8142f7c1-cc98-4289-8615-2290b459c7e2" providerId="ADAL" clId="{61DA93A2-654F-40D6-BB0B-FF21C554C3B0}" dt="2025-01-17T15:52:20.801" v="42" actId="478"/>
          <ac:picMkLst>
            <pc:docMk/>
            <pc:sldMk cId="2234096576" sldId="329"/>
            <ac:picMk id="91" creationId="{00000000-0000-0000-0000-000000000000}"/>
          </ac:picMkLst>
        </pc:picChg>
      </pc:sldChg>
      <pc:sldChg chg="modSp mod">
        <pc:chgData name="Pedro Marques" userId="8142f7c1-cc98-4289-8615-2290b459c7e2" providerId="ADAL" clId="{61DA93A2-654F-40D6-BB0B-FF21C554C3B0}" dt="2025-01-17T15:48:01.427" v="16" actId="14100"/>
        <pc:sldMkLst>
          <pc:docMk/>
          <pc:sldMk cId="2895621039" sldId="338"/>
        </pc:sldMkLst>
        <pc:picChg chg="mod">
          <ac:chgData name="Pedro Marques" userId="8142f7c1-cc98-4289-8615-2290b459c7e2" providerId="ADAL" clId="{61DA93A2-654F-40D6-BB0B-FF21C554C3B0}" dt="2025-01-17T15:48:01.427" v="16" actId="14100"/>
          <ac:picMkLst>
            <pc:docMk/>
            <pc:sldMk cId="2895621039" sldId="338"/>
            <ac:picMk id="3" creationId="{D43DE521-DC12-0DD4-2CC5-38CE7746DC6B}"/>
          </ac:picMkLst>
        </pc:picChg>
      </pc:sldChg>
      <pc:sldChg chg="modSp mod">
        <pc:chgData name="Pedro Marques" userId="8142f7c1-cc98-4289-8615-2290b459c7e2" providerId="ADAL" clId="{61DA93A2-654F-40D6-BB0B-FF21C554C3B0}" dt="2025-01-17T15:51:55.939" v="41" actId="1076"/>
        <pc:sldMkLst>
          <pc:docMk/>
          <pc:sldMk cId="1930693511" sldId="354"/>
        </pc:sldMkLst>
        <pc:spChg chg="mod">
          <ac:chgData name="Pedro Marques" userId="8142f7c1-cc98-4289-8615-2290b459c7e2" providerId="ADAL" clId="{61DA93A2-654F-40D6-BB0B-FF21C554C3B0}" dt="2025-01-17T15:51:12.282" v="36" actId="2711"/>
          <ac:spMkLst>
            <pc:docMk/>
            <pc:sldMk cId="1930693511" sldId="354"/>
            <ac:spMk id="6" creationId="{A7EC39A4-135B-C05F-0C14-D79CF7FCF1D6}"/>
          </ac:spMkLst>
        </pc:spChg>
        <pc:spChg chg="mod">
          <ac:chgData name="Pedro Marques" userId="8142f7c1-cc98-4289-8615-2290b459c7e2" providerId="ADAL" clId="{61DA93A2-654F-40D6-BB0B-FF21C554C3B0}" dt="2025-01-17T15:51:55.939" v="41" actId="1076"/>
          <ac:spMkLst>
            <pc:docMk/>
            <pc:sldMk cId="1930693511" sldId="354"/>
            <ac:spMk id="7" creationId="{46F12CFA-A86D-640D-9BF5-88783FC814DF}"/>
          </ac:spMkLst>
        </pc:spChg>
        <pc:spChg chg="mod">
          <ac:chgData name="Pedro Marques" userId="8142f7c1-cc98-4289-8615-2290b459c7e2" providerId="ADAL" clId="{61DA93A2-654F-40D6-BB0B-FF21C554C3B0}" dt="2025-01-17T15:51:45.613" v="40" actId="1076"/>
          <ac:spMkLst>
            <pc:docMk/>
            <pc:sldMk cId="1930693511" sldId="354"/>
            <ac:spMk id="8" creationId="{683469EF-9A0D-4908-AAAC-CBAEACBD9E94}"/>
          </ac:spMkLst>
        </pc:spChg>
        <pc:spChg chg="mod">
          <ac:chgData name="Pedro Marques" userId="8142f7c1-cc98-4289-8615-2290b459c7e2" providerId="ADAL" clId="{61DA93A2-654F-40D6-BB0B-FF21C554C3B0}" dt="2025-01-17T15:51:12.282" v="36" actId="2711"/>
          <ac:spMkLst>
            <pc:docMk/>
            <pc:sldMk cId="1930693511" sldId="354"/>
            <ac:spMk id="9" creationId="{0FC722CC-FCBD-037D-18D3-0C7901DA4723}"/>
          </ac:spMkLst>
        </pc:spChg>
        <pc:picChg chg="mod">
          <ac:chgData name="Pedro Marques" userId="8142f7c1-cc98-4289-8615-2290b459c7e2" providerId="ADAL" clId="{61DA93A2-654F-40D6-BB0B-FF21C554C3B0}" dt="2025-01-17T15:51:45.613" v="40" actId="1076"/>
          <ac:picMkLst>
            <pc:docMk/>
            <pc:sldMk cId="1930693511" sldId="354"/>
            <ac:picMk id="4" creationId="{D0EB499A-FEF7-6EF9-645B-D2F8F62BDADF}"/>
          </ac:picMkLst>
        </pc:picChg>
        <pc:picChg chg="mod">
          <ac:chgData name="Pedro Marques" userId="8142f7c1-cc98-4289-8615-2290b459c7e2" providerId="ADAL" clId="{61DA93A2-654F-40D6-BB0B-FF21C554C3B0}" dt="2025-01-17T15:51:55.939" v="41" actId="1076"/>
          <ac:picMkLst>
            <pc:docMk/>
            <pc:sldMk cId="1930693511" sldId="354"/>
            <ac:picMk id="5" creationId="{785C3CDF-9D59-BBD0-6376-C32013232AB3}"/>
          </ac:picMkLst>
        </pc:picChg>
        <pc:picChg chg="mod">
          <ac:chgData name="Pedro Marques" userId="8142f7c1-cc98-4289-8615-2290b459c7e2" providerId="ADAL" clId="{61DA93A2-654F-40D6-BB0B-FF21C554C3B0}" dt="2025-01-17T15:51:45.613" v="40" actId="1076"/>
          <ac:picMkLst>
            <pc:docMk/>
            <pc:sldMk cId="1930693511" sldId="354"/>
            <ac:picMk id="10" creationId="{E38401B4-2C1B-5401-5EAE-5B309CFE67F6}"/>
          </ac:picMkLst>
        </pc:picChg>
        <pc:picChg chg="mod">
          <ac:chgData name="Pedro Marques" userId="8142f7c1-cc98-4289-8615-2290b459c7e2" providerId="ADAL" clId="{61DA93A2-654F-40D6-BB0B-FF21C554C3B0}" dt="2025-01-17T15:51:45.613" v="40" actId="1076"/>
          <ac:picMkLst>
            <pc:docMk/>
            <pc:sldMk cId="1930693511" sldId="354"/>
            <ac:picMk id="13" creationId="{4E3D869D-8AE1-3721-BC41-A2E758EDA17F}"/>
          </ac:picMkLst>
        </pc:picChg>
        <pc:picChg chg="mod">
          <ac:chgData name="Pedro Marques" userId="8142f7c1-cc98-4289-8615-2290b459c7e2" providerId="ADAL" clId="{61DA93A2-654F-40D6-BB0B-FF21C554C3B0}" dt="2025-01-17T15:51:45.613" v="40" actId="1076"/>
          <ac:picMkLst>
            <pc:docMk/>
            <pc:sldMk cId="1930693511" sldId="354"/>
            <ac:picMk id="14" creationId="{135AB539-1766-9C9F-8C78-58BA321F2630}"/>
          </ac:picMkLst>
        </pc:picChg>
        <pc:picChg chg="mod">
          <ac:chgData name="Pedro Marques" userId="8142f7c1-cc98-4289-8615-2290b459c7e2" providerId="ADAL" clId="{61DA93A2-654F-40D6-BB0B-FF21C554C3B0}" dt="2025-01-17T15:51:45.613" v="40" actId="1076"/>
          <ac:picMkLst>
            <pc:docMk/>
            <pc:sldMk cId="1930693511" sldId="354"/>
            <ac:picMk id="15" creationId="{6EEB5F6D-6770-04B5-2470-B5545FBBE2BF}"/>
          </ac:picMkLst>
        </pc:picChg>
        <pc:picChg chg="mod">
          <ac:chgData name="Pedro Marques" userId="8142f7c1-cc98-4289-8615-2290b459c7e2" providerId="ADAL" clId="{61DA93A2-654F-40D6-BB0B-FF21C554C3B0}" dt="2025-01-17T15:51:45.613" v="40" actId="1076"/>
          <ac:picMkLst>
            <pc:docMk/>
            <pc:sldMk cId="1930693511" sldId="354"/>
            <ac:picMk id="16" creationId="{0E9046CD-B918-7C1F-80AE-137CC7D0E90F}"/>
          </ac:picMkLst>
        </pc:picChg>
        <pc:picChg chg="mod">
          <ac:chgData name="Pedro Marques" userId="8142f7c1-cc98-4289-8615-2290b459c7e2" providerId="ADAL" clId="{61DA93A2-654F-40D6-BB0B-FF21C554C3B0}" dt="2025-01-17T15:51:45.613" v="40" actId="1076"/>
          <ac:picMkLst>
            <pc:docMk/>
            <pc:sldMk cId="1930693511" sldId="354"/>
            <ac:picMk id="18" creationId="{E759439F-CE51-454D-40BA-A267E991DB9A}"/>
          </ac:picMkLst>
        </pc:picChg>
      </pc:sldChg>
      <pc:sldChg chg="modSp mod">
        <pc:chgData name="Pedro Marques" userId="8142f7c1-cc98-4289-8615-2290b459c7e2" providerId="ADAL" clId="{61DA93A2-654F-40D6-BB0B-FF21C554C3B0}" dt="2025-01-17T15:54:43.723" v="57" actId="2711"/>
        <pc:sldMkLst>
          <pc:docMk/>
          <pc:sldMk cId="1870412543" sldId="355"/>
        </pc:sldMkLst>
        <pc:spChg chg="mod">
          <ac:chgData name="Pedro Marques" userId="8142f7c1-cc98-4289-8615-2290b459c7e2" providerId="ADAL" clId="{61DA93A2-654F-40D6-BB0B-FF21C554C3B0}" dt="2025-01-17T15:54:43.723" v="57" actId="2711"/>
          <ac:spMkLst>
            <pc:docMk/>
            <pc:sldMk cId="1870412543" sldId="355"/>
            <ac:spMk id="6" creationId="{0D64C2B4-525A-1BEA-F4A8-12A3F17E9A8F}"/>
          </ac:spMkLst>
        </pc:spChg>
        <pc:picChg chg="mod">
          <ac:chgData name="Pedro Marques" userId="8142f7c1-cc98-4289-8615-2290b459c7e2" providerId="ADAL" clId="{61DA93A2-654F-40D6-BB0B-FF21C554C3B0}" dt="2025-01-17T15:54:28.167" v="56" actId="1076"/>
          <ac:picMkLst>
            <pc:docMk/>
            <pc:sldMk cId="1870412543" sldId="355"/>
            <ac:picMk id="4" creationId="{06355D05-D3CE-1A2E-B872-F770239B616D}"/>
          </ac:picMkLst>
        </pc:picChg>
      </pc:sldChg>
      <pc:sldChg chg="addSp delSp modSp mod">
        <pc:chgData name="Pedro Marques" userId="8142f7c1-cc98-4289-8615-2290b459c7e2" providerId="ADAL" clId="{61DA93A2-654F-40D6-BB0B-FF21C554C3B0}" dt="2025-01-17T15:55:41.030" v="61" actId="1076"/>
        <pc:sldMkLst>
          <pc:docMk/>
          <pc:sldMk cId="4167452727" sldId="370"/>
        </pc:sldMkLst>
        <pc:spChg chg="mod topLvl">
          <ac:chgData name="Pedro Marques" userId="8142f7c1-cc98-4289-8615-2290b459c7e2" providerId="ADAL" clId="{61DA93A2-654F-40D6-BB0B-FF21C554C3B0}" dt="2025-01-17T15:55:31.570" v="60" actId="1076"/>
          <ac:spMkLst>
            <pc:docMk/>
            <pc:sldMk cId="4167452727" sldId="370"/>
            <ac:spMk id="3" creationId="{CD759A27-9E63-632A-6794-C651D6AE9027}"/>
          </ac:spMkLst>
        </pc:spChg>
        <pc:spChg chg="mod topLvl">
          <ac:chgData name="Pedro Marques" userId="8142f7c1-cc98-4289-8615-2290b459c7e2" providerId="ADAL" clId="{61DA93A2-654F-40D6-BB0B-FF21C554C3B0}" dt="2025-01-17T15:55:41.030" v="61" actId="1076"/>
          <ac:spMkLst>
            <pc:docMk/>
            <pc:sldMk cId="4167452727" sldId="370"/>
            <ac:spMk id="10" creationId="{898A374D-3B64-9475-D396-F8563B0FE85E}"/>
          </ac:spMkLst>
        </pc:spChg>
        <pc:grpChg chg="del">
          <ac:chgData name="Pedro Marques" userId="8142f7c1-cc98-4289-8615-2290b459c7e2" providerId="ADAL" clId="{61DA93A2-654F-40D6-BB0B-FF21C554C3B0}" dt="2025-01-17T15:48:30.710" v="18" actId="165"/>
          <ac:grpSpMkLst>
            <pc:docMk/>
            <pc:sldMk cId="4167452727" sldId="370"/>
            <ac:grpSpMk id="15" creationId="{C5FB6574-F951-F23B-15D5-DC34E0F0FE29}"/>
          </ac:grpSpMkLst>
        </pc:grpChg>
        <pc:picChg chg="del mod">
          <ac:chgData name="Pedro Marques" userId="8142f7c1-cc98-4289-8615-2290b459c7e2" providerId="ADAL" clId="{61DA93A2-654F-40D6-BB0B-FF21C554C3B0}" dt="2025-01-17T15:55:21.044" v="58" actId="478"/>
          <ac:picMkLst>
            <pc:docMk/>
            <pc:sldMk cId="4167452727" sldId="370"/>
            <ac:picMk id="4" creationId="{DD01E5EB-4F30-A4D5-1BBF-D869A53637EA}"/>
          </ac:picMkLst>
        </pc:picChg>
        <pc:picChg chg="add mod">
          <ac:chgData name="Pedro Marques" userId="8142f7c1-cc98-4289-8615-2290b459c7e2" providerId="ADAL" clId="{61DA93A2-654F-40D6-BB0B-FF21C554C3B0}" dt="2025-01-17T15:55:21.530" v="59"/>
          <ac:picMkLst>
            <pc:docMk/>
            <pc:sldMk cId="4167452727" sldId="370"/>
            <ac:picMk id="5" creationId="{786B2686-6D71-FB1F-5F49-05C4E480516B}"/>
          </ac:picMkLst>
        </pc:picChg>
        <pc:picChg chg="del mod">
          <ac:chgData name="Pedro Marques" userId="8142f7c1-cc98-4289-8615-2290b459c7e2" providerId="ADAL" clId="{61DA93A2-654F-40D6-BB0B-FF21C554C3B0}" dt="2025-01-17T15:55:21.044" v="58" actId="478"/>
          <ac:picMkLst>
            <pc:docMk/>
            <pc:sldMk cId="4167452727" sldId="370"/>
            <ac:picMk id="6" creationId="{02C03D2F-8329-32F3-9863-801AD998851F}"/>
          </ac:picMkLst>
        </pc:picChg>
        <pc:picChg chg="add mod">
          <ac:chgData name="Pedro Marques" userId="8142f7c1-cc98-4289-8615-2290b459c7e2" providerId="ADAL" clId="{61DA93A2-654F-40D6-BB0B-FF21C554C3B0}" dt="2025-01-17T15:55:21.530" v="59"/>
          <ac:picMkLst>
            <pc:docMk/>
            <pc:sldMk cId="4167452727" sldId="370"/>
            <ac:picMk id="7" creationId="{81CB496D-3C36-5344-ED81-F206E31C1D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17" tIns="45695" rIns="91417" bIns="4569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17" tIns="45695" rIns="91417" bIns="4569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17" tIns="45695" rIns="91417" bIns="4569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17" tIns="45695" rIns="91417" bIns="4569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17" tIns="45695" rIns="91417" bIns="45695"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17" tIns="45695" rIns="91417" bIns="45695" anchor="t" anchorCtr="0">
            <a:noAutofit/>
          </a:bodyPr>
          <a:lstStyle/>
          <a:p>
            <a:pPr marL="0" indent="0"/>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You run NMAP or other port scanning solutions, both assets show an identical port mapping.</a:t>
            </a:r>
          </a:p>
        </p:txBody>
      </p:sp>
      <p:sp>
        <p:nvSpPr>
          <p:cNvPr id="4" name="Slide Number Placeholder 3"/>
          <p:cNvSpPr>
            <a:spLocks noGrp="1"/>
          </p:cNvSpPr>
          <p:nvPr>
            <p:ph type="sldNum" sz="quarter" idx="5"/>
          </p:nvPr>
        </p:nvSpPr>
        <p:spPr/>
        <p:txBody>
          <a:bodyPr/>
          <a:lstStyle/>
          <a:p>
            <a:fld id="{CD4D2D2E-6504-4CFF-A56C-5818FBEBC3B2}" type="slidenum">
              <a:rPr lang="en-CA" smtClean="0"/>
              <a:t>10</a:t>
            </a:fld>
            <a:endParaRPr lang="en-CA"/>
          </a:p>
        </p:txBody>
      </p:sp>
    </p:spTree>
    <p:extLst>
      <p:ext uri="{BB962C8B-B14F-4D97-AF65-F5344CB8AC3E}">
        <p14:creationId xmlns:p14="http://schemas.microsoft.com/office/powerpoint/2010/main" val="3839745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You run passive network probing – both assets </a:t>
            </a:r>
            <a:r>
              <a:rPr lang="en-CA" b="1"/>
              <a:t>behave</a:t>
            </a:r>
            <a:r>
              <a:rPr lang="en-CA"/>
              <a:t>  the same way, but are they the same?</a:t>
            </a:r>
          </a:p>
        </p:txBody>
      </p:sp>
      <p:sp>
        <p:nvSpPr>
          <p:cNvPr id="4" name="Slide Number Placeholder 3"/>
          <p:cNvSpPr>
            <a:spLocks noGrp="1"/>
          </p:cNvSpPr>
          <p:nvPr>
            <p:ph type="sldNum" sz="quarter" idx="5"/>
          </p:nvPr>
        </p:nvSpPr>
        <p:spPr/>
        <p:txBody>
          <a:bodyPr/>
          <a:lstStyle/>
          <a:p>
            <a:fld id="{CD4D2D2E-6504-4CFF-A56C-5818FBEBC3B2}" type="slidenum">
              <a:rPr lang="en-CA" smtClean="0"/>
              <a:t>11</a:t>
            </a:fld>
            <a:endParaRPr lang="en-CA"/>
          </a:p>
        </p:txBody>
      </p:sp>
    </p:spTree>
    <p:extLst>
      <p:ext uri="{BB962C8B-B14F-4D97-AF65-F5344CB8AC3E}">
        <p14:creationId xmlns:p14="http://schemas.microsoft.com/office/powerpoint/2010/main" val="490672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BINGO! You can only tell them apart based on their physical layer characteristic – no MAC address, no port mapping or traffic , not of them can detect what is actually lurking in your network.</a:t>
            </a:r>
          </a:p>
        </p:txBody>
      </p:sp>
      <p:sp>
        <p:nvSpPr>
          <p:cNvPr id="4" name="Slide Number Placeholder 3"/>
          <p:cNvSpPr>
            <a:spLocks noGrp="1"/>
          </p:cNvSpPr>
          <p:nvPr>
            <p:ph type="sldNum" sz="quarter" idx="5"/>
          </p:nvPr>
        </p:nvSpPr>
        <p:spPr/>
        <p:txBody>
          <a:bodyPr/>
          <a:lstStyle/>
          <a:p>
            <a:fld id="{CD4D2D2E-6504-4CFF-A56C-5818FBEBC3B2}" type="slidenum">
              <a:rPr lang="en-CA" smtClean="0"/>
              <a:t>12</a:t>
            </a:fld>
            <a:endParaRPr lang="en-CA"/>
          </a:p>
        </p:txBody>
      </p:sp>
    </p:spTree>
    <p:extLst>
      <p:ext uri="{BB962C8B-B14F-4D97-AF65-F5344CB8AC3E}">
        <p14:creationId xmlns:p14="http://schemas.microsoft.com/office/powerpoint/2010/main" val="299436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13</a:t>
            </a:fld>
            <a:endParaRPr lang="en-CA"/>
          </a:p>
        </p:txBody>
      </p:sp>
    </p:spTree>
    <p:extLst>
      <p:ext uri="{BB962C8B-B14F-4D97-AF65-F5344CB8AC3E}">
        <p14:creationId xmlns:p14="http://schemas.microsoft.com/office/powerpoint/2010/main" val="2042569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ClrTx/>
              <a:buSzTx/>
              <a:defRPr/>
            </a:pPr>
            <a:r>
              <a:rPr lang="en-US" sz="1300" err="1">
                <a:solidFill>
                  <a:prstClr val="white"/>
                </a:solidFill>
                <a:latin typeface="Metropolis Thin" panose="00000500000000000000" pitchFamily="50" charset="0"/>
                <a:ea typeface="Calibri" panose="020F0502020204030204" pitchFamily="34" charset="0"/>
                <a:cs typeface="Arial" panose="020B0604020202020204" pitchFamily="34" charset="0"/>
              </a:rPr>
              <a:t>Sepio</a:t>
            </a:r>
            <a:r>
              <a:rPr lang="en-US" sz="1300">
                <a:solidFill>
                  <a:prstClr val="white"/>
                </a:solidFill>
                <a:latin typeface="Metropolis Thin" panose="00000500000000000000" pitchFamily="50" charset="0"/>
                <a:ea typeface="Calibri" panose="020F0502020204030204" pitchFamily="34" charset="0"/>
                <a:cs typeface="Arial" panose="020B0604020202020204" pitchFamily="34" charset="0"/>
              </a:rPr>
              <a:t> reveals the objective, true identity of an asset based on its physical layer properties, such as voltage, latency, and PoE. These properties cannot be hidden or manipulated. By harnessing the physical layer data source, </a:t>
            </a:r>
            <a:r>
              <a:rPr lang="en-US" sz="1300" err="1">
                <a:solidFill>
                  <a:prstClr val="white"/>
                </a:solidFill>
                <a:latin typeface="Metropolis Thin" panose="00000500000000000000" pitchFamily="50" charset="0"/>
                <a:ea typeface="Calibri" panose="020F0502020204030204" pitchFamily="34" charset="0"/>
                <a:cs typeface="Arial" panose="020B0604020202020204" pitchFamily="34" charset="0"/>
              </a:rPr>
              <a:t>Sepio</a:t>
            </a:r>
            <a:r>
              <a:rPr lang="en-US" sz="1300">
                <a:solidFill>
                  <a:prstClr val="white"/>
                </a:solidFill>
                <a:latin typeface="Metropolis Thin" panose="00000500000000000000" pitchFamily="50" charset="0"/>
                <a:ea typeface="Calibri" panose="020F0502020204030204" pitchFamily="34" charset="0"/>
                <a:cs typeface="Arial" panose="020B0604020202020204" pitchFamily="34" charset="0"/>
              </a:rPr>
              <a:t> is untainted by misleading profile perceptions and erroneous behavioral assumptions, providing customers reliable and accurate visibility. </a:t>
            </a:r>
          </a:p>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14</a:t>
            </a:fld>
            <a:endParaRPr lang="en-CA"/>
          </a:p>
        </p:txBody>
      </p:sp>
    </p:spTree>
    <p:extLst>
      <p:ext uri="{BB962C8B-B14F-4D97-AF65-F5344CB8AC3E}">
        <p14:creationId xmlns:p14="http://schemas.microsoft.com/office/powerpoint/2010/main" val="1434095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4D2D2E-6504-4CFF-A56C-5818FBEBC3B2}" type="slidenum">
              <a:rPr lang="en-US" smtClean="0"/>
              <a:t>15</a:t>
            </a:fld>
            <a:endParaRPr lang="en-US"/>
          </a:p>
        </p:txBody>
      </p:sp>
    </p:spTree>
    <p:extLst>
      <p:ext uri="{BB962C8B-B14F-4D97-AF65-F5344CB8AC3E}">
        <p14:creationId xmlns:p14="http://schemas.microsoft.com/office/powerpoint/2010/main" val="1811859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E051C-1974-A97D-F1F4-545C0E144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1E169-67DD-0717-F347-897189826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02F29-FC81-37B3-9AA1-EBE1EFA0A97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FC63E08-1ADA-26E1-37F6-EFFB4D2CDE72}"/>
              </a:ext>
            </a:extLst>
          </p:cNvPr>
          <p:cNvSpPr>
            <a:spLocks noGrp="1"/>
          </p:cNvSpPr>
          <p:nvPr>
            <p:ph type="sldNum" sz="quarter" idx="5"/>
          </p:nvPr>
        </p:nvSpPr>
        <p:spPr/>
        <p:txBody>
          <a:bodyPr/>
          <a:lstStyle/>
          <a:p>
            <a:fld id="{CD4D2D2E-6504-4CFF-A56C-5818FBEBC3B2}" type="slidenum">
              <a:rPr lang="en-CA" smtClean="0"/>
              <a:t>16</a:t>
            </a:fld>
            <a:endParaRPr lang="en-CA"/>
          </a:p>
        </p:txBody>
      </p:sp>
    </p:spTree>
    <p:extLst>
      <p:ext uri="{BB962C8B-B14F-4D97-AF65-F5344CB8AC3E}">
        <p14:creationId xmlns:p14="http://schemas.microsoft.com/office/powerpoint/2010/main" val="1346450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4D2D2E-6504-4CFF-A56C-5818FBEBC3B2}" type="slidenum">
              <a:rPr lang="en-US" smtClean="0"/>
              <a:t>17</a:t>
            </a:fld>
            <a:endParaRPr lang="en-US"/>
          </a:p>
        </p:txBody>
      </p:sp>
    </p:spTree>
    <p:extLst>
      <p:ext uri="{BB962C8B-B14F-4D97-AF65-F5344CB8AC3E}">
        <p14:creationId xmlns:p14="http://schemas.microsoft.com/office/powerpoint/2010/main" val="2679493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17" tIns="45695" rIns="91417" bIns="45695" anchor="t" anchorCtr="0">
            <a:noAutofit/>
          </a:bodyPr>
          <a:lstStyle/>
          <a:p>
            <a:pPr marL="0" indent="0"/>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5407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eriod"/>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a:t>
            </a:fld>
            <a:endParaRPr lang="en-CA"/>
          </a:p>
        </p:txBody>
      </p:sp>
    </p:spTree>
    <p:extLst>
      <p:ext uri="{BB962C8B-B14F-4D97-AF65-F5344CB8AC3E}">
        <p14:creationId xmlns:p14="http://schemas.microsoft.com/office/powerpoint/2010/main" val="3098077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CEAFF-66A4-2E71-7274-E1C3D9614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2A2EE1-7EC3-F1DA-FE59-3DEED6B8E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317B1-B266-7B02-CC24-88EC5F3FBAF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7B95C73A-4D5D-59CA-8447-0DAF004FABE7}"/>
              </a:ext>
            </a:extLst>
          </p:cNvPr>
          <p:cNvSpPr>
            <a:spLocks noGrp="1"/>
          </p:cNvSpPr>
          <p:nvPr>
            <p:ph type="sldNum" sz="quarter" idx="5"/>
          </p:nvPr>
        </p:nvSpPr>
        <p:spPr/>
        <p:txBody>
          <a:bodyPr/>
          <a:lstStyle/>
          <a:p>
            <a:fld id="{CD4D2D2E-6504-4CFF-A56C-5818FBEBC3B2}" type="slidenum">
              <a:rPr lang="en-CA" smtClean="0"/>
              <a:t>3</a:t>
            </a:fld>
            <a:endParaRPr lang="en-CA"/>
          </a:p>
        </p:txBody>
      </p:sp>
    </p:spTree>
    <p:extLst>
      <p:ext uri="{BB962C8B-B14F-4D97-AF65-F5344CB8AC3E}">
        <p14:creationId xmlns:p14="http://schemas.microsoft.com/office/powerpoint/2010/main" val="623287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0FAB9-02B8-9F0D-1DDE-74ACF3BE7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7CD8A-D0F3-2433-839D-70255F3E8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197B5-CA10-6DEB-F297-422C2E7C7FC8}"/>
              </a:ext>
            </a:extLst>
          </p:cNvPr>
          <p:cNvSpPr>
            <a:spLocks noGrp="1"/>
          </p:cNvSpPr>
          <p:nvPr>
            <p:ph type="body" idx="1"/>
          </p:nvPr>
        </p:nvSpPr>
        <p:spPr/>
        <p:txBody>
          <a:bodyPr/>
          <a:lstStyle/>
          <a:p>
            <a:pPr marL="241653" indent="-241653">
              <a:buAutoNum type="arabicPeriod"/>
            </a:pPr>
            <a:endParaRPr lang="en-CA" dirty="0"/>
          </a:p>
        </p:txBody>
      </p:sp>
      <p:sp>
        <p:nvSpPr>
          <p:cNvPr id="4" name="Slide Number Placeholder 3">
            <a:extLst>
              <a:ext uri="{FF2B5EF4-FFF2-40B4-BE49-F238E27FC236}">
                <a16:creationId xmlns:a16="http://schemas.microsoft.com/office/drawing/2014/main" id="{2C1C4087-5329-CF55-2815-A8C85BDCFE43}"/>
              </a:ext>
            </a:extLst>
          </p:cNvPr>
          <p:cNvSpPr>
            <a:spLocks noGrp="1"/>
          </p:cNvSpPr>
          <p:nvPr>
            <p:ph type="sldNum" sz="quarter" idx="5"/>
          </p:nvPr>
        </p:nvSpPr>
        <p:spPr/>
        <p:txBody>
          <a:bodyPr/>
          <a:lstStyle/>
          <a:p>
            <a:fld id="{CD4D2D2E-6504-4CFF-A56C-5818FBEBC3B2}" type="slidenum">
              <a:rPr lang="en-CA" smtClean="0"/>
              <a:t>4</a:t>
            </a:fld>
            <a:endParaRPr lang="en-CA"/>
          </a:p>
        </p:txBody>
      </p:sp>
    </p:spTree>
    <p:extLst>
      <p:ext uri="{BB962C8B-B14F-4D97-AF65-F5344CB8AC3E}">
        <p14:creationId xmlns:p14="http://schemas.microsoft.com/office/powerpoint/2010/main" val="250046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6FC5E-4341-1ACC-2905-23BB97EBC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042E5-C067-79DC-A00F-E3F0C37A6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DE63E7-C006-4DAD-9611-48A09769B068}"/>
              </a:ext>
            </a:extLst>
          </p:cNvPr>
          <p:cNvSpPr>
            <a:spLocks noGrp="1"/>
          </p:cNvSpPr>
          <p:nvPr>
            <p:ph type="body" idx="1"/>
          </p:nvPr>
        </p:nvSpPr>
        <p:spPr/>
        <p:txBody>
          <a:bodyPr/>
          <a:lstStyle/>
          <a:p>
            <a:pPr marL="241653" indent="-241653">
              <a:buAutoNum type="arabicPeriod"/>
            </a:pPr>
            <a:endParaRPr lang="en-CA" dirty="0"/>
          </a:p>
        </p:txBody>
      </p:sp>
      <p:sp>
        <p:nvSpPr>
          <p:cNvPr id="4" name="Slide Number Placeholder 3">
            <a:extLst>
              <a:ext uri="{FF2B5EF4-FFF2-40B4-BE49-F238E27FC236}">
                <a16:creationId xmlns:a16="http://schemas.microsoft.com/office/drawing/2014/main" id="{B9B66E59-273B-C695-B4B2-851AE8FC0884}"/>
              </a:ext>
            </a:extLst>
          </p:cNvPr>
          <p:cNvSpPr>
            <a:spLocks noGrp="1"/>
          </p:cNvSpPr>
          <p:nvPr>
            <p:ph type="sldNum" sz="quarter" idx="5"/>
          </p:nvPr>
        </p:nvSpPr>
        <p:spPr/>
        <p:txBody>
          <a:bodyPr/>
          <a:lstStyle/>
          <a:p>
            <a:fld id="{CD4D2D2E-6504-4CFF-A56C-5818FBEBC3B2}" type="slidenum">
              <a:rPr lang="en-CA" smtClean="0"/>
              <a:t>5</a:t>
            </a:fld>
            <a:endParaRPr lang="en-CA"/>
          </a:p>
        </p:txBody>
      </p:sp>
    </p:spTree>
    <p:extLst>
      <p:ext uri="{BB962C8B-B14F-4D97-AF65-F5344CB8AC3E}">
        <p14:creationId xmlns:p14="http://schemas.microsoft.com/office/powerpoint/2010/main" val="3388560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6</a:t>
            </a:fld>
            <a:endParaRPr lang="en-CA"/>
          </a:p>
        </p:txBody>
      </p:sp>
    </p:spTree>
    <p:extLst>
      <p:ext uri="{BB962C8B-B14F-4D97-AF65-F5344CB8AC3E}">
        <p14:creationId xmlns:p14="http://schemas.microsoft.com/office/powerpoint/2010/main" val="2152798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a:buAutoNum type="arabicPeriod"/>
            </a:pPr>
            <a:r>
              <a:rPr lang="en-CA" dirty="0"/>
              <a:t>CPS are not compatible with traditional security tools as legacy solutions are not suitable for OT and IoT.</a:t>
            </a:r>
          </a:p>
          <a:p>
            <a:pPr marL="228580" indent="-228580">
              <a:buAutoNum type="arabicPeriod"/>
            </a:pPr>
            <a:r>
              <a:rPr lang="en-CA" dirty="0"/>
              <a:t>As CPS interact with the physical world, any disruption can have physical consequences, such as medical devices becoming inoperable, transport systems getting shut down, electricity going off etc..</a:t>
            </a:r>
          </a:p>
          <a:p>
            <a:pPr marL="228580" indent="-228580">
              <a:buAutoNum type="arabicPeriod"/>
            </a:pPr>
            <a:r>
              <a:rPr lang="en-CA" dirty="0"/>
              <a:t>OT processes interlinked with IT processes</a:t>
            </a:r>
          </a:p>
          <a:p>
            <a:pPr marL="228580" indent="-228580">
              <a:buAutoNum type="arabicPeriod"/>
            </a:pPr>
            <a:endParaRPr lang="en-CA" dirty="0"/>
          </a:p>
          <a:p>
            <a:pPr marL="228580" indent="-228580">
              <a:buAutoNum type="arabicPeriod"/>
            </a:pPr>
            <a:endParaRPr lang="en-CA" dirty="0"/>
          </a:p>
          <a:p>
            <a:pPr marL="228580" indent="-228580">
              <a:buAutoNum type="arabicPeriod"/>
            </a:pPr>
            <a:r>
              <a:rPr lang="en-US" dirty="0"/>
              <a:t>To manipulate the control system — either through access to and utilization of HMI, replacement of control logic, or manipulation of industrial control protocols — first requires access to the industrial control network where target controllers are deployed. In a properly designed environment, this limits the potential vectors that an adversary can utilize in the initial attack phase: </a:t>
            </a:r>
          </a:p>
          <a:p>
            <a:pPr marL="228580" indent="-228580">
              <a:buAutoNum type="arabicPeriod"/>
            </a:pPr>
            <a:r>
              <a:rPr lang="en-US" dirty="0"/>
              <a:t>1. The Network By first breaching business network(s), or utilizing remote access paths, adversaries require initial network penetration using traditional network attack techniques before pivoting into lower levels of the industrial </a:t>
            </a:r>
            <a:r>
              <a:rPr lang="en-US" dirty="0" err="1"/>
              <a:t>networkOnce</a:t>
            </a:r>
            <a:r>
              <a:rPr lang="en-US" dirty="0"/>
              <a:t> inside the industrial environment, adversaries can establish remote access to C2 servers, enabling cyber-physical attack phases. </a:t>
            </a:r>
          </a:p>
          <a:p>
            <a:pPr marL="228580" indent="-228580">
              <a:buAutoNum type="arabicPeriod"/>
            </a:pPr>
            <a:r>
              <a:rPr lang="en-US" dirty="0"/>
              <a:t>2. Removable Media A common method of transferring data and files into and out of an industrial control environment is via removable media such as USB thumb drives. Attacks leveraging removable media can bypass network security controls, making it a popular attack vector against isolated OT systems. </a:t>
            </a:r>
          </a:p>
          <a:p>
            <a:pPr marL="228580" indent="-228580">
              <a:buAutoNum type="arabicPeriod"/>
            </a:pPr>
            <a:r>
              <a:rPr lang="en-US" dirty="0"/>
              <a:t>3. The Supply Chain Both the hardware and software supply chain represent potential vectors into industrial networks. Hardware supplies are physically carried in past network defenses and could include devices that have been tampered with the intent of establishing covert networks for C2 or other malicious purposes. Several USB attack platforms could be introduced via the hardware supply chain, disguised as other legitimate devices (please refer to the Honeywell USB Hardware Attack Platforms Report).</a:t>
            </a:r>
            <a:endParaRPr lang="en-CA" dirty="0"/>
          </a:p>
          <a:p>
            <a:pPr marL="228580" indent="-228580">
              <a:buAutoNum type="arabicPeriod"/>
            </a:pPr>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7</a:t>
            </a:fld>
            <a:endParaRPr lang="en-CA"/>
          </a:p>
        </p:txBody>
      </p:sp>
    </p:spTree>
    <p:extLst>
      <p:ext uri="{BB962C8B-B14F-4D97-AF65-F5344CB8AC3E}">
        <p14:creationId xmlns:p14="http://schemas.microsoft.com/office/powerpoint/2010/main" val="4288667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Two scenarios – same asset – one is authentic the other is rogue?</a:t>
            </a:r>
          </a:p>
          <a:p>
            <a:r>
              <a:rPr lang="en-CA"/>
              <a:t>How would your existing solution see them?</a:t>
            </a:r>
          </a:p>
        </p:txBody>
      </p:sp>
      <p:sp>
        <p:nvSpPr>
          <p:cNvPr id="4" name="Slide Number Placeholder 3"/>
          <p:cNvSpPr>
            <a:spLocks noGrp="1"/>
          </p:cNvSpPr>
          <p:nvPr>
            <p:ph type="sldNum" sz="quarter" idx="5"/>
          </p:nvPr>
        </p:nvSpPr>
        <p:spPr/>
        <p:txBody>
          <a:bodyPr/>
          <a:lstStyle/>
          <a:p>
            <a:fld id="{CD4D2D2E-6504-4CFF-A56C-5818FBEBC3B2}" type="slidenum">
              <a:rPr lang="en-CA" smtClean="0"/>
              <a:t>8</a:t>
            </a:fld>
            <a:endParaRPr lang="en-CA"/>
          </a:p>
        </p:txBody>
      </p:sp>
    </p:spTree>
    <p:extLst>
      <p:ext uri="{BB962C8B-B14F-4D97-AF65-F5344CB8AC3E}">
        <p14:creationId xmlns:p14="http://schemas.microsoft.com/office/powerpoint/2010/main" val="2948036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Both assets report and respond to ARP and other discovery protocols with the same L2 MAC address</a:t>
            </a:r>
          </a:p>
        </p:txBody>
      </p:sp>
      <p:sp>
        <p:nvSpPr>
          <p:cNvPr id="4" name="Slide Number Placeholder 3"/>
          <p:cNvSpPr>
            <a:spLocks noGrp="1"/>
          </p:cNvSpPr>
          <p:nvPr>
            <p:ph type="sldNum" sz="quarter" idx="5"/>
          </p:nvPr>
        </p:nvSpPr>
        <p:spPr/>
        <p:txBody>
          <a:bodyPr/>
          <a:lstStyle/>
          <a:p>
            <a:fld id="{CD4D2D2E-6504-4CFF-A56C-5818FBEBC3B2}" type="slidenum">
              <a:rPr lang="en-CA" smtClean="0"/>
              <a:t>9</a:t>
            </a:fld>
            <a:endParaRPr lang="en-CA"/>
          </a:p>
        </p:txBody>
      </p:sp>
    </p:spTree>
    <p:extLst>
      <p:ext uri="{BB962C8B-B14F-4D97-AF65-F5344CB8AC3E}">
        <p14:creationId xmlns:p14="http://schemas.microsoft.com/office/powerpoint/2010/main" val="262662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F5734F-0331-47A6-8293-2A1BF47530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22"/>
            <a:ext cx="12192000" cy="6865444"/>
          </a:xfrm>
          <a:prstGeom prst="rect">
            <a:avLst/>
          </a:prstGeom>
        </p:spPr>
      </p:pic>
      <p:pic>
        <p:nvPicPr>
          <p:cNvPr id="18" name="Picture 17">
            <a:extLst>
              <a:ext uri="{FF2B5EF4-FFF2-40B4-BE49-F238E27FC236}">
                <a16:creationId xmlns:a16="http://schemas.microsoft.com/office/drawing/2014/main" id="{4E808A5A-3915-450B-9BC1-1016EE2C55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4851" y="6393797"/>
            <a:ext cx="770464" cy="167348"/>
          </a:xfrm>
          <a:prstGeom prst="rect">
            <a:avLst/>
          </a:prstGeom>
        </p:spPr>
      </p:pic>
      <p:sp>
        <p:nvSpPr>
          <p:cNvPr id="21" name="Picture Placeholder 11">
            <a:extLst>
              <a:ext uri="{FF2B5EF4-FFF2-40B4-BE49-F238E27FC236}">
                <a16:creationId xmlns:a16="http://schemas.microsoft.com/office/drawing/2014/main" id="{41123CC3-EF21-4BF1-A299-849A2C4D55BB}"/>
              </a:ext>
            </a:extLst>
          </p:cNvPr>
          <p:cNvSpPr>
            <a:spLocks noGrp="1"/>
          </p:cNvSpPr>
          <p:nvPr>
            <p:ph type="pic" sz="quarter" idx="10"/>
          </p:nvPr>
        </p:nvSpPr>
        <p:spPr>
          <a:xfrm>
            <a:off x="6191250" y="1447800"/>
            <a:ext cx="3771900" cy="4495800"/>
          </a:xfrm>
        </p:spPr>
        <p:txBody>
          <a:bodyPr anchor="ctr">
            <a:normAutofit/>
          </a:bodyPr>
          <a:lstStyle>
            <a:lvl1pPr algn="l">
              <a:defRPr sz="1800">
                <a:solidFill>
                  <a:srgbClr val="002D86"/>
                </a:solidFill>
                <a:latin typeface="Metropolis Thin" panose="00000500000000000000" charset="0"/>
              </a:defRPr>
            </a:lvl1pPr>
          </a:lstStyle>
          <a:p>
            <a:r>
              <a:rPr lang="en-US"/>
              <a:t>Click icon to add picture</a:t>
            </a:r>
          </a:p>
        </p:txBody>
      </p:sp>
      <p:sp>
        <p:nvSpPr>
          <p:cNvPr id="22" name="Text Placeholder 11">
            <a:extLst>
              <a:ext uri="{FF2B5EF4-FFF2-40B4-BE49-F238E27FC236}">
                <a16:creationId xmlns:a16="http://schemas.microsoft.com/office/drawing/2014/main" id="{865814BF-9D6E-48CD-8624-D05F238BB8F4}"/>
              </a:ext>
            </a:extLst>
          </p:cNvPr>
          <p:cNvSpPr>
            <a:spLocks noGrp="1"/>
          </p:cNvSpPr>
          <p:nvPr>
            <p:ph type="body" sz="quarter" idx="11" hasCustomPrompt="1"/>
          </p:nvPr>
        </p:nvSpPr>
        <p:spPr>
          <a:xfrm>
            <a:off x="1202615" y="914400"/>
            <a:ext cx="8359396" cy="369332"/>
          </a:xfrm>
        </p:spPr>
        <p:txBody>
          <a:bodyPr anchor="ctr">
            <a:noAutofit/>
          </a:bodyPr>
          <a:lstStyle>
            <a:lvl1pPr marL="0" indent="0" algn="l">
              <a:buNone/>
              <a:defRPr sz="2400" b="1">
                <a:solidFill>
                  <a:srgbClr val="002D86"/>
                </a:solidFill>
                <a:latin typeface="Metropolis Semi Bold" panose="00000700000000000000" charset="0"/>
              </a:defRPr>
            </a:lvl1pPr>
          </a:lstStyle>
          <a:p>
            <a:pPr lvl="0"/>
            <a:r>
              <a:rPr lang="en-US"/>
              <a:t>Complete asset inventory</a:t>
            </a:r>
          </a:p>
        </p:txBody>
      </p:sp>
      <p:sp>
        <p:nvSpPr>
          <p:cNvPr id="10" name="Text Placeholder 11">
            <a:extLst>
              <a:ext uri="{FF2B5EF4-FFF2-40B4-BE49-F238E27FC236}">
                <a16:creationId xmlns:a16="http://schemas.microsoft.com/office/drawing/2014/main" id="{CC36BA4C-B149-4913-A537-978FF6053286}"/>
              </a:ext>
            </a:extLst>
          </p:cNvPr>
          <p:cNvSpPr>
            <a:spLocks noGrp="1"/>
          </p:cNvSpPr>
          <p:nvPr>
            <p:ph type="body" sz="quarter" idx="12" hasCustomPrompt="1"/>
          </p:nvPr>
        </p:nvSpPr>
        <p:spPr>
          <a:xfrm>
            <a:off x="1202615" y="1485906"/>
            <a:ext cx="4516331" cy="923920"/>
          </a:xfrm>
        </p:spPr>
        <p:txBody>
          <a:bodyPr anchor="t">
            <a:noAutofit/>
          </a:bodyPr>
          <a:lstStyle>
            <a:lvl1pPr marL="171450" indent="-171450" algn="l">
              <a:buClr>
                <a:srgbClr val="29B679"/>
              </a:buClr>
              <a:buSzPct val="150000"/>
              <a:buFont typeface="Arial" panose="020B0604020202020204" pitchFamily="34" charset="0"/>
              <a:buChar char="•"/>
              <a:defRPr sz="1200" b="0">
                <a:solidFill>
                  <a:srgbClr val="0A236D"/>
                </a:solidFill>
                <a:latin typeface="Metropolis" panose="020B0604020202020204" charset="0"/>
              </a:defRPr>
            </a:lvl1pPr>
            <a:lvl2pPr marL="628650" indent="-171450">
              <a:buClr>
                <a:srgbClr val="29B679"/>
              </a:buClr>
              <a:buFont typeface="Arial" panose="020B0604020202020204" pitchFamily="34" charset="0"/>
              <a:buChar char="•"/>
              <a:defRPr sz="1200">
                <a:solidFill>
                  <a:srgbClr val="0A236D"/>
                </a:solidFill>
                <a:latin typeface="Metropolis" panose="020B0604020202020204" charset="0"/>
              </a:defRPr>
            </a:lvl2pPr>
            <a:lvl3pPr marL="1085850" indent="-171450">
              <a:buClr>
                <a:srgbClr val="29B679"/>
              </a:buClr>
              <a:buFont typeface="Arial" panose="020B0604020202020204" pitchFamily="34" charset="0"/>
              <a:buChar char="•"/>
              <a:defRPr sz="1200">
                <a:solidFill>
                  <a:srgbClr val="0A236D"/>
                </a:solidFill>
                <a:latin typeface="Metropolis" panose="020B0604020202020204" charset="0"/>
                <a:ea typeface="Meiryo UI" panose="020B0604030504040204" pitchFamily="34" charset="-128"/>
              </a:defRPr>
            </a:lvl3pPr>
            <a:lvl4pPr marL="1543050" indent="-171450">
              <a:buClr>
                <a:srgbClr val="29B679"/>
              </a:buClr>
              <a:buFont typeface="Arial" panose="020B0604020202020204" pitchFamily="34" charset="0"/>
              <a:buChar char="•"/>
              <a:defRPr sz="12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
        <p:nvSpPr>
          <p:cNvPr id="14" name="Text Placeholder 11">
            <a:extLst>
              <a:ext uri="{FF2B5EF4-FFF2-40B4-BE49-F238E27FC236}">
                <a16:creationId xmlns:a16="http://schemas.microsoft.com/office/drawing/2014/main" id="{421FC1AB-24AE-45F3-8E38-400D918C8716}"/>
              </a:ext>
            </a:extLst>
          </p:cNvPr>
          <p:cNvSpPr>
            <a:spLocks noGrp="1"/>
          </p:cNvSpPr>
          <p:nvPr>
            <p:ph type="body" sz="quarter" idx="13" hasCustomPrompt="1"/>
          </p:nvPr>
        </p:nvSpPr>
        <p:spPr>
          <a:xfrm>
            <a:off x="1202615" y="2663831"/>
            <a:ext cx="4516331" cy="923920"/>
          </a:xfrm>
        </p:spPr>
        <p:txBody>
          <a:bodyPr anchor="t">
            <a:noAutofit/>
          </a:bodyPr>
          <a:lstStyle>
            <a:lvl1pPr marL="171450" indent="-171450" algn="l">
              <a:buClr>
                <a:srgbClr val="29B679"/>
              </a:buClr>
              <a:buSzPct val="150000"/>
              <a:buFont typeface="Arial" panose="020B0604020202020204" pitchFamily="34" charset="0"/>
              <a:buChar char="•"/>
              <a:defRPr sz="1200" b="0">
                <a:solidFill>
                  <a:srgbClr val="0A236D"/>
                </a:solidFill>
                <a:latin typeface="Metropolis" panose="020B0604020202020204" charset="0"/>
              </a:defRPr>
            </a:lvl1pPr>
            <a:lvl2pPr marL="628650" indent="-171450">
              <a:buClr>
                <a:srgbClr val="29B679"/>
              </a:buClr>
              <a:buFont typeface="Arial" panose="020B0604020202020204" pitchFamily="34" charset="0"/>
              <a:buChar char="•"/>
              <a:defRPr sz="1200">
                <a:solidFill>
                  <a:srgbClr val="0A236D"/>
                </a:solidFill>
                <a:latin typeface="Metropolis" panose="020B0604020202020204" charset="0"/>
              </a:defRPr>
            </a:lvl2pPr>
            <a:lvl3pPr marL="1085850" indent="-171450">
              <a:buClr>
                <a:srgbClr val="29B679"/>
              </a:buClr>
              <a:buFont typeface="Arial" panose="020B0604020202020204" pitchFamily="34" charset="0"/>
              <a:buChar char="•"/>
              <a:defRPr sz="1200">
                <a:solidFill>
                  <a:srgbClr val="0A236D"/>
                </a:solidFill>
                <a:latin typeface="Metropolis" panose="020B0604020202020204" charset="0"/>
                <a:ea typeface="Meiryo UI" panose="020B0604030504040204" pitchFamily="34" charset="-128"/>
              </a:defRPr>
            </a:lvl3pPr>
            <a:lvl4pPr marL="1543050" indent="-171450">
              <a:buClr>
                <a:srgbClr val="29B679"/>
              </a:buClr>
              <a:buFont typeface="Arial" panose="020B0604020202020204" pitchFamily="34" charset="0"/>
              <a:buChar char="•"/>
              <a:defRPr sz="12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
        <p:nvSpPr>
          <p:cNvPr id="15" name="Text Placeholder 11">
            <a:extLst>
              <a:ext uri="{FF2B5EF4-FFF2-40B4-BE49-F238E27FC236}">
                <a16:creationId xmlns:a16="http://schemas.microsoft.com/office/drawing/2014/main" id="{982E40E7-C7DD-40CE-B46F-679EAEC6AAE6}"/>
              </a:ext>
            </a:extLst>
          </p:cNvPr>
          <p:cNvSpPr>
            <a:spLocks noGrp="1"/>
          </p:cNvSpPr>
          <p:nvPr>
            <p:ph type="body" sz="quarter" idx="14" hasCustomPrompt="1"/>
          </p:nvPr>
        </p:nvSpPr>
        <p:spPr>
          <a:xfrm>
            <a:off x="1202615" y="3841756"/>
            <a:ext cx="4516331" cy="923920"/>
          </a:xfrm>
        </p:spPr>
        <p:txBody>
          <a:bodyPr anchor="t">
            <a:noAutofit/>
          </a:bodyPr>
          <a:lstStyle>
            <a:lvl1pPr marL="171450" indent="-171450" algn="l">
              <a:buClr>
                <a:srgbClr val="29B679"/>
              </a:buClr>
              <a:buSzPct val="150000"/>
              <a:buFont typeface="Arial" panose="020B0604020202020204" pitchFamily="34" charset="0"/>
              <a:buChar char="•"/>
              <a:defRPr sz="1200" b="0">
                <a:solidFill>
                  <a:srgbClr val="0A236D"/>
                </a:solidFill>
                <a:latin typeface="Metropolis" panose="020B0604020202020204" charset="0"/>
              </a:defRPr>
            </a:lvl1pPr>
            <a:lvl2pPr marL="628650" indent="-171450">
              <a:buClr>
                <a:srgbClr val="29B679"/>
              </a:buClr>
              <a:buFont typeface="Arial" panose="020B0604020202020204" pitchFamily="34" charset="0"/>
              <a:buChar char="•"/>
              <a:defRPr sz="1200">
                <a:solidFill>
                  <a:srgbClr val="0A236D"/>
                </a:solidFill>
                <a:latin typeface="Metropolis" panose="020B0604020202020204" charset="0"/>
              </a:defRPr>
            </a:lvl2pPr>
            <a:lvl3pPr marL="1085850" indent="-171450">
              <a:buClr>
                <a:srgbClr val="29B679"/>
              </a:buClr>
              <a:buFont typeface="Arial" panose="020B0604020202020204" pitchFamily="34" charset="0"/>
              <a:buChar char="•"/>
              <a:defRPr sz="1200">
                <a:solidFill>
                  <a:srgbClr val="0A236D"/>
                </a:solidFill>
                <a:latin typeface="Metropolis" panose="020B0604020202020204" charset="0"/>
                <a:ea typeface="Meiryo UI" panose="020B0604030504040204" pitchFamily="34" charset="-128"/>
              </a:defRPr>
            </a:lvl3pPr>
            <a:lvl4pPr marL="1543050" indent="-171450">
              <a:buClr>
                <a:srgbClr val="29B679"/>
              </a:buClr>
              <a:buFont typeface="Arial" panose="020B0604020202020204" pitchFamily="34" charset="0"/>
              <a:buChar char="•"/>
              <a:defRPr sz="12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
        <p:nvSpPr>
          <p:cNvPr id="16" name="Text Placeholder 11">
            <a:extLst>
              <a:ext uri="{FF2B5EF4-FFF2-40B4-BE49-F238E27FC236}">
                <a16:creationId xmlns:a16="http://schemas.microsoft.com/office/drawing/2014/main" id="{528F8E1D-BBDF-4707-93D4-1270FF012D59}"/>
              </a:ext>
            </a:extLst>
          </p:cNvPr>
          <p:cNvSpPr>
            <a:spLocks noGrp="1"/>
          </p:cNvSpPr>
          <p:nvPr>
            <p:ph type="body" sz="quarter" idx="15" hasCustomPrompt="1"/>
          </p:nvPr>
        </p:nvSpPr>
        <p:spPr>
          <a:xfrm>
            <a:off x="1202615" y="5019680"/>
            <a:ext cx="4516331" cy="923920"/>
          </a:xfrm>
        </p:spPr>
        <p:txBody>
          <a:bodyPr anchor="t">
            <a:noAutofit/>
          </a:bodyPr>
          <a:lstStyle>
            <a:lvl1pPr marL="171450" indent="-171450" algn="l">
              <a:buClr>
                <a:srgbClr val="29B679"/>
              </a:buClr>
              <a:buSzPct val="150000"/>
              <a:buFont typeface="Arial" panose="020B0604020202020204" pitchFamily="34" charset="0"/>
              <a:buChar char="•"/>
              <a:defRPr sz="1200" b="0">
                <a:solidFill>
                  <a:srgbClr val="0A236D"/>
                </a:solidFill>
                <a:latin typeface="Metropolis" panose="020B0604020202020204" charset="0"/>
              </a:defRPr>
            </a:lvl1pPr>
            <a:lvl2pPr marL="628650" indent="-171450">
              <a:buClr>
                <a:srgbClr val="29B679"/>
              </a:buClr>
              <a:buFont typeface="Arial" panose="020B0604020202020204" pitchFamily="34" charset="0"/>
              <a:buChar char="•"/>
              <a:defRPr sz="1200">
                <a:solidFill>
                  <a:srgbClr val="0A236D"/>
                </a:solidFill>
                <a:latin typeface="Metropolis" panose="020B0604020202020204" charset="0"/>
              </a:defRPr>
            </a:lvl2pPr>
            <a:lvl3pPr marL="1085850" indent="-171450">
              <a:buClr>
                <a:srgbClr val="29B679"/>
              </a:buClr>
              <a:buFont typeface="Arial" panose="020B0604020202020204" pitchFamily="34" charset="0"/>
              <a:buChar char="•"/>
              <a:defRPr sz="1200">
                <a:solidFill>
                  <a:srgbClr val="0A236D"/>
                </a:solidFill>
                <a:latin typeface="Metropolis" panose="020B0604020202020204" charset="0"/>
                <a:ea typeface="Meiryo UI" panose="020B0604030504040204" pitchFamily="34" charset="-128"/>
              </a:defRPr>
            </a:lvl3pPr>
            <a:lvl4pPr marL="1543050" indent="-171450">
              <a:buClr>
                <a:srgbClr val="29B679"/>
              </a:buClr>
              <a:buFont typeface="Arial" panose="020B0604020202020204" pitchFamily="34" charset="0"/>
              <a:buChar char="•"/>
              <a:defRPr sz="12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Tree>
    <p:extLst>
      <p:ext uri="{BB962C8B-B14F-4D97-AF65-F5344CB8AC3E}">
        <p14:creationId xmlns:p14="http://schemas.microsoft.com/office/powerpoint/2010/main" val="2101127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54B08F-2522-413B-95AD-84C52A9E92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22"/>
            <a:ext cx="12192000" cy="6865444"/>
          </a:xfrm>
          <a:prstGeom prst="rect">
            <a:avLst/>
          </a:prstGeom>
        </p:spPr>
      </p:pic>
      <p:pic>
        <p:nvPicPr>
          <p:cNvPr id="10" name="Picture 9">
            <a:extLst>
              <a:ext uri="{FF2B5EF4-FFF2-40B4-BE49-F238E27FC236}">
                <a16:creationId xmlns:a16="http://schemas.microsoft.com/office/drawing/2014/main" id="{44ED0D2B-A200-4024-A727-5BDA1AEA84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4851" y="6393797"/>
            <a:ext cx="770464" cy="167348"/>
          </a:xfrm>
          <a:prstGeom prst="rect">
            <a:avLst/>
          </a:prstGeom>
        </p:spPr>
      </p:pic>
      <p:sp>
        <p:nvSpPr>
          <p:cNvPr id="11" name="Text Placeholder 11">
            <a:extLst>
              <a:ext uri="{FF2B5EF4-FFF2-40B4-BE49-F238E27FC236}">
                <a16:creationId xmlns:a16="http://schemas.microsoft.com/office/drawing/2014/main" id="{09FD107A-E8D5-4D28-9F78-9372DC8D9D41}"/>
              </a:ext>
            </a:extLst>
          </p:cNvPr>
          <p:cNvSpPr>
            <a:spLocks noGrp="1"/>
          </p:cNvSpPr>
          <p:nvPr>
            <p:ph type="body" sz="quarter" idx="11" hasCustomPrompt="1"/>
          </p:nvPr>
        </p:nvSpPr>
        <p:spPr>
          <a:xfrm>
            <a:off x="1633540" y="1038814"/>
            <a:ext cx="6125797" cy="625185"/>
          </a:xfrm>
        </p:spPr>
        <p:txBody>
          <a:bodyPr anchor="ctr">
            <a:noAutofit/>
          </a:bodyPr>
          <a:lstStyle>
            <a:lvl1pPr marL="0" indent="0" algn="l">
              <a:buNone/>
              <a:defRPr sz="3600" b="1">
                <a:solidFill>
                  <a:srgbClr val="002D86"/>
                </a:solidFill>
                <a:latin typeface="Metropolis Semi Bold" panose="00000700000000000000" charset="0"/>
              </a:defRPr>
            </a:lvl1pPr>
          </a:lstStyle>
          <a:p>
            <a:pPr lvl="0"/>
            <a:r>
              <a:rPr lang="en-US"/>
              <a:t>Complete asset inventory</a:t>
            </a:r>
          </a:p>
        </p:txBody>
      </p:sp>
      <p:sp>
        <p:nvSpPr>
          <p:cNvPr id="12" name="Text Placeholder 11">
            <a:extLst>
              <a:ext uri="{FF2B5EF4-FFF2-40B4-BE49-F238E27FC236}">
                <a16:creationId xmlns:a16="http://schemas.microsoft.com/office/drawing/2014/main" id="{8E9A20DD-1E31-45CF-833B-D94B2052B35A}"/>
              </a:ext>
            </a:extLst>
          </p:cNvPr>
          <p:cNvSpPr>
            <a:spLocks noGrp="1"/>
          </p:cNvSpPr>
          <p:nvPr>
            <p:ph type="body" sz="quarter" idx="12" hasCustomPrompt="1"/>
          </p:nvPr>
        </p:nvSpPr>
        <p:spPr>
          <a:xfrm>
            <a:off x="1633540" y="1860385"/>
            <a:ext cx="6125797" cy="1744964"/>
          </a:xfrm>
        </p:spPr>
        <p:txBody>
          <a:bodyPr anchor="ctr">
            <a:noAutofit/>
          </a:bodyPr>
          <a:lstStyle>
            <a:lvl1pPr marL="0" indent="0" algn="l">
              <a:buNone/>
              <a:defRPr sz="1400" b="0">
                <a:solidFill>
                  <a:srgbClr val="002D86"/>
                </a:solidFill>
                <a:latin typeface="Metropolis" panose="020B0604020202020204" charset="0"/>
              </a:defRPr>
            </a:lvl1pPr>
          </a:lstStyle>
          <a:p>
            <a:pPr lvl="0"/>
            <a:r>
              <a:rPr lang="en-US"/>
              <a:t>Online privacy isn’t just something you should hope for – it’s something you should expect. That’s why Safari comes with industry-leading privacy protection technology built in, including intelligent Tracking Prevention that identifies trackers and helps prevent them from profiling or following you across the web. Upgrading to iCloud+ gives you even more privacy protections, including the ability to sign up for websites and services without having to share your personal email address.</a:t>
            </a:r>
          </a:p>
        </p:txBody>
      </p:sp>
      <p:sp>
        <p:nvSpPr>
          <p:cNvPr id="13" name="Text Placeholder 11">
            <a:extLst>
              <a:ext uri="{FF2B5EF4-FFF2-40B4-BE49-F238E27FC236}">
                <a16:creationId xmlns:a16="http://schemas.microsoft.com/office/drawing/2014/main" id="{4A274071-0D28-467B-83EC-D49E1100C943}"/>
              </a:ext>
            </a:extLst>
          </p:cNvPr>
          <p:cNvSpPr>
            <a:spLocks noGrp="1"/>
          </p:cNvSpPr>
          <p:nvPr>
            <p:ph type="body" sz="quarter" idx="13" hasCustomPrompt="1"/>
          </p:nvPr>
        </p:nvSpPr>
        <p:spPr>
          <a:xfrm>
            <a:off x="1633540" y="3801735"/>
            <a:ext cx="6125797" cy="1462596"/>
          </a:xfrm>
        </p:spPr>
        <p:txBody>
          <a:bodyPr anchor="ctr">
            <a:noAutofit/>
          </a:bodyPr>
          <a:lstStyle>
            <a:lvl1pPr marL="0" indent="0" algn="l">
              <a:buNone/>
              <a:defRPr sz="1400" b="0">
                <a:solidFill>
                  <a:srgbClr val="002D86"/>
                </a:solidFill>
                <a:latin typeface="Metropolis" panose="020B0604020202020204" charset="0"/>
              </a:defRPr>
            </a:lvl1pPr>
          </a:lstStyle>
          <a:p>
            <a:pPr lvl="0"/>
            <a:r>
              <a:rPr lang="en-US"/>
              <a:t>Online privacy isn’t just something you should hope for – it’s something you should expect. That’s why Safari comes with industry-leading privacy protection technology built in, including intelligent Tracking Prevention that identifies trackers and helps prevent them from profiling or following you across the web.</a:t>
            </a:r>
          </a:p>
        </p:txBody>
      </p:sp>
    </p:spTree>
    <p:extLst>
      <p:ext uri="{BB962C8B-B14F-4D97-AF65-F5344CB8AC3E}">
        <p14:creationId xmlns:p14="http://schemas.microsoft.com/office/powerpoint/2010/main" val="2180641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E301E4-0481-40E0-844E-349F2A0040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22"/>
            <a:ext cx="12192000" cy="6865444"/>
          </a:xfrm>
          <a:prstGeom prst="rect">
            <a:avLst/>
          </a:prstGeom>
        </p:spPr>
      </p:pic>
      <p:pic>
        <p:nvPicPr>
          <p:cNvPr id="10" name="Picture 9">
            <a:extLst>
              <a:ext uri="{FF2B5EF4-FFF2-40B4-BE49-F238E27FC236}">
                <a16:creationId xmlns:a16="http://schemas.microsoft.com/office/drawing/2014/main" id="{300644A5-073C-46C2-9272-B1511990EE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4851" y="6393797"/>
            <a:ext cx="770464" cy="167348"/>
          </a:xfrm>
          <a:prstGeom prst="rect">
            <a:avLst/>
          </a:prstGeom>
        </p:spPr>
      </p:pic>
      <p:sp>
        <p:nvSpPr>
          <p:cNvPr id="11" name="Text Placeholder 11">
            <a:extLst>
              <a:ext uri="{FF2B5EF4-FFF2-40B4-BE49-F238E27FC236}">
                <a16:creationId xmlns:a16="http://schemas.microsoft.com/office/drawing/2014/main" id="{286A313A-79D0-4A0E-BECC-F7CF9D713A9A}"/>
              </a:ext>
            </a:extLst>
          </p:cNvPr>
          <p:cNvSpPr>
            <a:spLocks noGrp="1"/>
          </p:cNvSpPr>
          <p:nvPr>
            <p:ph type="body" sz="quarter" idx="10" hasCustomPrompt="1"/>
          </p:nvPr>
        </p:nvSpPr>
        <p:spPr>
          <a:xfrm>
            <a:off x="1316184" y="927635"/>
            <a:ext cx="5293622" cy="1107910"/>
          </a:xfrm>
        </p:spPr>
        <p:txBody>
          <a:bodyPr anchor="ctr">
            <a:noAutofit/>
          </a:bodyPr>
          <a:lstStyle>
            <a:lvl1pPr marL="0" indent="0" algn="l">
              <a:buNone/>
              <a:defRPr sz="3600" b="1">
                <a:solidFill>
                  <a:srgbClr val="002D86"/>
                </a:solidFill>
                <a:latin typeface="Metropolis Semi Bold" panose="00000700000000000000" charset="0"/>
              </a:defRPr>
            </a:lvl1pPr>
          </a:lstStyle>
          <a:p>
            <a:pPr lvl="0"/>
            <a:r>
              <a:rPr lang="en-US"/>
              <a:t>Current solutions fail to secure hardware.</a:t>
            </a:r>
          </a:p>
        </p:txBody>
      </p:sp>
      <p:sp>
        <p:nvSpPr>
          <p:cNvPr id="12" name="Text Placeholder 11">
            <a:extLst>
              <a:ext uri="{FF2B5EF4-FFF2-40B4-BE49-F238E27FC236}">
                <a16:creationId xmlns:a16="http://schemas.microsoft.com/office/drawing/2014/main" id="{F9C78315-8EA9-4996-9CD6-01A7456E6AB5}"/>
              </a:ext>
            </a:extLst>
          </p:cNvPr>
          <p:cNvSpPr>
            <a:spLocks noGrp="1"/>
          </p:cNvSpPr>
          <p:nvPr>
            <p:ph type="body" sz="quarter" idx="11" hasCustomPrompt="1"/>
          </p:nvPr>
        </p:nvSpPr>
        <p:spPr>
          <a:xfrm>
            <a:off x="1316184" y="2349559"/>
            <a:ext cx="5293622" cy="1107910"/>
          </a:xfrm>
        </p:spPr>
        <p:txBody>
          <a:bodyPr anchor="ctr">
            <a:noAutofit/>
          </a:bodyPr>
          <a:lstStyle>
            <a:lvl1pPr marL="0" indent="0" algn="l">
              <a:buFont typeface="Arial" panose="020B0604020202020204" pitchFamily="34" charset="0"/>
              <a:buNone/>
              <a:defRPr sz="2800" b="0">
                <a:solidFill>
                  <a:srgbClr val="002D86"/>
                </a:solidFill>
                <a:latin typeface="Metropolis Thin" panose="00000500000000000000" charset="0"/>
              </a:defRPr>
            </a:lvl1pPr>
          </a:lstStyle>
          <a:p>
            <a:pPr lvl="0"/>
            <a:r>
              <a:rPr lang="en-US"/>
              <a:t>But they can’t protect </a:t>
            </a:r>
          </a:p>
          <a:p>
            <a:pPr lvl="0"/>
            <a:r>
              <a:rPr lang="en-US"/>
              <a:t>what they can’t see.</a:t>
            </a:r>
          </a:p>
        </p:txBody>
      </p:sp>
      <p:sp>
        <p:nvSpPr>
          <p:cNvPr id="13" name="Text Placeholder 11">
            <a:extLst>
              <a:ext uri="{FF2B5EF4-FFF2-40B4-BE49-F238E27FC236}">
                <a16:creationId xmlns:a16="http://schemas.microsoft.com/office/drawing/2014/main" id="{3649B8E6-1B5E-4D99-A8A7-3721BE1C16FE}"/>
              </a:ext>
            </a:extLst>
          </p:cNvPr>
          <p:cNvSpPr>
            <a:spLocks noGrp="1"/>
          </p:cNvSpPr>
          <p:nvPr>
            <p:ph type="body" sz="quarter" idx="12" hasCustomPrompt="1"/>
          </p:nvPr>
        </p:nvSpPr>
        <p:spPr>
          <a:xfrm>
            <a:off x="1316184" y="3771483"/>
            <a:ext cx="5293622" cy="1401407"/>
          </a:xfrm>
        </p:spPr>
        <p:txBody>
          <a:bodyPr anchor="ctr">
            <a:noAutofit/>
          </a:bodyPr>
          <a:lstStyle>
            <a:lvl1pPr marL="0" indent="0" algn="l">
              <a:buFont typeface="Arial" panose="020B0604020202020204" pitchFamily="34" charset="0"/>
              <a:buNone/>
              <a:defRPr sz="2000" b="0">
                <a:solidFill>
                  <a:srgbClr val="002D86"/>
                </a:solidFill>
                <a:latin typeface="Metropolis Thin" panose="00000500000000000000" charset="0"/>
              </a:defRPr>
            </a:lvl1pPr>
          </a:lstStyle>
          <a:p>
            <a:pPr lvl="0"/>
            <a:r>
              <a:rPr lang="en-US"/>
              <a:t>isn’t being used. Known and unknown… as fast as they are continuously added to your rapidly-expanding, uncontrolled ecosystem. </a:t>
            </a:r>
          </a:p>
        </p:txBody>
      </p:sp>
    </p:spTree>
    <p:extLst>
      <p:ext uri="{BB962C8B-B14F-4D97-AF65-F5344CB8AC3E}">
        <p14:creationId xmlns:p14="http://schemas.microsoft.com/office/powerpoint/2010/main" val="2594298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a:spLocks noGrp="1"/>
          </p:cNvSpPr>
          <p:nvPr>
            <p:ph type="pic" idx="2"/>
          </p:nvPr>
        </p:nvSpPr>
        <p:spPr>
          <a:xfrm>
            <a:off x="5183188" y="987425"/>
            <a:ext cx="6172200" cy="4873625"/>
          </a:xfrm>
          <a:prstGeom prst="rect">
            <a:avLst/>
          </a:prstGeom>
          <a:noFill/>
          <a:ln>
            <a:noFill/>
          </a:ln>
        </p:spPr>
      </p:sp>
      <p:sp>
        <p:nvSpPr>
          <p:cNvPr id="68" name="Google Shape;68;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0" marR="0" lvl="1" indent="0" algn="l" rtl="0">
              <a:spcBef>
                <a:spcPts val="0"/>
              </a:spcBef>
              <a:buNone/>
              <a:defRPr sz="1200" b="0" i="0" u="none" strike="noStrike" cap="none">
                <a:solidFill>
                  <a:srgbClr val="888888"/>
                </a:solidFill>
                <a:latin typeface="Calibri"/>
                <a:ea typeface="Calibri"/>
                <a:cs typeface="Calibri"/>
                <a:sym typeface="Calibri"/>
              </a:defRPr>
            </a:lvl2pPr>
            <a:lvl3pPr marL="0" marR="0" lvl="2" indent="0" algn="l" rtl="0">
              <a:spcBef>
                <a:spcPts val="0"/>
              </a:spcBef>
              <a:buNone/>
              <a:defRPr sz="1200" b="0" i="0" u="none" strike="noStrike" cap="none">
                <a:solidFill>
                  <a:srgbClr val="888888"/>
                </a:solidFill>
                <a:latin typeface="Calibri"/>
                <a:ea typeface="Calibri"/>
                <a:cs typeface="Calibri"/>
                <a:sym typeface="Calibri"/>
              </a:defRPr>
            </a:lvl3pPr>
            <a:lvl4pPr marL="0" marR="0" lvl="3" indent="0" algn="l" rtl="0">
              <a:spcBef>
                <a:spcPts val="0"/>
              </a:spcBef>
              <a:buNone/>
              <a:defRPr sz="1200" b="0" i="0" u="none" strike="noStrike" cap="none">
                <a:solidFill>
                  <a:srgbClr val="888888"/>
                </a:solidFill>
                <a:latin typeface="Calibri"/>
                <a:ea typeface="Calibri"/>
                <a:cs typeface="Calibri"/>
                <a:sym typeface="Calibri"/>
              </a:defRPr>
            </a:lvl4pPr>
            <a:lvl5pPr marL="0" marR="0" lvl="4" indent="0" algn="l" rtl="0">
              <a:spcBef>
                <a:spcPts val="0"/>
              </a:spcBef>
              <a:buNone/>
              <a:defRPr sz="1200" b="0" i="0" u="none" strike="noStrike" cap="none">
                <a:solidFill>
                  <a:srgbClr val="888888"/>
                </a:solidFill>
                <a:latin typeface="Calibri"/>
                <a:ea typeface="Calibri"/>
                <a:cs typeface="Calibri"/>
                <a:sym typeface="Calibri"/>
              </a:defRPr>
            </a:lvl5pPr>
            <a:lvl6pPr marL="0" marR="0" lvl="5" indent="0" algn="l" rtl="0">
              <a:spcBef>
                <a:spcPts val="0"/>
              </a:spcBef>
              <a:buNone/>
              <a:defRPr sz="1200" b="0" i="0" u="none" strike="noStrike" cap="none">
                <a:solidFill>
                  <a:srgbClr val="888888"/>
                </a:solidFill>
                <a:latin typeface="Calibri"/>
                <a:ea typeface="Calibri"/>
                <a:cs typeface="Calibri"/>
                <a:sym typeface="Calibri"/>
              </a:defRPr>
            </a:lvl6pPr>
            <a:lvl7pPr marL="0" marR="0" lvl="6" indent="0" algn="l" rtl="0">
              <a:spcBef>
                <a:spcPts val="0"/>
              </a:spcBef>
              <a:buNone/>
              <a:defRPr sz="1200" b="0" i="0" u="none" strike="noStrike" cap="none">
                <a:solidFill>
                  <a:srgbClr val="888888"/>
                </a:solidFill>
                <a:latin typeface="Calibri"/>
                <a:ea typeface="Calibri"/>
                <a:cs typeface="Calibri"/>
                <a:sym typeface="Calibri"/>
              </a:defRPr>
            </a:lvl7pPr>
            <a:lvl8pPr marL="0" marR="0" lvl="7" indent="0" algn="l" rtl="0">
              <a:spcBef>
                <a:spcPts val="0"/>
              </a:spcBef>
              <a:buNone/>
              <a:defRPr sz="1200" b="0" i="0" u="none" strike="noStrike" cap="none">
                <a:solidFill>
                  <a:srgbClr val="888888"/>
                </a:solidFill>
                <a:latin typeface="Calibri"/>
                <a:ea typeface="Calibri"/>
                <a:cs typeface="Calibri"/>
                <a:sym typeface="Calibri"/>
              </a:defRPr>
            </a:lvl8pPr>
            <a:lvl9pPr marL="0" marR="0" lvl="8" indent="0" algn="l" rtl="0">
              <a:spcBef>
                <a:spcPts val="0"/>
              </a:spcBef>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5.png"/><Relationship Id="rId2" Type="http://schemas.openxmlformats.org/officeDocument/2006/relationships/notesSlide" Target="../notesSlides/notesSlide18.xml"/><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64083"/>
            <a:ext cx="12192000" cy="6860083"/>
          </a:xfrm>
          <a:prstGeom prst="rect">
            <a:avLst/>
          </a:prstGeom>
          <a:noFill/>
          <a:ln>
            <a:noFill/>
          </a:ln>
        </p:spPr>
      </p:pic>
      <p:sp>
        <p:nvSpPr>
          <p:cNvPr id="89" name="Google Shape;89;p1"/>
          <p:cNvSpPr txBox="1">
            <a:spLocks noGrp="1"/>
          </p:cNvSpPr>
          <p:nvPr>
            <p:ph type="subTitle" idx="1"/>
          </p:nvPr>
        </p:nvSpPr>
        <p:spPr>
          <a:xfrm>
            <a:off x="1523999" y="3524598"/>
            <a:ext cx="9144000" cy="108896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2C86"/>
              </a:buClr>
              <a:buSzPts val="2400"/>
              <a:buNone/>
            </a:pPr>
            <a:endParaRPr/>
          </a:p>
          <a:p>
            <a:pPr marL="0" lvl="0" indent="0" algn="ctr" rtl="0">
              <a:lnSpc>
                <a:spcPct val="90000"/>
              </a:lnSpc>
              <a:spcBef>
                <a:spcPts val="1000"/>
              </a:spcBef>
              <a:spcAft>
                <a:spcPts val="0"/>
              </a:spcAft>
              <a:buClr>
                <a:srgbClr val="002C86"/>
              </a:buClr>
              <a:buSzPts val="2400"/>
              <a:buNone/>
            </a:pPr>
            <a:endParaRPr>
              <a:solidFill>
                <a:srgbClr val="002C86"/>
              </a:solidFill>
              <a:latin typeface="Arial"/>
              <a:ea typeface="Arial"/>
              <a:cs typeface="Arial"/>
              <a:sym typeface="Arial"/>
            </a:endParaRPr>
          </a:p>
        </p:txBody>
      </p:sp>
      <p:sp>
        <p:nvSpPr>
          <p:cNvPr id="90" name="Google Shape;90;p1"/>
          <p:cNvSpPr txBox="1"/>
          <p:nvPr/>
        </p:nvSpPr>
        <p:spPr>
          <a:xfrm>
            <a:off x="2105525" y="5159221"/>
            <a:ext cx="1113394" cy="3847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rgbClr val="002D86"/>
                </a:solidFill>
                <a:latin typeface="Metropolis Extra Light" panose="00000300000000000000" pitchFamily="2" charset="0"/>
                <a:sym typeface="Arial"/>
              </a:rPr>
              <a:t>Jan</a:t>
            </a:r>
            <a:r>
              <a:rPr lang="en-US" sz="1900" b="0" i="0" u="none" strike="noStrike" cap="none" dirty="0">
                <a:solidFill>
                  <a:srgbClr val="002D86"/>
                </a:solidFill>
                <a:latin typeface="Metropolis Extra Light" panose="00000300000000000000" pitchFamily="2" charset="0"/>
                <a:sym typeface="Arial"/>
              </a:rPr>
              <a:t> 25</a:t>
            </a:r>
            <a:endParaRPr sz="1900" b="0" i="0" u="none" strike="noStrike" cap="none" dirty="0">
              <a:solidFill>
                <a:srgbClr val="002D86"/>
              </a:solidFill>
              <a:latin typeface="Metropolis Extra Light" panose="00000300000000000000" pitchFamily="2" charset="0"/>
              <a:sym typeface="Arial"/>
            </a:endParaRPr>
          </a:p>
        </p:txBody>
      </p:sp>
      <p:pic>
        <p:nvPicPr>
          <p:cNvPr id="92" name="Google Shape;92;p1"/>
          <p:cNvPicPr preferRelativeResize="0"/>
          <p:nvPr/>
        </p:nvPicPr>
        <p:blipFill rotWithShape="1">
          <a:blip r:embed="rId4">
            <a:alphaModFix/>
          </a:blip>
          <a:srcRect/>
          <a:stretch/>
        </p:blipFill>
        <p:spPr>
          <a:xfrm>
            <a:off x="10984851" y="6393797"/>
            <a:ext cx="770464" cy="167348"/>
          </a:xfrm>
          <a:prstGeom prst="rect">
            <a:avLst/>
          </a:prstGeom>
          <a:noFill/>
          <a:ln>
            <a:noFill/>
          </a:ln>
        </p:spPr>
      </p:pic>
      <p:sp>
        <p:nvSpPr>
          <p:cNvPr id="3" name="Google Shape;89;p1">
            <a:extLst>
              <a:ext uri="{FF2B5EF4-FFF2-40B4-BE49-F238E27FC236}">
                <a16:creationId xmlns:a16="http://schemas.microsoft.com/office/drawing/2014/main" id="{D48F7C25-5506-E977-FED3-1CF40319DC37}"/>
              </a:ext>
            </a:extLst>
          </p:cNvPr>
          <p:cNvSpPr txBox="1">
            <a:spLocks/>
          </p:cNvSpPr>
          <p:nvPr/>
        </p:nvSpPr>
        <p:spPr>
          <a:xfrm>
            <a:off x="146389" y="3344251"/>
            <a:ext cx="4775974" cy="108896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spcBef>
                <a:spcPts val="0"/>
              </a:spcBef>
              <a:buClr>
                <a:srgbClr val="002C86"/>
              </a:buClr>
            </a:pPr>
            <a:r>
              <a:rPr lang="en-US" sz="2800" dirty="0">
                <a:solidFill>
                  <a:srgbClr val="002C86"/>
                </a:solidFill>
                <a:latin typeface="Metropolis Extra Light" panose="00000300000000000000" pitchFamily="2" charset="0"/>
                <a:ea typeface="Arial"/>
                <a:cs typeface="Arial"/>
                <a:sym typeface="Arial"/>
              </a:rPr>
              <a:t>Mitigating Cyber Physical </a:t>
            </a:r>
          </a:p>
          <a:p>
            <a:pPr marL="0" indent="0">
              <a:spcBef>
                <a:spcPts val="0"/>
              </a:spcBef>
              <a:buClr>
                <a:srgbClr val="002C86"/>
              </a:buClr>
            </a:pPr>
            <a:r>
              <a:rPr lang="en-US" sz="2800" dirty="0">
                <a:solidFill>
                  <a:srgbClr val="002C86"/>
                </a:solidFill>
                <a:latin typeface="Metropolis Extra Light" panose="00000300000000000000" pitchFamily="2" charset="0"/>
                <a:ea typeface="Arial"/>
                <a:cs typeface="Arial"/>
                <a:sym typeface="Arial"/>
              </a:rPr>
              <a:t>Systems Risks</a:t>
            </a:r>
            <a:r>
              <a:rPr lang="he-IL" sz="2800" dirty="0">
                <a:solidFill>
                  <a:srgbClr val="002C86"/>
                </a:solidFill>
                <a:latin typeface="Metropolis Extra Light" panose="00000300000000000000" pitchFamily="2" charset="0"/>
                <a:ea typeface="Arial"/>
                <a:cs typeface="Arial"/>
                <a:sym typeface="Arial"/>
              </a:rPr>
              <a:t> </a:t>
            </a:r>
            <a:r>
              <a:rPr lang="en-US" sz="2800" dirty="0">
                <a:solidFill>
                  <a:srgbClr val="002C86"/>
                </a:solidFill>
                <a:latin typeface="Metropolis Extra Light" panose="00000300000000000000" pitchFamily="2" charset="0"/>
                <a:ea typeface="Arial"/>
                <a:cs typeface="Arial"/>
                <a:sym typeface="Arial"/>
              </a:rPr>
              <a:t>in Healthcare</a:t>
            </a:r>
            <a:endParaRPr lang="he-IL" sz="2800" dirty="0">
              <a:solidFill>
                <a:srgbClr val="002C86"/>
              </a:solidFill>
              <a:latin typeface="Metropolis Extra Light" panose="00000300000000000000" pitchFamily="2" charset="0"/>
              <a:ea typeface="Arial"/>
              <a:cs typeface="Arial"/>
              <a:sym typeface="Arial"/>
            </a:endParaRPr>
          </a:p>
          <a:p>
            <a:pPr marL="0" indent="0">
              <a:spcBef>
                <a:spcPts val="0"/>
              </a:spcBef>
              <a:buClr>
                <a:srgbClr val="002C86"/>
              </a:buClr>
            </a:pPr>
            <a:r>
              <a:rPr lang="en-US" sz="2800" dirty="0">
                <a:solidFill>
                  <a:srgbClr val="002C86"/>
                </a:solidFill>
                <a:latin typeface="Metropolis Extra Light" panose="00000300000000000000" pitchFamily="2" charset="0"/>
                <a:ea typeface="Arial"/>
                <a:cs typeface="Arial"/>
                <a:sym typeface="Arial"/>
              </a:rPr>
              <a:t> </a:t>
            </a:r>
          </a:p>
        </p:txBody>
      </p:sp>
      <p:pic>
        <p:nvPicPr>
          <p:cNvPr id="5" name="Picture 4" descr="A person walking in a hallway&#10;&#10;Description automatically generated">
            <a:extLst>
              <a:ext uri="{FF2B5EF4-FFF2-40B4-BE49-F238E27FC236}">
                <a16:creationId xmlns:a16="http://schemas.microsoft.com/office/drawing/2014/main" id="{75EA0073-5ABE-433E-20B0-B1F99601583F}"/>
              </a:ext>
            </a:extLst>
          </p:cNvPr>
          <p:cNvPicPr>
            <a:picLocks noChangeAspect="1"/>
          </p:cNvPicPr>
          <p:nvPr/>
        </p:nvPicPr>
        <p:blipFill>
          <a:blip r:embed="rId5"/>
          <a:stretch>
            <a:fillRect/>
          </a:stretch>
        </p:blipFill>
        <p:spPr>
          <a:xfrm>
            <a:off x="5266416" y="-64083"/>
            <a:ext cx="6925582" cy="6922083"/>
          </a:xfrm>
          <a:prstGeom prst="rect">
            <a:avLst/>
          </a:prstGeom>
          <a:ln>
            <a:noFill/>
          </a:ln>
          <a:effectLst>
            <a:softEdge rad="112500"/>
          </a:effectLst>
        </p:spPr>
      </p:pic>
      <p:pic>
        <p:nvPicPr>
          <p:cNvPr id="2" name="Google Shape;91;p1">
            <a:extLst>
              <a:ext uri="{FF2B5EF4-FFF2-40B4-BE49-F238E27FC236}">
                <a16:creationId xmlns:a16="http://schemas.microsoft.com/office/drawing/2014/main" id="{2E8E899B-E4C6-2DC0-802C-2518135D7152}"/>
              </a:ext>
            </a:extLst>
          </p:cNvPr>
          <p:cNvPicPr preferRelativeResize="0"/>
          <p:nvPr/>
        </p:nvPicPr>
        <p:blipFill rotWithShape="1">
          <a:blip r:embed="rId6">
            <a:alphaModFix/>
          </a:blip>
          <a:srcRect/>
          <a:stretch/>
        </p:blipFill>
        <p:spPr>
          <a:xfrm>
            <a:off x="1396423" y="2518913"/>
            <a:ext cx="2150265" cy="46002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11"/>
          </p:nvPr>
        </p:nvSpPr>
        <p:spPr>
          <a:xfrm>
            <a:off x="1646603" y="474742"/>
            <a:ext cx="11027997" cy="625185"/>
          </a:xfrm>
        </p:spPr>
        <p:txBody>
          <a:bodyPr/>
          <a:lstStyle/>
          <a:p>
            <a:r>
              <a:rPr lang="en-US" sz="4400">
                <a:solidFill>
                  <a:srgbClr val="DD3333"/>
                </a:solidFill>
              </a:rPr>
              <a:t>Same</a:t>
            </a:r>
            <a:r>
              <a:rPr lang="en-US" sz="4400">
                <a:solidFill>
                  <a:srgbClr val="0C385A"/>
                </a:solidFill>
              </a:rPr>
              <a:t> Ports</a:t>
            </a:r>
            <a:endParaRPr lang="en-IL" sz="4400">
              <a:solidFill>
                <a:srgbClr val="0C385A"/>
              </a:solidFill>
            </a:endParaRPr>
          </a:p>
        </p:txBody>
      </p:sp>
      <p:pic>
        <p:nvPicPr>
          <p:cNvPr id="4" name="Picture 3">
            <a:extLst>
              <a:ext uri="{FF2B5EF4-FFF2-40B4-BE49-F238E27FC236}">
                <a16:creationId xmlns:a16="http://schemas.microsoft.com/office/drawing/2014/main" id="{9DEA7FBC-6B43-4539-0F04-F32CEC92C7B9}"/>
              </a:ext>
            </a:extLst>
          </p:cNvPr>
          <p:cNvPicPr>
            <a:picLocks noChangeAspect="1"/>
          </p:cNvPicPr>
          <p:nvPr/>
        </p:nvPicPr>
        <p:blipFill>
          <a:blip r:embed="rId3"/>
          <a:stretch>
            <a:fillRect/>
          </a:stretch>
        </p:blipFill>
        <p:spPr>
          <a:xfrm>
            <a:off x="1300686" y="3123902"/>
            <a:ext cx="4415092" cy="2860023"/>
          </a:xfrm>
          <a:prstGeom prst="rect">
            <a:avLst/>
          </a:prstGeom>
        </p:spPr>
      </p:pic>
      <p:pic>
        <p:nvPicPr>
          <p:cNvPr id="8" name="Picture 7">
            <a:extLst>
              <a:ext uri="{FF2B5EF4-FFF2-40B4-BE49-F238E27FC236}">
                <a16:creationId xmlns:a16="http://schemas.microsoft.com/office/drawing/2014/main" id="{85F72142-3BA8-06FB-118D-5B32501FF529}"/>
              </a:ext>
            </a:extLst>
          </p:cNvPr>
          <p:cNvPicPr>
            <a:picLocks noChangeAspect="1"/>
          </p:cNvPicPr>
          <p:nvPr/>
        </p:nvPicPr>
        <p:blipFill>
          <a:blip r:embed="rId3"/>
          <a:stretch>
            <a:fillRect/>
          </a:stretch>
        </p:blipFill>
        <p:spPr>
          <a:xfrm>
            <a:off x="6476223" y="3123902"/>
            <a:ext cx="4415092" cy="2860023"/>
          </a:xfrm>
          <a:prstGeom prst="rect">
            <a:avLst/>
          </a:prstGeom>
        </p:spPr>
      </p:pic>
      <p:pic>
        <p:nvPicPr>
          <p:cNvPr id="3" name="Picture 2" descr="A close-up of a medical device&#10;&#10;Description automatically generated">
            <a:extLst>
              <a:ext uri="{FF2B5EF4-FFF2-40B4-BE49-F238E27FC236}">
                <a16:creationId xmlns:a16="http://schemas.microsoft.com/office/drawing/2014/main" id="{3863B634-322D-2E7D-2707-76174D1D98E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64" b="89996" l="6852" r="90256">
                        <a14:foregroundMark x1="11991" y1="30819" x2="11205" y2="38040"/>
                        <a14:foregroundMark x1="11205" y1="38040" x2="12272" y2="49899"/>
                        <a14:foregroundMark x1="12272" y1="49899" x2="12777" y2="51150"/>
                        <a14:foregroundMark x1="25442" y1="38362" x2="31592" y2="38685"/>
                        <a14:foregroundMark x1="58411" y1="30173" x2="58074" y2="28842"/>
                        <a14:foregroundMark x1="63887" y1="28842" x2="63213" y2="28842"/>
                        <a14:foregroundMark x1="69026" y1="68213" x2="17664" y2="69100"/>
                        <a14:foregroundMark x1="17664" y1="69100" x2="25330" y2="72045"/>
                        <a14:foregroundMark x1="25330" y1="72045" x2="54002" y2="69463"/>
                        <a14:foregroundMark x1="54002" y1="69463" x2="70458" y2="70069"/>
                        <a14:foregroundMark x1="70458" y1="70069" x2="70851" y2="69665"/>
                        <a14:foregroundMark x1="81803" y1="65430" x2="82252" y2="66075"/>
                        <a14:foregroundMark x1="12553" y1="22469" x2="7807" y2="25494"/>
                        <a14:foregroundMark x1="7807" y1="25494" x2="8649" y2="64542"/>
                        <a14:foregroundMark x1="8649" y1="64542" x2="9014" y2="67043"/>
                        <a14:foregroundMark x1="11514" y1="77370" x2="34513" y2="76603"/>
                        <a14:foregroundMark x1="34513" y1="76603" x2="42544" y2="77047"/>
                        <a14:foregroundMark x1="77141" y1="27551" x2="81073" y2="27471"/>
                        <a14:foregroundMark x1="81073" y1="27471" x2="85454" y2="29851"/>
                        <a14:foregroundMark x1="85454" y1="29851" x2="88206" y2="34409"/>
                        <a14:foregroundMark x1="88206" y1="34409" x2="89806" y2="42073"/>
                        <a14:foregroundMark x1="89806" y1="42073" x2="89947" y2="53409"/>
                        <a14:foregroundMark x1="89947" y1="53409" x2="87756" y2="64260"/>
                        <a14:foregroundMark x1="87756" y1="64260" x2="84892" y2="69181"/>
                        <a14:foregroundMark x1="84892" y1="69181" x2="84667" y2="69342"/>
                        <a14:foregroundMark x1="64589" y1="28358" x2="63437" y2="29165"/>
                        <a14:foregroundMark x1="63550" y1="28520" x2="63662" y2="30335"/>
                        <a14:foregroundMark x1="56585" y1="40823" x2="56585" y2="39855"/>
                        <a14:foregroundMark x1="64589" y1="40500" x2="64252" y2="40823"/>
                        <a14:foregroundMark x1="56473" y1="28681" x2="55799" y2="29165"/>
                        <a14:foregroundMark x1="56922" y1="27551" x2="56473" y2="27067"/>
                        <a14:foregroundMark x1="64701" y1="28035" x2="63662" y2="28035"/>
                        <a14:foregroundMark x1="62651" y1="27551" x2="63718" y2="32957"/>
                        <a14:foregroundMark x1="63718" y1="32957" x2="62174" y2="27551"/>
                        <a14:foregroundMark x1="62174" y1="27551" x2="61275" y2="27067"/>
                        <a14:foregroundMark x1="52710" y1="61960" x2="64617" y2="62081"/>
                        <a14:foregroundMark x1="64617" y1="62081" x2="77029" y2="60508"/>
                        <a14:foregroundMark x1="88318" y1="73134" x2="88206" y2="70996"/>
                        <a14:foregroundMark x1="87981" y1="70996" x2="90256" y2="57725"/>
                        <a14:foregroundMark x1="90256" y1="57725" x2="90256" y2="57725"/>
                        <a14:foregroundMark x1="89582" y1="71158" x2="90143" y2="45583"/>
                        <a14:foregroundMark x1="90143" y1="45583" x2="90143" y2="45583"/>
                        <a14:foregroundMark x1="48273" y1="77047" x2="59618" y2="77652"/>
                        <a14:foregroundMark x1="59618" y1="77652" x2="69278" y2="76644"/>
                        <a14:foregroundMark x1="69278" y1="76644" x2="52176" y2="72529"/>
                        <a14:foregroundMark x1="52176" y1="72529" x2="48104" y2="74587"/>
                        <a14:foregroundMark x1="48104" y1="74587" x2="50211" y2="78177"/>
                        <a14:foregroundMark x1="14378" y1="21460" x2="35552" y2="22509"/>
                        <a14:foregroundMark x1="35552" y1="22509" x2="50969" y2="21218"/>
                        <a14:foregroundMark x1="50969" y1="21218" x2="57063" y2="21299"/>
                        <a14:foregroundMark x1="57063" y1="21299" x2="77591" y2="20815"/>
                        <a14:foregroundMark x1="7301" y1="25898" x2="7751" y2="56716"/>
                        <a14:foregroundMark x1="6852" y1="32634" x2="9127" y2="78540"/>
                        <a14:foregroundMark x1="16877" y1="65228" x2="16653" y2="67527"/>
                        <a14:foregroundMark x1="82393" y1="37394" x2="82252" y2="41146"/>
                        <a14:foregroundMark x1="80567" y1="74587" x2="81017" y2="71480"/>
                        <a14:foregroundMark x1="82140" y1="71965" x2="81466" y2="65914"/>
                        <a14:foregroundMark x1="81466" y1="65914" x2="81466" y2="66398"/>
                        <a14:foregroundMark x1="70289" y1="77531" x2="75597" y2="77088"/>
                        <a14:foregroundMark x1="75597" y1="77088" x2="76102" y2="77370"/>
                        <a14:foregroundMark x1="78602" y1="62122" x2="83235" y2="62445"/>
                        <a14:foregroundMark x1="83235" y1="62445" x2="85117" y2="61960"/>
                        <a14:backgroundMark x1="83179" y1="36547" x2="84078" y2="52279"/>
                        <a14:backgroundMark x1="84078" y1="52279" x2="82758" y2="57685"/>
                        <a14:backgroundMark x1="82758" y1="57685" x2="81045" y2="52239"/>
                        <a14:backgroundMark x1="81045" y1="52239" x2="80680" y2="42396"/>
                        <a14:backgroundMark x1="80680" y1="42396" x2="82112" y2="36668"/>
                        <a14:backgroundMark x1="82112" y1="36668" x2="83853" y2="36386"/>
                      </a14:backgroundRemoval>
                    </a14:imgEffect>
                  </a14:imgLayer>
                </a14:imgProps>
              </a:ext>
              <a:ext uri="{28A0092B-C50C-407E-A947-70E740481C1C}">
                <a14:useLocalDpi xmlns:a14="http://schemas.microsoft.com/office/drawing/2010/main" val="0"/>
              </a:ext>
            </a:extLst>
          </a:blip>
          <a:stretch>
            <a:fillRect/>
          </a:stretch>
        </p:blipFill>
        <p:spPr>
          <a:xfrm>
            <a:off x="2438400" y="1352253"/>
            <a:ext cx="2545358" cy="1771649"/>
          </a:xfrm>
          <a:prstGeom prst="rect">
            <a:avLst/>
          </a:prstGeom>
        </p:spPr>
      </p:pic>
      <p:pic>
        <p:nvPicPr>
          <p:cNvPr id="6" name="Picture 5" descr="A close-up of a medical device&#10;&#10;Description automatically generated">
            <a:extLst>
              <a:ext uri="{FF2B5EF4-FFF2-40B4-BE49-F238E27FC236}">
                <a16:creationId xmlns:a16="http://schemas.microsoft.com/office/drawing/2014/main" id="{5EFD1ED2-4DA2-1391-5640-0D3B243DE9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64" b="89996" l="6852" r="90256">
                        <a14:foregroundMark x1="11991" y1="30819" x2="11205" y2="38040"/>
                        <a14:foregroundMark x1="11205" y1="38040" x2="12272" y2="49899"/>
                        <a14:foregroundMark x1="12272" y1="49899" x2="12777" y2="51150"/>
                        <a14:foregroundMark x1="25442" y1="38362" x2="31592" y2="38685"/>
                        <a14:foregroundMark x1="58411" y1="30173" x2="58074" y2="28842"/>
                        <a14:foregroundMark x1="63887" y1="28842" x2="63213" y2="28842"/>
                        <a14:foregroundMark x1="69026" y1="68213" x2="17664" y2="69100"/>
                        <a14:foregroundMark x1="17664" y1="69100" x2="25330" y2="72045"/>
                        <a14:foregroundMark x1="25330" y1="72045" x2="54002" y2="69463"/>
                        <a14:foregroundMark x1="54002" y1="69463" x2="70458" y2="70069"/>
                        <a14:foregroundMark x1="70458" y1="70069" x2="70851" y2="69665"/>
                        <a14:foregroundMark x1="81803" y1="65430" x2="82252" y2="66075"/>
                        <a14:foregroundMark x1="12553" y1="22469" x2="7807" y2="25494"/>
                        <a14:foregroundMark x1="7807" y1="25494" x2="8649" y2="64542"/>
                        <a14:foregroundMark x1="8649" y1="64542" x2="9014" y2="67043"/>
                        <a14:foregroundMark x1="11514" y1="77370" x2="34513" y2="76603"/>
                        <a14:foregroundMark x1="34513" y1="76603" x2="42544" y2="77047"/>
                        <a14:foregroundMark x1="77141" y1="27551" x2="81073" y2="27471"/>
                        <a14:foregroundMark x1="81073" y1="27471" x2="85454" y2="29851"/>
                        <a14:foregroundMark x1="85454" y1="29851" x2="88206" y2="34409"/>
                        <a14:foregroundMark x1="88206" y1="34409" x2="89806" y2="42073"/>
                        <a14:foregroundMark x1="89806" y1="42073" x2="89947" y2="53409"/>
                        <a14:foregroundMark x1="89947" y1="53409" x2="87756" y2="64260"/>
                        <a14:foregroundMark x1="87756" y1="64260" x2="84892" y2="69181"/>
                        <a14:foregroundMark x1="84892" y1="69181" x2="84667" y2="69342"/>
                        <a14:foregroundMark x1="64589" y1="28358" x2="63437" y2="29165"/>
                        <a14:foregroundMark x1="63550" y1="28520" x2="63662" y2="30335"/>
                        <a14:foregroundMark x1="56585" y1="40823" x2="56585" y2="39855"/>
                        <a14:foregroundMark x1="64589" y1="40500" x2="64252" y2="40823"/>
                        <a14:foregroundMark x1="56473" y1="28681" x2="55799" y2="29165"/>
                        <a14:foregroundMark x1="56922" y1="27551" x2="56473" y2="27067"/>
                        <a14:foregroundMark x1="64701" y1="28035" x2="63662" y2="28035"/>
                        <a14:foregroundMark x1="62651" y1="27551" x2="63718" y2="32957"/>
                        <a14:foregroundMark x1="63718" y1="32957" x2="62174" y2="27551"/>
                        <a14:foregroundMark x1="62174" y1="27551" x2="61275" y2="27067"/>
                        <a14:foregroundMark x1="52710" y1="61960" x2="64617" y2="62081"/>
                        <a14:foregroundMark x1="64617" y1="62081" x2="77029" y2="60508"/>
                        <a14:foregroundMark x1="88318" y1="73134" x2="88206" y2="70996"/>
                        <a14:foregroundMark x1="87981" y1="70996" x2="90256" y2="57725"/>
                        <a14:foregroundMark x1="90256" y1="57725" x2="90256" y2="57725"/>
                        <a14:foregroundMark x1="89582" y1="71158" x2="90143" y2="45583"/>
                        <a14:foregroundMark x1="90143" y1="45583" x2="90143" y2="45583"/>
                        <a14:foregroundMark x1="48273" y1="77047" x2="59618" y2="77652"/>
                        <a14:foregroundMark x1="59618" y1="77652" x2="69278" y2="76644"/>
                        <a14:foregroundMark x1="69278" y1="76644" x2="52176" y2="72529"/>
                        <a14:foregroundMark x1="52176" y1="72529" x2="48104" y2="74587"/>
                        <a14:foregroundMark x1="48104" y1="74587" x2="50211" y2="78177"/>
                        <a14:foregroundMark x1="14378" y1="21460" x2="35552" y2="22509"/>
                        <a14:foregroundMark x1="35552" y1="22509" x2="50969" y2="21218"/>
                        <a14:foregroundMark x1="50969" y1="21218" x2="57063" y2="21299"/>
                        <a14:foregroundMark x1="57063" y1="21299" x2="77591" y2="20815"/>
                        <a14:foregroundMark x1="7301" y1="25898" x2="7751" y2="56716"/>
                        <a14:foregroundMark x1="6852" y1="32634" x2="9127" y2="78540"/>
                        <a14:foregroundMark x1="16877" y1="65228" x2="16653" y2="67527"/>
                        <a14:foregroundMark x1="82393" y1="37394" x2="82252" y2="41146"/>
                        <a14:foregroundMark x1="80567" y1="74587" x2="81017" y2="71480"/>
                        <a14:foregroundMark x1="82140" y1="71965" x2="81466" y2="65914"/>
                        <a14:foregroundMark x1="81466" y1="65914" x2="81466" y2="66398"/>
                        <a14:foregroundMark x1="70289" y1="77531" x2="75597" y2="77088"/>
                        <a14:foregroundMark x1="75597" y1="77088" x2="76102" y2="77370"/>
                        <a14:foregroundMark x1="78602" y1="62122" x2="83235" y2="62445"/>
                        <a14:foregroundMark x1="83235" y1="62445" x2="85117" y2="61960"/>
                        <a14:backgroundMark x1="83179" y1="36547" x2="84078" y2="52279"/>
                        <a14:backgroundMark x1="84078" y1="52279" x2="82758" y2="57685"/>
                        <a14:backgroundMark x1="82758" y1="57685" x2="81045" y2="52239"/>
                        <a14:backgroundMark x1="81045" y1="52239" x2="80680" y2="42396"/>
                        <a14:backgroundMark x1="80680" y1="42396" x2="82112" y2="36668"/>
                        <a14:backgroundMark x1="82112" y1="36668" x2="83853" y2="36386"/>
                      </a14:backgroundRemoval>
                    </a14:imgEffect>
                  </a14:imgLayer>
                </a14:imgProps>
              </a:ext>
              <a:ext uri="{28A0092B-C50C-407E-A947-70E740481C1C}">
                <a14:useLocalDpi xmlns:a14="http://schemas.microsoft.com/office/drawing/2010/main" val="0"/>
              </a:ext>
            </a:extLst>
          </a:blip>
          <a:stretch>
            <a:fillRect/>
          </a:stretch>
        </p:blipFill>
        <p:spPr>
          <a:xfrm>
            <a:off x="7524750" y="1352253"/>
            <a:ext cx="2545358" cy="1771649"/>
          </a:xfrm>
          <a:prstGeom prst="rect">
            <a:avLst/>
          </a:prstGeom>
        </p:spPr>
      </p:pic>
    </p:spTree>
    <p:extLst>
      <p:ext uri="{BB962C8B-B14F-4D97-AF65-F5344CB8AC3E}">
        <p14:creationId xmlns:p14="http://schemas.microsoft.com/office/powerpoint/2010/main" val="977186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11"/>
          </p:nvPr>
        </p:nvSpPr>
        <p:spPr>
          <a:xfrm>
            <a:off x="1646603" y="474742"/>
            <a:ext cx="11027997" cy="625185"/>
          </a:xfrm>
        </p:spPr>
        <p:txBody>
          <a:bodyPr/>
          <a:lstStyle/>
          <a:p>
            <a:r>
              <a:rPr lang="en-US" sz="4400">
                <a:solidFill>
                  <a:srgbClr val="DD3333"/>
                </a:solidFill>
              </a:rPr>
              <a:t>Same</a:t>
            </a:r>
            <a:r>
              <a:rPr lang="en-US" sz="4400">
                <a:solidFill>
                  <a:srgbClr val="0C385A"/>
                </a:solidFill>
              </a:rPr>
              <a:t> Traffic</a:t>
            </a:r>
            <a:endParaRPr lang="en-IL" sz="4400">
              <a:solidFill>
                <a:srgbClr val="0C385A"/>
              </a:solidFill>
            </a:endParaRPr>
          </a:p>
        </p:txBody>
      </p:sp>
      <p:pic>
        <p:nvPicPr>
          <p:cNvPr id="3" name="Picture 2">
            <a:extLst>
              <a:ext uri="{FF2B5EF4-FFF2-40B4-BE49-F238E27FC236}">
                <a16:creationId xmlns:a16="http://schemas.microsoft.com/office/drawing/2014/main" id="{9BB999DE-023B-F0BE-6748-288B3206469C}"/>
              </a:ext>
            </a:extLst>
          </p:cNvPr>
          <p:cNvPicPr>
            <a:picLocks noChangeAspect="1"/>
          </p:cNvPicPr>
          <p:nvPr/>
        </p:nvPicPr>
        <p:blipFill>
          <a:blip r:embed="rId3"/>
          <a:stretch>
            <a:fillRect/>
          </a:stretch>
        </p:blipFill>
        <p:spPr>
          <a:xfrm>
            <a:off x="1487727" y="3310785"/>
            <a:ext cx="4041007" cy="2862072"/>
          </a:xfrm>
          <a:prstGeom prst="rect">
            <a:avLst/>
          </a:prstGeom>
        </p:spPr>
      </p:pic>
      <p:pic>
        <p:nvPicPr>
          <p:cNvPr id="6" name="Picture 5">
            <a:extLst>
              <a:ext uri="{FF2B5EF4-FFF2-40B4-BE49-F238E27FC236}">
                <a16:creationId xmlns:a16="http://schemas.microsoft.com/office/drawing/2014/main" id="{3C6953D6-5AA6-B91F-782B-A36BEE66F503}"/>
              </a:ext>
            </a:extLst>
          </p:cNvPr>
          <p:cNvPicPr>
            <a:picLocks noChangeAspect="1"/>
          </p:cNvPicPr>
          <p:nvPr/>
        </p:nvPicPr>
        <p:blipFill>
          <a:blip r:embed="rId3"/>
          <a:stretch>
            <a:fillRect/>
          </a:stretch>
        </p:blipFill>
        <p:spPr>
          <a:xfrm>
            <a:off x="6663270" y="3310784"/>
            <a:ext cx="4041007" cy="2862072"/>
          </a:xfrm>
          <a:prstGeom prst="rect">
            <a:avLst/>
          </a:prstGeom>
        </p:spPr>
      </p:pic>
      <p:pic>
        <p:nvPicPr>
          <p:cNvPr id="4" name="Picture 3" descr="A close-up of a medical device&#10;&#10;Description automatically generated">
            <a:extLst>
              <a:ext uri="{FF2B5EF4-FFF2-40B4-BE49-F238E27FC236}">
                <a16:creationId xmlns:a16="http://schemas.microsoft.com/office/drawing/2014/main" id="{B1E16B99-D063-93D9-59F3-E5E0105DCD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64" b="89996" l="6852" r="90256">
                        <a14:foregroundMark x1="11991" y1="30819" x2="11205" y2="38040"/>
                        <a14:foregroundMark x1="11205" y1="38040" x2="12272" y2="49899"/>
                        <a14:foregroundMark x1="12272" y1="49899" x2="12777" y2="51150"/>
                        <a14:foregroundMark x1="25442" y1="38362" x2="31592" y2="38685"/>
                        <a14:foregroundMark x1="58411" y1="30173" x2="58074" y2="28842"/>
                        <a14:foregroundMark x1="63887" y1="28842" x2="63213" y2="28842"/>
                        <a14:foregroundMark x1="69026" y1="68213" x2="17664" y2="69100"/>
                        <a14:foregroundMark x1="17664" y1="69100" x2="25330" y2="72045"/>
                        <a14:foregroundMark x1="25330" y1="72045" x2="54002" y2="69463"/>
                        <a14:foregroundMark x1="54002" y1="69463" x2="70458" y2="70069"/>
                        <a14:foregroundMark x1="70458" y1="70069" x2="70851" y2="69665"/>
                        <a14:foregroundMark x1="81803" y1="65430" x2="82252" y2="66075"/>
                        <a14:foregroundMark x1="12553" y1="22469" x2="7807" y2="25494"/>
                        <a14:foregroundMark x1="7807" y1="25494" x2="8649" y2="64542"/>
                        <a14:foregroundMark x1="8649" y1="64542" x2="9014" y2="67043"/>
                        <a14:foregroundMark x1="11514" y1="77370" x2="34513" y2="76603"/>
                        <a14:foregroundMark x1="34513" y1="76603" x2="42544" y2="77047"/>
                        <a14:foregroundMark x1="77141" y1="27551" x2="81073" y2="27471"/>
                        <a14:foregroundMark x1="81073" y1="27471" x2="85454" y2="29851"/>
                        <a14:foregroundMark x1="85454" y1="29851" x2="88206" y2="34409"/>
                        <a14:foregroundMark x1="88206" y1="34409" x2="89806" y2="42073"/>
                        <a14:foregroundMark x1="89806" y1="42073" x2="89947" y2="53409"/>
                        <a14:foregroundMark x1="89947" y1="53409" x2="87756" y2="64260"/>
                        <a14:foregroundMark x1="87756" y1="64260" x2="84892" y2="69181"/>
                        <a14:foregroundMark x1="84892" y1="69181" x2="84667" y2="69342"/>
                        <a14:foregroundMark x1="64589" y1="28358" x2="63437" y2="29165"/>
                        <a14:foregroundMark x1="63550" y1="28520" x2="63662" y2="30335"/>
                        <a14:foregroundMark x1="56585" y1="40823" x2="56585" y2="39855"/>
                        <a14:foregroundMark x1="64589" y1="40500" x2="64252" y2="40823"/>
                        <a14:foregroundMark x1="56473" y1="28681" x2="55799" y2="29165"/>
                        <a14:foregroundMark x1="56922" y1="27551" x2="56473" y2="27067"/>
                        <a14:foregroundMark x1="64701" y1="28035" x2="63662" y2="28035"/>
                        <a14:foregroundMark x1="62651" y1="27551" x2="63718" y2="32957"/>
                        <a14:foregroundMark x1="63718" y1="32957" x2="62174" y2="27551"/>
                        <a14:foregroundMark x1="62174" y1="27551" x2="61275" y2="27067"/>
                        <a14:foregroundMark x1="52710" y1="61960" x2="64617" y2="62081"/>
                        <a14:foregroundMark x1="64617" y1="62081" x2="77029" y2="60508"/>
                        <a14:foregroundMark x1="88318" y1="73134" x2="88206" y2="70996"/>
                        <a14:foregroundMark x1="87981" y1="70996" x2="90256" y2="57725"/>
                        <a14:foregroundMark x1="90256" y1="57725" x2="90256" y2="57725"/>
                        <a14:foregroundMark x1="89582" y1="71158" x2="90143" y2="45583"/>
                        <a14:foregroundMark x1="90143" y1="45583" x2="90143" y2="45583"/>
                        <a14:foregroundMark x1="48273" y1="77047" x2="59618" y2="77652"/>
                        <a14:foregroundMark x1="59618" y1="77652" x2="69278" y2="76644"/>
                        <a14:foregroundMark x1="69278" y1="76644" x2="52176" y2="72529"/>
                        <a14:foregroundMark x1="52176" y1="72529" x2="48104" y2="74587"/>
                        <a14:foregroundMark x1="48104" y1="74587" x2="50211" y2="78177"/>
                        <a14:foregroundMark x1="14378" y1="21460" x2="35552" y2="22509"/>
                        <a14:foregroundMark x1="35552" y1="22509" x2="50969" y2="21218"/>
                        <a14:foregroundMark x1="50969" y1="21218" x2="57063" y2="21299"/>
                        <a14:foregroundMark x1="57063" y1="21299" x2="77591" y2="20815"/>
                        <a14:foregroundMark x1="7301" y1="25898" x2="7751" y2="56716"/>
                        <a14:foregroundMark x1="6852" y1="32634" x2="9127" y2="78540"/>
                        <a14:foregroundMark x1="16877" y1="65228" x2="16653" y2="67527"/>
                        <a14:foregroundMark x1="82393" y1="37394" x2="82252" y2="41146"/>
                        <a14:foregroundMark x1="80567" y1="74587" x2="81017" y2="71480"/>
                        <a14:foregroundMark x1="82140" y1="71965" x2="81466" y2="65914"/>
                        <a14:foregroundMark x1="81466" y1="65914" x2="81466" y2="66398"/>
                        <a14:foregroundMark x1="70289" y1="77531" x2="75597" y2="77088"/>
                        <a14:foregroundMark x1="75597" y1="77088" x2="76102" y2="77370"/>
                        <a14:foregroundMark x1="78602" y1="62122" x2="83235" y2="62445"/>
                        <a14:foregroundMark x1="83235" y1="62445" x2="85117" y2="61960"/>
                        <a14:backgroundMark x1="83179" y1="36547" x2="84078" y2="52279"/>
                        <a14:backgroundMark x1="84078" y1="52279" x2="82758" y2="57685"/>
                        <a14:backgroundMark x1="82758" y1="57685" x2="81045" y2="52239"/>
                        <a14:backgroundMark x1="81045" y1="52239" x2="80680" y2="42396"/>
                        <a14:backgroundMark x1="80680" y1="42396" x2="82112" y2="36668"/>
                        <a14:backgroundMark x1="82112" y1="36668" x2="83853" y2="36386"/>
                      </a14:backgroundRemoval>
                    </a14:imgEffect>
                  </a14:imgLayer>
                </a14:imgProps>
              </a:ext>
              <a:ext uri="{28A0092B-C50C-407E-A947-70E740481C1C}">
                <a14:useLocalDpi xmlns:a14="http://schemas.microsoft.com/office/drawing/2010/main" val="0"/>
              </a:ext>
            </a:extLst>
          </a:blip>
          <a:stretch>
            <a:fillRect/>
          </a:stretch>
        </p:blipFill>
        <p:spPr>
          <a:xfrm>
            <a:off x="2438400" y="1352253"/>
            <a:ext cx="2545358" cy="1771649"/>
          </a:xfrm>
          <a:prstGeom prst="rect">
            <a:avLst/>
          </a:prstGeom>
        </p:spPr>
      </p:pic>
      <p:pic>
        <p:nvPicPr>
          <p:cNvPr id="8" name="Picture 7" descr="A close-up of a medical device&#10;&#10;Description automatically generated">
            <a:extLst>
              <a:ext uri="{FF2B5EF4-FFF2-40B4-BE49-F238E27FC236}">
                <a16:creationId xmlns:a16="http://schemas.microsoft.com/office/drawing/2014/main" id="{06D6F950-CE14-DAD8-B9EC-E2CAA7ED28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64" b="89996" l="6852" r="90256">
                        <a14:foregroundMark x1="11991" y1="30819" x2="11205" y2="38040"/>
                        <a14:foregroundMark x1="11205" y1="38040" x2="12272" y2="49899"/>
                        <a14:foregroundMark x1="12272" y1="49899" x2="12777" y2="51150"/>
                        <a14:foregroundMark x1="25442" y1="38362" x2="31592" y2="38685"/>
                        <a14:foregroundMark x1="58411" y1="30173" x2="58074" y2="28842"/>
                        <a14:foregroundMark x1="63887" y1="28842" x2="63213" y2="28842"/>
                        <a14:foregroundMark x1="69026" y1="68213" x2="17664" y2="69100"/>
                        <a14:foregroundMark x1="17664" y1="69100" x2="25330" y2="72045"/>
                        <a14:foregroundMark x1="25330" y1="72045" x2="54002" y2="69463"/>
                        <a14:foregroundMark x1="54002" y1="69463" x2="70458" y2="70069"/>
                        <a14:foregroundMark x1="70458" y1="70069" x2="70851" y2="69665"/>
                        <a14:foregroundMark x1="81803" y1="65430" x2="82252" y2="66075"/>
                        <a14:foregroundMark x1="12553" y1="22469" x2="7807" y2="25494"/>
                        <a14:foregroundMark x1="7807" y1="25494" x2="8649" y2="64542"/>
                        <a14:foregroundMark x1="8649" y1="64542" x2="9014" y2="67043"/>
                        <a14:foregroundMark x1="11514" y1="77370" x2="34513" y2="76603"/>
                        <a14:foregroundMark x1="34513" y1="76603" x2="42544" y2="77047"/>
                        <a14:foregroundMark x1="77141" y1="27551" x2="81073" y2="27471"/>
                        <a14:foregroundMark x1="81073" y1="27471" x2="85454" y2="29851"/>
                        <a14:foregroundMark x1="85454" y1="29851" x2="88206" y2="34409"/>
                        <a14:foregroundMark x1="88206" y1="34409" x2="89806" y2="42073"/>
                        <a14:foregroundMark x1="89806" y1="42073" x2="89947" y2="53409"/>
                        <a14:foregroundMark x1="89947" y1="53409" x2="87756" y2="64260"/>
                        <a14:foregroundMark x1="87756" y1="64260" x2="84892" y2="69181"/>
                        <a14:foregroundMark x1="84892" y1="69181" x2="84667" y2="69342"/>
                        <a14:foregroundMark x1="64589" y1="28358" x2="63437" y2="29165"/>
                        <a14:foregroundMark x1="63550" y1="28520" x2="63662" y2="30335"/>
                        <a14:foregroundMark x1="56585" y1="40823" x2="56585" y2="39855"/>
                        <a14:foregroundMark x1="64589" y1="40500" x2="64252" y2="40823"/>
                        <a14:foregroundMark x1="56473" y1="28681" x2="55799" y2="29165"/>
                        <a14:foregroundMark x1="56922" y1="27551" x2="56473" y2="27067"/>
                        <a14:foregroundMark x1="64701" y1="28035" x2="63662" y2="28035"/>
                        <a14:foregroundMark x1="62651" y1="27551" x2="63718" y2="32957"/>
                        <a14:foregroundMark x1="63718" y1="32957" x2="62174" y2="27551"/>
                        <a14:foregroundMark x1="62174" y1="27551" x2="61275" y2="27067"/>
                        <a14:foregroundMark x1="52710" y1="61960" x2="64617" y2="62081"/>
                        <a14:foregroundMark x1="64617" y1="62081" x2="77029" y2="60508"/>
                        <a14:foregroundMark x1="88318" y1="73134" x2="88206" y2="70996"/>
                        <a14:foregroundMark x1="87981" y1="70996" x2="90256" y2="57725"/>
                        <a14:foregroundMark x1="90256" y1="57725" x2="90256" y2="57725"/>
                        <a14:foregroundMark x1="89582" y1="71158" x2="90143" y2="45583"/>
                        <a14:foregroundMark x1="90143" y1="45583" x2="90143" y2="45583"/>
                        <a14:foregroundMark x1="48273" y1="77047" x2="59618" y2="77652"/>
                        <a14:foregroundMark x1="59618" y1="77652" x2="69278" y2="76644"/>
                        <a14:foregroundMark x1="69278" y1="76644" x2="52176" y2="72529"/>
                        <a14:foregroundMark x1="52176" y1="72529" x2="48104" y2="74587"/>
                        <a14:foregroundMark x1="48104" y1="74587" x2="50211" y2="78177"/>
                        <a14:foregroundMark x1="14378" y1="21460" x2="35552" y2="22509"/>
                        <a14:foregroundMark x1="35552" y1="22509" x2="50969" y2="21218"/>
                        <a14:foregroundMark x1="50969" y1="21218" x2="57063" y2="21299"/>
                        <a14:foregroundMark x1="57063" y1="21299" x2="77591" y2="20815"/>
                        <a14:foregroundMark x1="7301" y1="25898" x2="7751" y2="56716"/>
                        <a14:foregroundMark x1="6852" y1="32634" x2="9127" y2="78540"/>
                        <a14:foregroundMark x1="16877" y1="65228" x2="16653" y2="67527"/>
                        <a14:foregroundMark x1="82393" y1="37394" x2="82252" y2="41146"/>
                        <a14:foregroundMark x1="80567" y1="74587" x2="81017" y2="71480"/>
                        <a14:foregroundMark x1="82140" y1="71965" x2="81466" y2="65914"/>
                        <a14:foregroundMark x1="81466" y1="65914" x2="81466" y2="66398"/>
                        <a14:foregroundMark x1="70289" y1="77531" x2="75597" y2="77088"/>
                        <a14:foregroundMark x1="75597" y1="77088" x2="76102" y2="77370"/>
                        <a14:foregroundMark x1="78602" y1="62122" x2="83235" y2="62445"/>
                        <a14:foregroundMark x1="83235" y1="62445" x2="85117" y2="61960"/>
                        <a14:backgroundMark x1="83179" y1="36547" x2="84078" y2="52279"/>
                        <a14:backgroundMark x1="84078" y1="52279" x2="82758" y2="57685"/>
                        <a14:backgroundMark x1="82758" y1="57685" x2="81045" y2="52239"/>
                        <a14:backgroundMark x1="81045" y1="52239" x2="80680" y2="42396"/>
                        <a14:backgroundMark x1="80680" y1="42396" x2="82112" y2="36668"/>
                        <a14:backgroundMark x1="82112" y1="36668" x2="83853" y2="36386"/>
                      </a14:backgroundRemoval>
                    </a14:imgEffect>
                  </a14:imgLayer>
                </a14:imgProps>
              </a:ext>
              <a:ext uri="{28A0092B-C50C-407E-A947-70E740481C1C}">
                <a14:useLocalDpi xmlns:a14="http://schemas.microsoft.com/office/drawing/2010/main" val="0"/>
              </a:ext>
            </a:extLst>
          </a:blip>
          <a:stretch>
            <a:fillRect/>
          </a:stretch>
        </p:blipFill>
        <p:spPr>
          <a:xfrm>
            <a:off x="7524750" y="1352253"/>
            <a:ext cx="2545358" cy="1771649"/>
          </a:xfrm>
          <a:prstGeom prst="rect">
            <a:avLst/>
          </a:prstGeom>
        </p:spPr>
      </p:pic>
    </p:spTree>
    <p:extLst>
      <p:ext uri="{BB962C8B-B14F-4D97-AF65-F5344CB8AC3E}">
        <p14:creationId xmlns:p14="http://schemas.microsoft.com/office/powerpoint/2010/main" val="213386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11"/>
          </p:nvPr>
        </p:nvSpPr>
        <p:spPr>
          <a:xfrm>
            <a:off x="1646603" y="474742"/>
            <a:ext cx="11027997" cy="625185"/>
          </a:xfrm>
        </p:spPr>
        <p:txBody>
          <a:bodyPr/>
          <a:lstStyle/>
          <a:p>
            <a:r>
              <a:rPr lang="en-US" sz="4400">
                <a:solidFill>
                  <a:srgbClr val="DD3333"/>
                </a:solidFill>
              </a:rPr>
              <a:t>Different</a:t>
            </a:r>
            <a:r>
              <a:rPr lang="en-US" sz="4400">
                <a:solidFill>
                  <a:srgbClr val="0C385A"/>
                </a:solidFill>
              </a:rPr>
              <a:t> Asset DNA !</a:t>
            </a:r>
            <a:endParaRPr lang="en-IL" sz="4400">
              <a:solidFill>
                <a:srgbClr val="0C385A"/>
              </a:solidFill>
            </a:endParaRPr>
          </a:p>
        </p:txBody>
      </p:sp>
      <p:pic>
        <p:nvPicPr>
          <p:cNvPr id="4" name="Google Shape;205;p8">
            <a:extLst>
              <a:ext uri="{FF2B5EF4-FFF2-40B4-BE49-F238E27FC236}">
                <a16:creationId xmlns:a16="http://schemas.microsoft.com/office/drawing/2014/main" id="{740D27E2-B046-4026-00D5-366EA384D1F9}"/>
              </a:ext>
            </a:extLst>
          </p:cNvPr>
          <p:cNvPicPr preferRelativeResize="0"/>
          <p:nvPr/>
        </p:nvPicPr>
        <p:blipFill rotWithShape="1">
          <a:blip r:embed="rId3">
            <a:alphaModFix/>
          </a:blip>
          <a:srcRect/>
          <a:stretch/>
        </p:blipFill>
        <p:spPr>
          <a:xfrm>
            <a:off x="1599750" y="3577179"/>
            <a:ext cx="3816960" cy="2334524"/>
          </a:xfrm>
          <a:prstGeom prst="rect">
            <a:avLst/>
          </a:prstGeom>
          <a:noFill/>
          <a:ln>
            <a:noFill/>
          </a:ln>
        </p:spPr>
      </p:pic>
      <p:pic>
        <p:nvPicPr>
          <p:cNvPr id="8" name="Google Shape;211;p8" descr="A screenshot of a computer&#10;&#10;Description automatically generated with medium confidence">
            <a:extLst>
              <a:ext uri="{FF2B5EF4-FFF2-40B4-BE49-F238E27FC236}">
                <a16:creationId xmlns:a16="http://schemas.microsoft.com/office/drawing/2014/main" id="{5DB929F1-67D6-6624-0D6E-F3CC8E60B89A}"/>
              </a:ext>
            </a:extLst>
          </p:cNvPr>
          <p:cNvPicPr preferRelativeResize="0"/>
          <p:nvPr/>
        </p:nvPicPr>
        <p:blipFill rotWithShape="1">
          <a:blip r:embed="rId4">
            <a:alphaModFix/>
          </a:blip>
          <a:srcRect/>
          <a:stretch/>
        </p:blipFill>
        <p:spPr>
          <a:xfrm>
            <a:off x="6672715" y="3577178"/>
            <a:ext cx="4022107" cy="2347092"/>
          </a:xfrm>
          <a:prstGeom prst="rect">
            <a:avLst/>
          </a:prstGeom>
          <a:noFill/>
          <a:ln>
            <a:noFill/>
          </a:ln>
        </p:spPr>
      </p:pic>
      <p:sp>
        <p:nvSpPr>
          <p:cNvPr id="12" name="Rectangle 11">
            <a:extLst>
              <a:ext uri="{FF2B5EF4-FFF2-40B4-BE49-F238E27FC236}">
                <a16:creationId xmlns:a16="http://schemas.microsoft.com/office/drawing/2014/main" id="{50443B63-9E38-1778-66FA-ABB6805C4F00}"/>
              </a:ext>
            </a:extLst>
          </p:cNvPr>
          <p:cNvSpPr/>
          <p:nvPr/>
        </p:nvSpPr>
        <p:spPr>
          <a:xfrm>
            <a:off x="6890259" y="1167186"/>
            <a:ext cx="1105786" cy="2079343"/>
          </a:xfrm>
          <a:prstGeom prst="rect">
            <a:avLst/>
          </a:prstGeom>
          <a:solidFill>
            <a:srgbClr val="F5F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descr="A close-up of a medical device&#10;&#10;Description automatically generated">
            <a:extLst>
              <a:ext uri="{FF2B5EF4-FFF2-40B4-BE49-F238E27FC236}">
                <a16:creationId xmlns:a16="http://schemas.microsoft.com/office/drawing/2014/main" id="{30B17541-D3D3-100F-1048-10E80F6947E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64" b="89996" l="6852" r="90256">
                        <a14:foregroundMark x1="11991" y1="30819" x2="11205" y2="38040"/>
                        <a14:foregroundMark x1="11205" y1="38040" x2="12272" y2="49899"/>
                        <a14:foregroundMark x1="12272" y1="49899" x2="12777" y2="51150"/>
                        <a14:foregroundMark x1="25442" y1="38362" x2="31592" y2="38685"/>
                        <a14:foregroundMark x1="58411" y1="30173" x2="58074" y2="28842"/>
                        <a14:foregroundMark x1="63887" y1="28842" x2="63213" y2="28842"/>
                        <a14:foregroundMark x1="69026" y1="68213" x2="17664" y2="69100"/>
                        <a14:foregroundMark x1="17664" y1="69100" x2="25330" y2="72045"/>
                        <a14:foregroundMark x1="25330" y1="72045" x2="54002" y2="69463"/>
                        <a14:foregroundMark x1="54002" y1="69463" x2="70458" y2="70069"/>
                        <a14:foregroundMark x1="70458" y1="70069" x2="70851" y2="69665"/>
                        <a14:foregroundMark x1="81803" y1="65430" x2="82252" y2="66075"/>
                        <a14:foregroundMark x1="12553" y1="22469" x2="7807" y2="25494"/>
                        <a14:foregroundMark x1="7807" y1="25494" x2="8649" y2="64542"/>
                        <a14:foregroundMark x1="8649" y1="64542" x2="9014" y2="67043"/>
                        <a14:foregroundMark x1="11514" y1="77370" x2="34513" y2="76603"/>
                        <a14:foregroundMark x1="34513" y1="76603" x2="42544" y2="77047"/>
                        <a14:foregroundMark x1="77141" y1="27551" x2="81073" y2="27471"/>
                        <a14:foregroundMark x1="81073" y1="27471" x2="85454" y2="29851"/>
                        <a14:foregroundMark x1="85454" y1="29851" x2="88206" y2="34409"/>
                        <a14:foregroundMark x1="88206" y1="34409" x2="89806" y2="42073"/>
                        <a14:foregroundMark x1="89806" y1="42073" x2="89947" y2="53409"/>
                        <a14:foregroundMark x1="89947" y1="53409" x2="87756" y2="64260"/>
                        <a14:foregroundMark x1="87756" y1="64260" x2="84892" y2="69181"/>
                        <a14:foregroundMark x1="84892" y1="69181" x2="84667" y2="69342"/>
                        <a14:foregroundMark x1="64589" y1="28358" x2="63437" y2="29165"/>
                        <a14:foregroundMark x1="63550" y1="28520" x2="63662" y2="30335"/>
                        <a14:foregroundMark x1="56585" y1="40823" x2="56585" y2="39855"/>
                        <a14:foregroundMark x1="64589" y1="40500" x2="64252" y2="40823"/>
                        <a14:foregroundMark x1="56473" y1="28681" x2="55799" y2="29165"/>
                        <a14:foregroundMark x1="56922" y1="27551" x2="56473" y2="27067"/>
                        <a14:foregroundMark x1="64701" y1="28035" x2="63662" y2="28035"/>
                        <a14:foregroundMark x1="62651" y1="27551" x2="63718" y2="32957"/>
                        <a14:foregroundMark x1="63718" y1="32957" x2="62174" y2="27551"/>
                        <a14:foregroundMark x1="62174" y1="27551" x2="61275" y2="27067"/>
                        <a14:foregroundMark x1="52710" y1="61960" x2="64617" y2="62081"/>
                        <a14:foregroundMark x1="64617" y1="62081" x2="77029" y2="60508"/>
                        <a14:foregroundMark x1="88318" y1="73134" x2="88206" y2="70996"/>
                        <a14:foregroundMark x1="87981" y1="70996" x2="90256" y2="57725"/>
                        <a14:foregroundMark x1="90256" y1="57725" x2="90256" y2="57725"/>
                        <a14:foregroundMark x1="89582" y1="71158" x2="90143" y2="45583"/>
                        <a14:foregroundMark x1="90143" y1="45583" x2="90143" y2="45583"/>
                        <a14:foregroundMark x1="48273" y1="77047" x2="59618" y2="77652"/>
                        <a14:foregroundMark x1="59618" y1="77652" x2="69278" y2="76644"/>
                        <a14:foregroundMark x1="69278" y1="76644" x2="52176" y2="72529"/>
                        <a14:foregroundMark x1="52176" y1="72529" x2="48104" y2="74587"/>
                        <a14:foregroundMark x1="48104" y1="74587" x2="50211" y2="78177"/>
                        <a14:foregroundMark x1="14378" y1="21460" x2="35552" y2="22509"/>
                        <a14:foregroundMark x1="35552" y1="22509" x2="50969" y2="21218"/>
                        <a14:foregroundMark x1="50969" y1="21218" x2="57063" y2="21299"/>
                        <a14:foregroundMark x1="57063" y1="21299" x2="77591" y2="20815"/>
                        <a14:foregroundMark x1="7301" y1="25898" x2="7751" y2="56716"/>
                        <a14:foregroundMark x1="6852" y1="32634" x2="9127" y2="78540"/>
                        <a14:foregroundMark x1="16877" y1="65228" x2="16653" y2="67527"/>
                        <a14:foregroundMark x1="82393" y1="37394" x2="82252" y2="41146"/>
                        <a14:foregroundMark x1="80567" y1="74587" x2="81017" y2="71480"/>
                        <a14:foregroundMark x1="82140" y1="71965" x2="81466" y2="65914"/>
                        <a14:foregroundMark x1="81466" y1="65914" x2="81466" y2="66398"/>
                        <a14:foregroundMark x1="70289" y1="77531" x2="75597" y2="77088"/>
                        <a14:foregroundMark x1="75597" y1="77088" x2="76102" y2="77370"/>
                        <a14:foregroundMark x1="78602" y1="62122" x2="83235" y2="62445"/>
                        <a14:foregroundMark x1="83235" y1="62445" x2="85117" y2="61960"/>
                        <a14:backgroundMark x1="83179" y1="36547" x2="84078" y2="52279"/>
                        <a14:backgroundMark x1="84078" y1="52279" x2="82758" y2="57685"/>
                        <a14:backgroundMark x1="82758" y1="57685" x2="81045" y2="52239"/>
                        <a14:backgroundMark x1="81045" y1="52239" x2="80680" y2="42396"/>
                        <a14:backgroundMark x1="80680" y1="42396" x2="82112" y2="36668"/>
                        <a14:backgroundMark x1="82112" y1="36668" x2="83853" y2="36386"/>
                      </a14:backgroundRemoval>
                    </a14:imgEffect>
                  </a14:imgLayer>
                </a14:imgProps>
              </a:ext>
              <a:ext uri="{28A0092B-C50C-407E-A947-70E740481C1C}">
                <a14:useLocalDpi xmlns:a14="http://schemas.microsoft.com/office/drawing/2010/main" val="0"/>
              </a:ext>
            </a:extLst>
          </a:blip>
          <a:stretch>
            <a:fillRect/>
          </a:stretch>
        </p:blipFill>
        <p:spPr>
          <a:xfrm>
            <a:off x="2235551" y="1509173"/>
            <a:ext cx="2545358" cy="1771649"/>
          </a:xfrm>
          <a:prstGeom prst="rect">
            <a:avLst/>
          </a:prstGeom>
        </p:spPr>
      </p:pic>
      <p:pic>
        <p:nvPicPr>
          <p:cNvPr id="9" name="Picture 8" descr="A close-up of a computer chip&#10;&#10;Description automatically generated">
            <a:extLst>
              <a:ext uri="{FF2B5EF4-FFF2-40B4-BE49-F238E27FC236}">
                <a16:creationId xmlns:a16="http://schemas.microsoft.com/office/drawing/2014/main" id="{5F01DE66-31FE-FACA-9105-062DE7CE15A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84" b="92127" l="4395" r="98137">
                        <a14:foregroundMark x1="42345" y1="17857" x2="41056" y2="19278"/>
                        <a14:foregroundMark x1="35634" y1="62784" x2="36112" y2="64570"/>
                        <a14:foregroundMark x1="9792" y1="38433" x2="9219" y2="38433"/>
                        <a14:foregroundMark x1="8861" y1="35633" x2="10867" y2="34619"/>
                        <a14:foregroundMark x1="56556" y1="92127" x2="73465" y2="79748"/>
                        <a14:foregroundMark x1="73465" y1="79748" x2="73465" y2="79748"/>
                        <a14:foregroundMark x1="93193" y1="51380" x2="94483" y2="43831"/>
                        <a14:foregroundMark x1="94483" y1="43831" x2="94483" y2="43831"/>
                        <a14:foregroundMark x1="41629" y1="18060" x2="40339" y2="18263"/>
                        <a14:foregroundMark x1="6281" y1="37013" x2="6640" y2="36607"/>
                        <a14:foregroundMark x1="6043" y1="36445" x2="5445" y2="35227"/>
                        <a14:foregroundMark x1="4992" y1="39205" x2="4395" y2="36810"/>
                        <a14:foregroundMark x1="97898" y1="58766" x2="96250" y2="49188"/>
                        <a14:foregroundMark x1="96250" y1="49188" x2="97827" y2="42735"/>
                        <a14:foregroundMark x1="97827" y1="42735" x2="96609" y2="39813"/>
                        <a14:foregroundMark x1="98137" y1="55804" x2="97349" y2="48782"/>
                        <a14:foregroundMark x1="97349" y1="48782" x2="97659" y2="43994"/>
                        <a14:foregroundMark x1="10270" y1="47808" x2="33532" y2="72565"/>
                        <a14:foregroundMark x1="41509" y1="20049" x2="40578" y2="18060"/>
                        <a14:foregroundMark x1="37282" y1="22443" x2="41294" y2="18425"/>
                        <a14:foregroundMark x1="41294" y1="18425" x2="34559" y2="21226"/>
                        <a14:foregroundMark x1="34559" y1="21226" x2="39097" y2="20942"/>
                        <a14:foregroundMark x1="39097" y1="20942" x2="38930" y2="20860"/>
                        <a14:backgroundMark x1="53738" y1="94724" x2="57846" y2="94318"/>
                        <a14:backgroundMark x1="57846" y1="94318" x2="57846" y2="94318"/>
                      </a14:backgroundRemoval>
                    </a14:imgEffect>
                  </a14:imgLayer>
                </a14:imgProps>
              </a:ext>
              <a:ext uri="{28A0092B-C50C-407E-A947-70E740481C1C}">
                <a14:useLocalDpi xmlns:a14="http://schemas.microsoft.com/office/drawing/2010/main" val="0"/>
              </a:ext>
            </a:extLst>
          </a:blip>
          <a:stretch>
            <a:fillRect/>
          </a:stretch>
        </p:blipFill>
        <p:spPr>
          <a:xfrm>
            <a:off x="7720209" y="1771227"/>
            <a:ext cx="1927118" cy="1247540"/>
          </a:xfrm>
          <a:prstGeom prst="rect">
            <a:avLst/>
          </a:prstGeom>
        </p:spPr>
      </p:pic>
    </p:spTree>
    <p:extLst>
      <p:ext uri="{BB962C8B-B14F-4D97-AF65-F5344CB8AC3E}">
        <p14:creationId xmlns:p14="http://schemas.microsoft.com/office/powerpoint/2010/main" val="5978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521621" y="1911767"/>
            <a:ext cx="11148757" cy="1173460"/>
          </a:xfrm>
        </p:spPr>
        <p:txBody>
          <a:bodyPr/>
          <a:lstStyle/>
          <a:p>
            <a:pPr marL="0" indent="0" algn="ctr">
              <a:buClr>
                <a:srgbClr val="23B589"/>
              </a:buClr>
              <a:buNone/>
            </a:pPr>
            <a:r>
              <a:rPr lang="en-US" sz="8800" b="1" dirty="0">
                <a:solidFill>
                  <a:srgbClr val="0C385A"/>
                </a:solidFill>
                <a:latin typeface="Metropolis Semi Bold"/>
              </a:rPr>
              <a:t>Asset DNA</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521620"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Font typeface="Arial" panose="020B0604020202020204" pitchFamily="34" charset="0"/>
              <a:buNone/>
            </a:pPr>
            <a:r>
              <a:rPr lang="en-US" sz="4000" b="1">
                <a:solidFill>
                  <a:srgbClr val="0C385A"/>
                </a:solidFill>
                <a:latin typeface="Metropolis Semi Bold"/>
              </a:rPr>
              <a:t>How do we do it? </a:t>
            </a:r>
          </a:p>
        </p:txBody>
      </p:sp>
      <p:pic>
        <p:nvPicPr>
          <p:cNvPr id="3" name="Graphic 2">
            <a:extLst>
              <a:ext uri="{FF2B5EF4-FFF2-40B4-BE49-F238E27FC236}">
                <a16:creationId xmlns:a16="http://schemas.microsoft.com/office/drawing/2014/main" id="{DEB422FC-577D-9132-D951-071E761B91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23826" y="3617464"/>
            <a:ext cx="6849932" cy="1268506"/>
          </a:xfrm>
          <a:prstGeom prst="rect">
            <a:avLst/>
          </a:prstGeom>
        </p:spPr>
      </p:pic>
    </p:spTree>
    <p:extLst>
      <p:ext uri="{BB962C8B-B14F-4D97-AF65-F5344CB8AC3E}">
        <p14:creationId xmlns:p14="http://schemas.microsoft.com/office/powerpoint/2010/main" val="2289718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587E19-D63E-F04B-1011-BB90E6C41C78}"/>
              </a:ext>
            </a:extLst>
          </p:cNvPr>
          <p:cNvSpPr>
            <a:spLocks noGrp="1"/>
          </p:cNvSpPr>
          <p:nvPr>
            <p:ph type="body" sz="quarter" idx="14"/>
          </p:nvPr>
        </p:nvSpPr>
        <p:spPr/>
        <p:txBody>
          <a:bodyPr/>
          <a:lstStyle/>
          <a:p>
            <a:endParaRPr lang="en-US"/>
          </a:p>
        </p:txBody>
      </p:sp>
      <p:pic>
        <p:nvPicPr>
          <p:cNvPr id="9" name="Picture 8">
            <a:extLst>
              <a:ext uri="{FF2B5EF4-FFF2-40B4-BE49-F238E27FC236}">
                <a16:creationId xmlns:a16="http://schemas.microsoft.com/office/drawing/2014/main" id="{EC1D72CB-9795-A90E-0F38-CE2DF4D737F9}"/>
              </a:ext>
            </a:extLst>
          </p:cNvPr>
          <p:cNvPicPr>
            <a:picLocks noChangeAspect="1"/>
          </p:cNvPicPr>
          <p:nvPr/>
        </p:nvPicPr>
        <p:blipFill>
          <a:blip r:embed="rId3"/>
          <a:stretch>
            <a:fillRect/>
          </a:stretch>
        </p:blipFill>
        <p:spPr>
          <a:xfrm>
            <a:off x="0" y="1390"/>
            <a:ext cx="12192000" cy="6855220"/>
          </a:xfrm>
          <a:prstGeom prst="rect">
            <a:avLst/>
          </a:prstGeom>
        </p:spPr>
      </p:pic>
    </p:spTree>
    <p:extLst>
      <p:ext uri="{BB962C8B-B14F-4D97-AF65-F5344CB8AC3E}">
        <p14:creationId xmlns:p14="http://schemas.microsoft.com/office/powerpoint/2010/main" val="3804356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81C1FA-D176-4E3F-B320-1B4E9B4F3F32}"/>
              </a:ext>
            </a:extLst>
          </p:cNvPr>
          <p:cNvSpPr>
            <a:spLocks noGrp="1"/>
          </p:cNvSpPr>
          <p:nvPr>
            <p:ph type="body" sz="quarter" idx="10"/>
          </p:nvPr>
        </p:nvSpPr>
        <p:spPr>
          <a:xfrm>
            <a:off x="457202" y="1977162"/>
            <a:ext cx="11379616" cy="2044148"/>
          </a:xfrm>
        </p:spPr>
        <p:txBody>
          <a:bodyPr/>
          <a:lstStyle/>
          <a:p>
            <a:pPr algn="l"/>
            <a:r>
              <a:rPr lang="en-US" sz="4400" b="0" dirty="0">
                <a:solidFill>
                  <a:srgbClr val="DD3333"/>
                </a:solidFill>
                <a:latin typeface="Metropolis" panose="020B0604020202020204" charset="0"/>
                <a:sym typeface="Arial"/>
              </a:rPr>
              <a:t>Asset DNA </a:t>
            </a:r>
            <a:r>
              <a:rPr lang="en-US" sz="4400" b="0" dirty="0">
                <a:solidFill>
                  <a:srgbClr val="0A236D"/>
                </a:solidFill>
                <a:latin typeface="Metropolis" panose="020B0604020202020204" charset="0"/>
                <a:sym typeface="Arial"/>
              </a:rPr>
              <a:t>provides a single source of truth, focusing on </a:t>
            </a:r>
            <a:r>
              <a:rPr lang="en-US" sz="4400" b="0" dirty="0">
                <a:solidFill>
                  <a:srgbClr val="DD3333"/>
                </a:solidFill>
                <a:latin typeface="Metropolis" panose="020B0604020202020204" charset="0"/>
                <a:sym typeface="Arial"/>
              </a:rPr>
              <a:t>EXISTENCE</a:t>
            </a:r>
            <a:r>
              <a:rPr lang="en-US" sz="4400" b="0" dirty="0">
                <a:solidFill>
                  <a:srgbClr val="0C385A"/>
                </a:solidFill>
                <a:latin typeface="Metropolis" panose="020B0604020202020204" charset="0"/>
                <a:sym typeface="Arial"/>
              </a:rPr>
              <a:t> </a:t>
            </a:r>
            <a:r>
              <a:rPr lang="en-US" sz="4400" b="0" dirty="0">
                <a:solidFill>
                  <a:srgbClr val="0A236D"/>
                </a:solidFill>
                <a:latin typeface="Metropolis" panose="020B0604020202020204" charset="0"/>
                <a:sym typeface="Arial"/>
              </a:rPr>
              <a:t>– rather than ACTIVITY. </a:t>
            </a:r>
          </a:p>
          <a:p>
            <a:pPr algn="l"/>
            <a:endParaRPr lang="en-US" sz="4400" b="0" dirty="0">
              <a:solidFill>
                <a:srgbClr val="0A236D"/>
              </a:solidFill>
              <a:latin typeface="Metropolis" panose="020B0604020202020204" charset="0"/>
              <a:sym typeface="Arial"/>
            </a:endParaRPr>
          </a:p>
          <a:p>
            <a:pPr algn="l"/>
            <a:r>
              <a:rPr lang="en-US" sz="4400" b="0" dirty="0">
                <a:solidFill>
                  <a:srgbClr val="0A236D"/>
                </a:solidFill>
                <a:latin typeface="Metropolis" panose="020B0604020202020204" charset="0"/>
                <a:sym typeface="Arial"/>
              </a:rPr>
              <a:t>With our patented technology, we now harness a new </a:t>
            </a:r>
            <a:r>
              <a:rPr lang="en-US" sz="4400" b="0" dirty="0">
                <a:solidFill>
                  <a:srgbClr val="FF0000"/>
                </a:solidFill>
                <a:latin typeface="Metropolis" panose="020B0604020202020204" charset="0"/>
                <a:sym typeface="Arial"/>
              </a:rPr>
              <a:t>trafficless</a:t>
            </a:r>
            <a:r>
              <a:rPr lang="en-US" sz="4400" b="0" dirty="0">
                <a:solidFill>
                  <a:srgbClr val="0A236D"/>
                </a:solidFill>
                <a:latin typeface="Metropolis" panose="020B0604020202020204" charset="0"/>
                <a:sym typeface="Arial"/>
              </a:rPr>
              <a:t> data source –</a:t>
            </a:r>
            <a:r>
              <a:rPr lang="en-US" sz="4400" b="0" dirty="0">
                <a:solidFill>
                  <a:srgbClr val="0C385A"/>
                </a:solidFill>
                <a:latin typeface="Metropolis" panose="020B0604020202020204" charset="0"/>
                <a:sym typeface="Arial"/>
              </a:rPr>
              <a:t> </a:t>
            </a:r>
            <a:r>
              <a:rPr lang="en-US" sz="4400" b="0" dirty="0">
                <a:solidFill>
                  <a:srgbClr val="DD3333"/>
                </a:solidFill>
                <a:latin typeface="Metropolis" panose="020B0604020202020204" charset="0"/>
                <a:sym typeface="Arial"/>
              </a:rPr>
              <a:t>physical layer </a:t>
            </a:r>
            <a:r>
              <a:rPr lang="en-US" sz="4400" b="0" dirty="0">
                <a:solidFill>
                  <a:srgbClr val="0A236D"/>
                </a:solidFill>
                <a:latin typeface="Metropolis" panose="020B0604020202020204" charset="0"/>
                <a:sym typeface="Arial"/>
              </a:rPr>
              <a:t>to accurately identify and classify your assets.</a:t>
            </a:r>
          </a:p>
        </p:txBody>
      </p:sp>
    </p:spTree>
    <p:extLst>
      <p:ext uri="{BB962C8B-B14F-4D97-AF65-F5344CB8AC3E}">
        <p14:creationId xmlns:p14="http://schemas.microsoft.com/office/powerpoint/2010/main" val="2108777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CD314-EDED-22D7-8A72-F024B73821E4}"/>
            </a:ext>
          </a:extLst>
        </p:cNvPr>
        <p:cNvGrpSpPr/>
        <p:nvPr/>
      </p:nvGrpSpPr>
      <p:grpSpPr>
        <a:xfrm>
          <a:off x="0" y="0"/>
          <a:ext cx="0" cy="0"/>
          <a:chOff x="0" y="0"/>
          <a:chExt cx="0" cy="0"/>
        </a:xfrm>
      </p:grpSpPr>
      <p:sp>
        <p:nvSpPr>
          <p:cNvPr id="7" name="Google Shape;293;p15">
            <a:extLst>
              <a:ext uri="{FF2B5EF4-FFF2-40B4-BE49-F238E27FC236}">
                <a16:creationId xmlns:a16="http://schemas.microsoft.com/office/drawing/2014/main" id="{46F12CFA-A86D-640D-9BF5-88783FC814DF}"/>
              </a:ext>
            </a:extLst>
          </p:cNvPr>
          <p:cNvSpPr txBox="1"/>
          <p:nvPr/>
        </p:nvSpPr>
        <p:spPr>
          <a:xfrm>
            <a:off x="2281443" y="677425"/>
            <a:ext cx="3770664" cy="1940876"/>
          </a:xfrm>
          <a:prstGeom prst="rect">
            <a:avLst/>
          </a:prstGeom>
          <a:noFill/>
          <a:ln>
            <a:noFill/>
          </a:ln>
        </p:spPr>
        <p:txBody>
          <a:bodyPr spcFirstLastPara="1" wrap="square" lIns="91425" tIns="45700" rIns="91425" bIns="45700" anchor="t" anchorCtr="0">
            <a:spAutoFit/>
          </a:bodyPr>
          <a:lstStyle/>
          <a:p>
            <a:pPr>
              <a:lnSpc>
                <a:spcPct val="90909"/>
              </a:lnSpc>
            </a:pPr>
            <a:r>
              <a:rPr lang="en-US" sz="4400" dirty="0">
                <a:solidFill>
                  <a:srgbClr val="0A236D"/>
                </a:solidFill>
                <a:latin typeface="Metropolis Extra Light" panose="00000300000000000000" pitchFamily="2" charset="0"/>
              </a:rPr>
              <a:t>Healthcare</a:t>
            </a:r>
            <a:endParaRPr sz="1800" dirty="0">
              <a:solidFill>
                <a:srgbClr val="0A236D"/>
              </a:solidFill>
              <a:latin typeface="Metropolis Extra Light" panose="00000300000000000000" pitchFamily="2" charset="0"/>
            </a:endParaRPr>
          </a:p>
          <a:p>
            <a:pPr>
              <a:lnSpc>
                <a:spcPct val="90909"/>
              </a:lnSpc>
            </a:pPr>
            <a:r>
              <a:rPr lang="en-US" sz="4400" dirty="0">
                <a:solidFill>
                  <a:srgbClr val="0A236D"/>
                </a:solidFill>
                <a:latin typeface="Metropolis Extra Light" panose="00000300000000000000" pitchFamily="2" charset="0"/>
              </a:rPr>
              <a:t>Business</a:t>
            </a:r>
            <a:endParaRPr sz="1800" dirty="0">
              <a:solidFill>
                <a:srgbClr val="0A236D"/>
              </a:solidFill>
              <a:latin typeface="Metropolis Extra Light" panose="00000300000000000000" pitchFamily="2" charset="0"/>
            </a:endParaRPr>
          </a:p>
          <a:p>
            <a:pPr>
              <a:lnSpc>
                <a:spcPct val="90909"/>
              </a:lnSpc>
            </a:pPr>
            <a:r>
              <a:rPr lang="en-US" sz="4400" dirty="0">
                <a:solidFill>
                  <a:srgbClr val="0A236D"/>
                </a:solidFill>
                <a:latin typeface="Metropolis Extra Light" panose="00000300000000000000" pitchFamily="2" charset="0"/>
              </a:rPr>
              <a:t>Benefits</a:t>
            </a:r>
            <a:endParaRPr sz="4400" dirty="0">
              <a:solidFill>
                <a:srgbClr val="0A236D"/>
              </a:solidFill>
              <a:latin typeface="Metropolis Extra Light" panose="00000300000000000000" pitchFamily="2" charset="0"/>
            </a:endParaRPr>
          </a:p>
        </p:txBody>
      </p:sp>
      <p:sp>
        <p:nvSpPr>
          <p:cNvPr id="8" name="Google Shape;294;p15">
            <a:extLst>
              <a:ext uri="{FF2B5EF4-FFF2-40B4-BE49-F238E27FC236}">
                <a16:creationId xmlns:a16="http://schemas.microsoft.com/office/drawing/2014/main" id="{683469EF-9A0D-4908-AAAC-CBAEACBD9E94}"/>
              </a:ext>
            </a:extLst>
          </p:cNvPr>
          <p:cNvSpPr txBox="1"/>
          <p:nvPr/>
        </p:nvSpPr>
        <p:spPr>
          <a:xfrm>
            <a:off x="6096000" y="600646"/>
            <a:ext cx="5780025" cy="6093936"/>
          </a:xfrm>
          <a:prstGeom prst="rect">
            <a:avLst/>
          </a:prstGeom>
          <a:noFill/>
          <a:ln>
            <a:noFill/>
          </a:ln>
        </p:spPr>
        <p:txBody>
          <a:bodyPr spcFirstLastPara="1" wrap="square" lIns="91425" tIns="45700" rIns="91425" bIns="45700" anchor="t" anchorCtr="0">
            <a:spAutoFit/>
          </a:bodyPr>
          <a:lstStyle/>
          <a:p>
            <a:pPr>
              <a:lnSpc>
                <a:spcPct val="150000"/>
              </a:lnSpc>
            </a:pPr>
            <a:r>
              <a:rPr lang="en-US" sz="2000" dirty="0">
                <a:solidFill>
                  <a:srgbClr val="0A236D"/>
                </a:solidFill>
                <a:latin typeface="Metropolis Extra Light" panose="00000300000000000000" pitchFamily="2" charset="0"/>
              </a:rPr>
              <a:t>Complete asset inventory</a:t>
            </a:r>
            <a:endParaRPr lang="en-US" sz="1800" dirty="0">
              <a:solidFill>
                <a:srgbClr val="0A236D"/>
              </a:solidFill>
              <a:latin typeface="Metropolis Extra Light" panose="00000300000000000000" pitchFamily="2" charset="0"/>
            </a:endParaRPr>
          </a:p>
          <a:p>
            <a:pPr>
              <a:lnSpc>
                <a:spcPct val="150000"/>
              </a:lnSpc>
            </a:pPr>
            <a:endParaRPr lang="en-US" sz="2000" dirty="0">
              <a:solidFill>
                <a:srgbClr val="0A236D"/>
              </a:solidFill>
              <a:latin typeface="Metropolis Extra Light" panose="00000300000000000000" pitchFamily="2" charset="0"/>
            </a:endParaRPr>
          </a:p>
          <a:p>
            <a:pPr>
              <a:lnSpc>
                <a:spcPct val="150000"/>
              </a:lnSpc>
            </a:pPr>
            <a:r>
              <a:rPr lang="en-US" sz="2000" dirty="0">
                <a:solidFill>
                  <a:srgbClr val="0A236D"/>
                </a:solidFill>
                <a:latin typeface="Metropolis Extra Light" panose="00000300000000000000" pitchFamily="2" charset="0"/>
              </a:rPr>
              <a:t>Ensure operational efficiency of medical assets</a:t>
            </a:r>
            <a:endParaRPr lang="en-US" sz="1800" dirty="0">
              <a:solidFill>
                <a:srgbClr val="0A236D"/>
              </a:solidFill>
              <a:latin typeface="Metropolis Extra Light" panose="00000300000000000000" pitchFamily="2" charset="0"/>
            </a:endParaRPr>
          </a:p>
          <a:p>
            <a:pPr>
              <a:lnSpc>
                <a:spcPct val="150000"/>
              </a:lnSpc>
            </a:pPr>
            <a:endParaRPr lang="en-US" sz="2000" dirty="0">
              <a:solidFill>
                <a:srgbClr val="0A236D"/>
              </a:solidFill>
              <a:latin typeface="Metropolis Extra Light" panose="00000300000000000000" pitchFamily="2" charset="0"/>
            </a:endParaRPr>
          </a:p>
          <a:p>
            <a:pPr>
              <a:lnSpc>
                <a:spcPct val="150000"/>
              </a:lnSpc>
            </a:pPr>
            <a:r>
              <a:rPr lang="en-US" sz="2000" dirty="0">
                <a:solidFill>
                  <a:srgbClr val="0A236D"/>
                </a:solidFill>
                <a:latin typeface="Metropolis Extra Light" panose="00000300000000000000" pitchFamily="2" charset="0"/>
              </a:rPr>
              <a:t>Maintain delivery of healthcare services</a:t>
            </a:r>
            <a:endParaRPr lang="en-US" sz="1800" dirty="0">
              <a:solidFill>
                <a:srgbClr val="0A236D"/>
              </a:solidFill>
              <a:latin typeface="Metropolis Extra Light" panose="00000300000000000000" pitchFamily="2" charset="0"/>
            </a:endParaRPr>
          </a:p>
          <a:p>
            <a:pPr>
              <a:lnSpc>
                <a:spcPct val="150000"/>
              </a:lnSpc>
            </a:pPr>
            <a:endParaRPr lang="en-US" sz="2000" dirty="0">
              <a:solidFill>
                <a:srgbClr val="0A236D"/>
              </a:solidFill>
              <a:latin typeface="Metropolis Extra Light" panose="00000300000000000000" pitchFamily="2" charset="0"/>
            </a:endParaRPr>
          </a:p>
          <a:p>
            <a:pPr>
              <a:lnSpc>
                <a:spcPct val="150000"/>
              </a:lnSpc>
            </a:pPr>
            <a:r>
              <a:rPr lang="en-US" sz="2000" dirty="0">
                <a:solidFill>
                  <a:srgbClr val="0A236D"/>
                </a:solidFill>
                <a:latin typeface="Metropolis Extra Light" panose="00000300000000000000" pitchFamily="2" charset="0"/>
              </a:rPr>
              <a:t>Uphold patient safety </a:t>
            </a:r>
            <a:endParaRPr lang="en-US" sz="1800" dirty="0">
              <a:solidFill>
                <a:srgbClr val="0A236D"/>
              </a:solidFill>
              <a:latin typeface="Metropolis Extra Light" panose="00000300000000000000" pitchFamily="2" charset="0"/>
            </a:endParaRPr>
          </a:p>
          <a:p>
            <a:pPr>
              <a:lnSpc>
                <a:spcPct val="150000"/>
              </a:lnSpc>
            </a:pPr>
            <a:endParaRPr lang="en-US" sz="2000" dirty="0">
              <a:solidFill>
                <a:srgbClr val="0A236D"/>
              </a:solidFill>
              <a:latin typeface="Metropolis Extra Light" panose="00000300000000000000" pitchFamily="2" charset="0"/>
            </a:endParaRPr>
          </a:p>
          <a:p>
            <a:pPr>
              <a:lnSpc>
                <a:spcPct val="150000"/>
              </a:lnSpc>
            </a:pPr>
            <a:r>
              <a:rPr lang="en-US" sz="2000" dirty="0">
                <a:solidFill>
                  <a:srgbClr val="0A236D"/>
                </a:solidFill>
                <a:latin typeface="Metropolis Extra Light" panose="00000300000000000000" pitchFamily="2" charset="0"/>
              </a:rPr>
              <a:t>Budget and resource planning</a:t>
            </a:r>
            <a:endParaRPr lang="en-US" sz="1800" dirty="0">
              <a:solidFill>
                <a:srgbClr val="0A236D"/>
              </a:solidFill>
              <a:latin typeface="Metropolis Extra Light" panose="00000300000000000000" pitchFamily="2" charset="0"/>
            </a:endParaRPr>
          </a:p>
          <a:p>
            <a:pPr>
              <a:lnSpc>
                <a:spcPct val="150000"/>
              </a:lnSpc>
            </a:pPr>
            <a:endParaRPr lang="en-US" sz="2000" dirty="0">
              <a:solidFill>
                <a:srgbClr val="0A236D"/>
              </a:solidFill>
              <a:latin typeface="Metropolis Extra Light" panose="00000300000000000000" pitchFamily="2" charset="0"/>
            </a:endParaRPr>
          </a:p>
          <a:p>
            <a:pPr>
              <a:lnSpc>
                <a:spcPct val="150000"/>
              </a:lnSpc>
            </a:pPr>
            <a:r>
              <a:rPr lang="en-US" sz="2000" dirty="0">
                <a:solidFill>
                  <a:srgbClr val="0A236D"/>
                </a:solidFill>
                <a:latin typeface="Metropolis Extra Light" panose="00000300000000000000" pitchFamily="2" charset="0"/>
              </a:rPr>
              <a:t>Support regulatory compliance (HIPAA, GDPR)</a:t>
            </a:r>
            <a:endParaRPr lang="en-US" sz="1800" dirty="0">
              <a:solidFill>
                <a:srgbClr val="0A236D"/>
              </a:solidFill>
              <a:latin typeface="Metropolis Extra Light" panose="00000300000000000000" pitchFamily="2" charset="0"/>
            </a:endParaRPr>
          </a:p>
          <a:p>
            <a:pPr>
              <a:lnSpc>
                <a:spcPct val="150000"/>
              </a:lnSpc>
            </a:pPr>
            <a:endParaRPr lang="en-US" sz="2000" dirty="0">
              <a:solidFill>
                <a:srgbClr val="0A236D"/>
              </a:solidFill>
              <a:latin typeface="Metropolis Extra Light" panose="00000300000000000000" pitchFamily="2" charset="0"/>
            </a:endParaRPr>
          </a:p>
          <a:p>
            <a:pPr>
              <a:lnSpc>
                <a:spcPct val="150000"/>
              </a:lnSpc>
            </a:pPr>
            <a:r>
              <a:rPr lang="en-US" sz="2000" dirty="0">
                <a:solidFill>
                  <a:srgbClr val="0A236D"/>
                </a:solidFill>
                <a:latin typeface="Metropolis Extra Light" panose="00000300000000000000" pitchFamily="2" charset="0"/>
              </a:rPr>
              <a:t>Prevent breaches</a:t>
            </a:r>
            <a:endParaRPr lang="en-US" sz="1800" dirty="0">
              <a:solidFill>
                <a:srgbClr val="0A236D"/>
              </a:solidFill>
              <a:latin typeface="Metropolis Extra Light" panose="00000300000000000000" pitchFamily="2" charset="0"/>
            </a:endParaRPr>
          </a:p>
        </p:txBody>
      </p:sp>
      <p:sp>
        <p:nvSpPr>
          <p:cNvPr id="9" name="Google Shape;295;p15">
            <a:extLst>
              <a:ext uri="{FF2B5EF4-FFF2-40B4-BE49-F238E27FC236}">
                <a16:creationId xmlns:a16="http://schemas.microsoft.com/office/drawing/2014/main" id="{0FC722CC-FCBD-037D-18D3-0C7901DA4723}"/>
              </a:ext>
            </a:extLst>
          </p:cNvPr>
          <p:cNvSpPr txBox="1"/>
          <p:nvPr/>
        </p:nvSpPr>
        <p:spPr>
          <a:xfrm>
            <a:off x="601267" y="3429000"/>
            <a:ext cx="4567500" cy="1938952"/>
          </a:xfrm>
          <a:prstGeom prst="rect">
            <a:avLst/>
          </a:prstGeom>
          <a:noFill/>
          <a:ln>
            <a:noFill/>
          </a:ln>
        </p:spPr>
        <p:txBody>
          <a:bodyPr spcFirstLastPara="1" wrap="square" lIns="91425" tIns="45700" rIns="91425" bIns="45700" anchor="t" anchorCtr="0">
            <a:spAutoFit/>
          </a:bodyPr>
          <a:lstStyle/>
          <a:p>
            <a:r>
              <a:rPr lang="en-US" sz="2400" i="1" dirty="0">
                <a:solidFill>
                  <a:srgbClr val="0A236D"/>
                </a:solidFill>
                <a:latin typeface="Metropolis Extra Light" panose="00000300000000000000" pitchFamily="2" charset="0"/>
              </a:rPr>
              <a:t>We’re bringing a new set of information to our asset inventories and it’s </a:t>
            </a:r>
            <a:r>
              <a:rPr lang="en-US" sz="2400" i="1" dirty="0">
                <a:solidFill>
                  <a:srgbClr val="0A236D"/>
                </a:solidFill>
                <a:latin typeface="Metropolis Extra Light" panose="00000300000000000000" pitchFamily="2" charset="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22"/>
                  </a:ext>
                </a:extLst>
              </a:rPr>
              <a:t>helping</a:t>
            </a:r>
            <a:r>
              <a:rPr lang="en-US" sz="2400" i="1" dirty="0">
                <a:solidFill>
                  <a:srgbClr val="0A236D"/>
                </a:solidFill>
                <a:latin typeface="Metropolis Extra Light" panose="00000300000000000000" pitchFamily="2" charset="0"/>
              </a:rPr>
              <a:t> us plan the lifecycle of assets</a:t>
            </a:r>
          </a:p>
          <a:p>
            <a:endParaRPr lang="en-US" sz="2400" i="1" dirty="0">
              <a:solidFill>
                <a:srgbClr val="0A236D"/>
              </a:solidFill>
              <a:latin typeface="Metropolis Extra Light" panose="00000300000000000000" pitchFamily="2" charset="0"/>
            </a:endParaRPr>
          </a:p>
        </p:txBody>
      </p:sp>
      <p:pic>
        <p:nvPicPr>
          <p:cNvPr id="13" name="Google Shape;299;p15">
            <a:extLst>
              <a:ext uri="{FF2B5EF4-FFF2-40B4-BE49-F238E27FC236}">
                <a16:creationId xmlns:a16="http://schemas.microsoft.com/office/drawing/2014/main" id="{4E3D869D-8AE1-3721-BC41-A2E758EDA17F}"/>
              </a:ext>
            </a:extLst>
          </p:cNvPr>
          <p:cNvPicPr preferRelativeResize="0"/>
          <p:nvPr/>
        </p:nvPicPr>
        <p:blipFill rotWithShape="1">
          <a:blip r:embed="rId3">
            <a:alphaModFix/>
          </a:blip>
          <a:srcRect/>
          <a:stretch/>
        </p:blipFill>
        <p:spPr>
          <a:xfrm>
            <a:off x="5751687" y="3611904"/>
            <a:ext cx="109432" cy="109432"/>
          </a:xfrm>
          <a:prstGeom prst="rect">
            <a:avLst/>
          </a:prstGeom>
          <a:noFill/>
          <a:ln>
            <a:noFill/>
          </a:ln>
        </p:spPr>
      </p:pic>
      <p:pic>
        <p:nvPicPr>
          <p:cNvPr id="14" name="Google Shape;300;p15">
            <a:extLst>
              <a:ext uri="{FF2B5EF4-FFF2-40B4-BE49-F238E27FC236}">
                <a16:creationId xmlns:a16="http://schemas.microsoft.com/office/drawing/2014/main" id="{135AB539-1766-9C9F-8C78-58BA321F2630}"/>
              </a:ext>
            </a:extLst>
          </p:cNvPr>
          <p:cNvPicPr preferRelativeResize="0"/>
          <p:nvPr/>
        </p:nvPicPr>
        <p:blipFill rotWithShape="1">
          <a:blip r:embed="rId3">
            <a:alphaModFix/>
          </a:blip>
          <a:srcRect/>
          <a:stretch/>
        </p:blipFill>
        <p:spPr>
          <a:xfrm>
            <a:off x="5751687" y="2687010"/>
            <a:ext cx="109432" cy="109432"/>
          </a:xfrm>
          <a:prstGeom prst="rect">
            <a:avLst/>
          </a:prstGeom>
          <a:noFill/>
          <a:ln>
            <a:noFill/>
          </a:ln>
        </p:spPr>
      </p:pic>
      <p:pic>
        <p:nvPicPr>
          <p:cNvPr id="15" name="Google Shape;301;p15">
            <a:extLst>
              <a:ext uri="{FF2B5EF4-FFF2-40B4-BE49-F238E27FC236}">
                <a16:creationId xmlns:a16="http://schemas.microsoft.com/office/drawing/2014/main" id="{6EEB5F6D-6770-04B5-2470-B5545FBBE2BF}"/>
              </a:ext>
            </a:extLst>
          </p:cNvPr>
          <p:cNvPicPr preferRelativeResize="0"/>
          <p:nvPr/>
        </p:nvPicPr>
        <p:blipFill rotWithShape="1">
          <a:blip r:embed="rId3">
            <a:alphaModFix/>
          </a:blip>
          <a:srcRect/>
          <a:stretch/>
        </p:blipFill>
        <p:spPr>
          <a:xfrm>
            <a:off x="5751687" y="1762116"/>
            <a:ext cx="109432" cy="109432"/>
          </a:xfrm>
          <a:prstGeom prst="rect">
            <a:avLst/>
          </a:prstGeom>
          <a:noFill/>
          <a:ln>
            <a:noFill/>
          </a:ln>
        </p:spPr>
      </p:pic>
      <p:pic>
        <p:nvPicPr>
          <p:cNvPr id="16" name="Google Shape;302;p15">
            <a:extLst>
              <a:ext uri="{FF2B5EF4-FFF2-40B4-BE49-F238E27FC236}">
                <a16:creationId xmlns:a16="http://schemas.microsoft.com/office/drawing/2014/main" id="{0E9046CD-B918-7C1F-80AE-137CC7D0E90F}"/>
              </a:ext>
            </a:extLst>
          </p:cNvPr>
          <p:cNvPicPr preferRelativeResize="0"/>
          <p:nvPr/>
        </p:nvPicPr>
        <p:blipFill rotWithShape="1">
          <a:blip r:embed="rId3">
            <a:alphaModFix/>
          </a:blip>
          <a:srcRect/>
          <a:stretch/>
        </p:blipFill>
        <p:spPr>
          <a:xfrm>
            <a:off x="5751687" y="837222"/>
            <a:ext cx="109432" cy="109432"/>
          </a:xfrm>
          <a:prstGeom prst="rect">
            <a:avLst/>
          </a:prstGeom>
          <a:noFill/>
          <a:ln>
            <a:noFill/>
          </a:ln>
        </p:spPr>
      </p:pic>
      <p:pic>
        <p:nvPicPr>
          <p:cNvPr id="18" name="Google Shape;304;p15">
            <a:extLst>
              <a:ext uri="{FF2B5EF4-FFF2-40B4-BE49-F238E27FC236}">
                <a16:creationId xmlns:a16="http://schemas.microsoft.com/office/drawing/2014/main" id="{E759439F-CE51-454D-40BA-A267E991DB9A}"/>
              </a:ext>
            </a:extLst>
          </p:cNvPr>
          <p:cNvPicPr preferRelativeResize="0"/>
          <p:nvPr/>
        </p:nvPicPr>
        <p:blipFill rotWithShape="1">
          <a:blip r:embed="rId3">
            <a:alphaModFix/>
          </a:blip>
          <a:srcRect/>
          <a:stretch/>
        </p:blipFill>
        <p:spPr>
          <a:xfrm>
            <a:off x="5748439" y="4511166"/>
            <a:ext cx="109432" cy="109432"/>
          </a:xfrm>
          <a:prstGeom prst="rect">
            <a:avLst/>
          </a:prstGeom>
          <a:noFill/>
          <a:ln>
            <a:noFill/>
          </a:ln>
        </p:spPr>
      </p:pic>
      <p:pic>
        <p:nvPicPr>
          <p:cNvPr id="20" name="Graphic 19" descr="Open quotation mark outline">
            <a:extLst>
              <a:ext uri="{FF2B5EF4-FFF2-40B4-BE49-F238E27FC236}">
                <a16:creationId xmlns:a16="http://schemas.microsoft.com/office/drawing/2014/main" id="{22E74EAC-4239-A41D-F604-11B55620C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76" y="3058890"/>
            <a:ext cx="914400" cy="914400"/>
          </a:xfrm>
          <a:prstGeom prst="rect">
            <a:avLst/>
          </a:prstGeom>
        </p:spPr>
      </p:pic>
      <p:pic>
        <p:nvPicPr>
          <p:cNvPr id="21" name="Graphic 20" descr="Open quotation mark outline">
            <a:extLst>
              <a:ext uri="{FF2B5EF4-FFF2-40B4-BE49-F238E27FC236}">
                <a16:creationId xmlns:a16="http://schemas.microsoft.com/office/drawing/2014/main" id="{48DB6BF3-2998-8E90-97B2-4A1232F1B1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157250" y="4337902"/>
            <a:ext cx="914400" cy="914400"/>
          </a:xfrm>
          <a:prstGeom prst="rect">
            <a:avLst/>
          </a:prstGeom>
        </p:spPr>
      </p:pic>
      <p:pic>
        <p:nvPicPr>
          <p:cNvPr id="4" name="Google Shape;304;p15">
            <a:extLst>
              <a:ext uri="{FF2B5EF4-FFF2-40B4-BE49-F238E27FC236}">
                <a16:creationId xmlns:a16="http://schemas.microsoft.com/office/drawing/2014/main" id="{D0EB499A-FEF7-6EF9-645B-D2F8F62BDADF}"/>
              </a:ext>
            </a:extLst>
          </p:cNvPr>
          <p:cNvPicPr preferRelativeResize="0"/>
          <p:nvPr/>
        </p:nvPicPr>
        <p:blipFill rotWithShape="1">
          <a:blip r:embed="rId3">
            <a:alphaModFix/>
          </a:blip>
          <a:srcRect/>
          <a:stretch/>
        </p:blipFill>
        <p:spPr>
          <a:xfrm>
            <a:off x="5748439" y="5410428"/>
            <a:ext cx="109432" cy="109432"/>
          </a:xfrm>
          <a:prstGeom prst="rect">
            <a:avLst/>
          </a:prstGeom>
          <a:noFill/>
          <a:ln>
            <a:noFill/>
          </a:ln>
        </p:spPr>
      </p:pic>
      <p:pic>
        <p:nvPicPr>
          <p:cNvPr id="5" name="Google Shape;236;p12" descr="Medical outline">
            <a:extLst>
              <a:ext uri="{FF2B5EF4-FFF2-40B4-BE49-F238E27FC236}">
                <a16:creationId xmlns:a16="http://schemas.microsoft.com/office/drawing/2014/main" id="{785C3CDF-9D59-BBD0-6376-C32013232AB3}"/>
              </a:ext>
            </a:extLst>
          </p:cNvPr>
          <p:cNvPicPr preferRelativeResize="0"/>
          <p:nvPr/>
        </p:nvPicPr>
        <p:blipFill rotWithShape="1">
          <a:blip r:embed="rId6">
            <a:alphaModFix/>
          </a:blip>
          <a:srcRect/>
          <a:stretch/>
        </p:blipFill>
        <p:spPr>
          <a:xfrm>
            <a:off x="244911" y="585065"/>
            <a:ext cx="2125690" cy="2125690"/>
          </a:xfrm>
          <a:prstGeom prst="rect">
            <a:avLst/>
          </a:prstGeom>
          <a:noFill/>
          <a:ln>
            <a:noFill/>
          </a:ln>
        </p:spPr>
      </p:pic>
      <p:sp>
        <p:nvSpPr>
          <p:cNvPr id="6" name="Google Shape;256;p13">
            <a:extLst>
              <a:ext uri="{FF2B5EF4-FFF2-40B4-BE49-F238E27FC236}">
                <a16:creationId xmlns:a16="http://schemas.microsoft.com/office/drawing/2014/main" id="{A7EC39A4-135B-C05F-0C14-D79CF7FCF1D6}"/>
              </a:ext>
            </a:extLst>
          </p:cNvPr>
          <p:cNvSpPr txBox="1"/>
          <p:nvPr/>
        </p:nvSpPr>
        <p:spPr>
          <a:xfrm>
            <a:off x="601267" y="5101895"/>
            <a:ext cx="5826713" cy="707205"/>
          </a:xfrm>
          <a:prstGeom prst="rect">
            <a:avLst/>
          </a:prstGeom>
          <a:noFill/>
          <a:ln>
            <a:noFill/>
          </a:ln>
        </p:spPr>
        <p:txBody>
          <a:bodyPr spcFirstLastPara="1" wrap="square" lIns="91425" tIns="45700" rIns="91425" bIns="45700" anchor="t" anchorCtr="0">
            <a:spAutoFit/>
          </a:bodyPr>
          <a:lstStyle/>
          <a:p>
            <a:pPr>
              <a:lnSpc>
                <a:spcPct val="111111"/>
              </a:lnSpc>
            </a:pPr>
            <a:r>
              <a:rPr lang="en-US" sz="1800" dirty="0">
                <a:solidFill>
                  <a:srgbClr val="0A236D"/>
                </a:solidFill>
                <a:latin typeface="Metropolis Extra Light" panose="00000300000000000000" pitchFamily="2" charset="0"/>
              </a:rPr>
              <a:t>Michael Erickson, CISO,</a:t>
            </a:r>
          </a:p>
          <a:p>
            <a:pPr>
              <a:lnSpc>
                <a:spcPct val="111111"/>
              </a:lnSpc>
            </a:pPr>
            <a:r>
              <a:rPr lang="en-US" sz="1800" b="1" dirty="0">
                <a:solidFill>
                  <a:srgbClr val="0A236D"/>
                </a:solidFill>
                <a:latin typeface="Metropolis Extra Light" panose="00000300000000000000" pitchFamily="2" charset="0"/>
              </a:rPr>
              <a:t>Baptist Health</a:t>
            </a:r>
          </a:p>
        </p:txBody>
      </p:sp>
      <p:pic>
        <p:nvPicPr>
          <p:cNvPr id="10" name="Google Shape;304;p15">
            <a:extLst>
              <a:ext uri="{FF2B5EF4-FFF2-40B4-BE49-F238E27FC236}">
                <a16:creationId xmlns:a16="http://schemas.microsoft.com/office/drawing/2014/main" id="{E38401B4-2C1B-5401-5EAE-5B309CFE67F6}"/>
              </a:ext>
            </a:extLst>
          </p:cNvPr>
          <p:cNvPicPr preferRelativeResize="0"/>
          <p:nvPr/>
        </p:nvPicPr>
        <p:blipFill rotWithShape="1">
          <a:blip r:embed="rId3">
            <a:alphaModFix/>
          </a:blip>
          <a:srcRect/>
          <a:stretch/>
        </p:blipFill>
        <p:spPr>
          <a:xfrm>
            <a:off x="5748439" y="6326882"/>
            <a:ext cx="109432" cy="109432"/>
          </a:xfrm>
          <a:prstGeom prst="rect">
            <a:avLst/>
          </a:prstGeom>
          <a:noFill/>
          <a:ln>
            <a:noFill/>
          </a:ln>
        </p:spPr>
      </p:pic>
    </p:spTree>
    <p:extLst>
      <p:ext uri="{BB962C8B-B14F-4D97-AF65-F5344CB8AC3E}">
        <p14:creationId xmlns:p14="http://schemas.microsoft.com/office/powerpoint/2010/main" val="1930693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3;p11">
            <a:extLst>
              <a:ext uri="{FF2B5EF4-FFF2-40B4-BE49-F238E27FC236}">
                <a16:creationId xmlns:a16="http://schemas.microsoft.com/office/drawing/2014/main" id="{2C02AC33-8D82-AE7E-C2A2-C2BDF29F2712}"/>
              </a:ext>
            </a:extLst>
          </p:cNvPr>
          <p:cNvSpPr txBox="1"/>
          <p:nvPr/>
        </p:nvSpPr>
        <p:spPr>
          <a:xfrm>
            <a:off x="837541" y="1377061"/>
            <a:ext cx="4010483" cy="523180"/>
          </a:xfrm>
          <a:prstGeom prst="rect">
            <a:avLst/>
          </a:prstGeom>
          <a:noFill/>
          <a:ln>
            <a:noFill/>
          </a:ln>
        </p:spPr>
        <p:txBody>
          <a:bodyPr spcFirstLastPara="1" wrap="square" lIns="91425" tIns="45700" rIns="91425" bIns="45700" anchor="t" anchorCtr="0">
            <a:spAutoFit/>
          </a:bodyPr>
          <a:lstStyle/>
          <a:p>
            <a:r>
              <a:rPr lang="en-US" sz="2800" b="1">
                <a:solidFill>
                  <a:srgbClr val="002060"/>
                </a:solidFill>
                <a:latin typeface="Metropolis" panose="020B0604020202020204"/>
              </a:rPr>
              <a:t>SIEM/SOAR</a:t>
            </a:r>
            <a:endParaRPr sz="1800" b="1">
              <a:solidFill>
                <a:srgbClr val="002060"/>
              </a:solidFill>
              <a:latin typeface="Metropolis" panose="020B0604020202020204"/>
            </a:endParaRPr>
          </a:p>
        </p:txBody>
      </p:sp>
      <p:sp>
        <p:nvSpPr>
          <p:cNvPr id="7" name="Google Shape;204;p11">
            <a:extLst>
              <a:ext uri="{FF2B5EF4-FFF2-40B4-BE49-F238E27FC236}">
                <a16:creationId xmlns:a16="http://schemas.microsoft.com/office/drawing/2014/main" id="{D18CC642-98CD-CFD9-F474-3586A288ADE9}"/>
              </a:ext>
            </a:extLst>
          </p:cNvPr>
          <p:cNvSpPr txBox="1"/>
          <p:nvPr/>
        </p:nvSpPr>
        <p:spPr>
          <a:xfrm>
            <a:off x="6777435" y="1356307"/>
            <a:ext cx="3661966" cy="523180"/>
          </a:xfrm>
          <a:prstGeom prst="rect">
            <a:avLst/>
          </a:prstGeom>
          <a:noFill/>
          <a:ln>
            <a:noFill/>
          </a:ln>
        </p:spPr>
        <p:txBody>
          <a:bodyPr spcFirstLastPara="1" wrap="square" lIns="91425" tIns="45700" rIns="91425" bIns="45700" anchor="t" anchorCtr="0">
            <a:spAutoFit/>
          </a:bodyPr>
          <a:lstStyle/>
          <a:p>
            <a:r>
              <a:rPr lang="en-US" sz="2800" b="1">
                <a:solidFill>
                  <a:srgbClr val="002060"/>
                </a:solidFill>
                <a:latin typeface="Metropolis" panose="020B0604020202020204"/>
              </a:rPr>
              <a:t>ITAM &amp; CMDB</a:t>
            </a:r>
            <a:endParaRPr sz="1800" b="1">
              <a:solidFill>
                <a:srgbClr val="002060"/>
              </a:solidFill>
              <a:latin typeface="Metropolis" panose="020B0604020202020204"/>
            </a:endParaRPr>
          </a:p>
        </p:txBody>
      </p:sp>
      <p:sp>
        <p:nvSpPr>
          <p:cNvPr id="8" name="Google Shape;205;p11">
            <a:extLst>
              <a:ext uri="{FF2B5EF4-FFF2-40B4-BE49-F238E27FC236}">
                <a16:creationId xmlns:a16="http://schemas.microsoft.com/office/drawing/2014/main" id="{44773382-3949-273D-CA86-E4DF714DAA70}"/>
              </a:ext>
            </a:extLst>
          </p:cNvPr>
          <p:cNvSpPr txBox="1"/>
          <p:nvPr/>
        </p:nvSpPr>
        <p:spPr>
          <a:xfrm>
            <a:off x="743639" y="4096697"/>
            <a:ext cx="3501900" cy="523180"/>
          </a:xfrm>
          <a:prstGeom prst="rect">
            <a:avLst/>
          </a:prstGeom>
          <a:noFill/>
          <a:ln>
            <a:noFill/>
          </a:ln>
        </p:spPr>
        <p:txBody>
          <a:bodyPr spcFirstLastPara="1" wrap="square" lIns="91425" tIns="45700" rIns="91425" bIns="45700" anchor="t" anchorCtr="0">
            <a:spAutoFit/>
          </a:bodyPr>
          <a:lstStyle/>
          <a:p>
            <a:r>
              <a:rPr lang="en-US" sz="2800" b="1">
                <a:solidFill>
                  <a:srgbClr val="002060"/>
                </a:solidFill>
                <a:latin typeface="Metropolis" panose="020B0604020202020204"/>
              </a:rPr>
              <a:t>Security team</a:t>
            </a:r>
            <a:endParaRPr sz="1800" b="1">
              <a:solidFill>
                <a:srgbClr val="002060"/>
              </a:solidFill>
              <a:latin typeface="Metropolis" panose="020B0604020202020204"/>
            </a:endParaRPr>
          </a:p>
        </p:txBody>
      </p:sp>
      <p:sp>
        <p:nvSpPr>
          <p:cNvPr id="9" name="Google Shape;206;p11">
            <a:extLst>
              <a:ext uri="{FF2B5EF4-FFF2-40B4-BE49-F238E27FC236}">
                <a16:creationId xmlns:a16="http://schemas.microsoft.com/office/drawing/2014/main" id="{69F0D44C-4C2D-310F-9C02-8E61781ABB8F}"/>
              </a:ext>
            </a:extLst>
          </p:cNvPr>
          <p:cNvSpPr txBox="1"/>
          <p:nvPr/>
        </p:nvSpPr>
        <p:spPr>
          <a:xfrm>
            <a:off x="6777435" y="4096697"/>
            <a:ext cx="4003355" cy="523180"/>
          </a:xfrm>
          <a:prstGeom prst="rect">
            <a:avLst/>
          </a:prstGeom>
          <a:noFill/>
          <a:ln>
            <a:noFill/>
          </a:ln>
        </p:spPr>
        <p:txBody>
          <a:bodyPr spcFirstLastPara="1" wrap="square" lIns="91425" tIns="45700" rIns="91425" bIns="45700" anchor="t" anchorCtr="0">
            <a:spAutoFit/>
          </a:bodyPr>
          <a:lstStyle/>
          <a:p>
            <a:r>
              <a:rPr lang="en-US" sz="2800" b="1">
                <a:solidFill>
                  <a:srgbClr val="002060"/>
                </a:solidFill>
                <a:latin typeface="Metropolis" panose="020B0604020202020204"/>
              </a:rPr>
              <a:t>CAASM</a:t>
            </a:r>
            <a:endParaRPr sz="1800" b="1">
              <a:solidFill>
                <a:srgbClr val="002060"/>
              </a:solidFill>
              <a:latin typeface="Metropolis" panose="020B0604020202020204"/>
            </a:endParaRPr>
          </a:p>
        </p:txBody>
      </p:sp>
      <p:sp>
        <p:nvSpPr>
          <p:cNvPr id="10" name="Google Shape;207;p11">
            <a:extLst>
              <a:ext uri="{FF2B5EF4-FFF2-40B4-BE49-F238E27FC236}">
                <a16:creationId xmlns:a16="http://schemas.microsoft.com/office/drawing/2014/main" id="{240A6CB4-C350-45ED-1911-936C68425457}"/>
              </a:ext>
            </a:extLst>
          </p:cNvPr>
          <p:cNvSpPr txBox="1"/>
          <p:nvPr/>
        </p:nvSpPr>
        <p:spPr>
          <a:xfrm>
            <a:off x="877650" y="1956339"/>
            <a:ext cx="4901400" cy="2056933"/>
          </a:xfrm>
          <a:prstGeom prst="rect">
            <a:avLst/>
          </a:prstGeom>
          <a:noFill/>
          <a:ln>
            <a:noFill/>
          </a:ln>
        </p:spPr>
        <p:txBody>
          <a:bodyPr spcFirstLastPara="1" wrap="square" lIns="91425" tIns="45700" rIns="91425" bIns="45700" anchor="t" anchorCtr="0">
            <a:spAutoFit/>
          </a:bodyPr>
          <a:lstStyle/>
          <a:p>
            <a:pPr>
              <a:lnSpc>
                <a:spcPct val="114285"/>
              </a:lnSpc>
            </a:pPr>
            <a:r>
              <a:rPr lang="en-US">
                <a:solidFill>
                  <a:srgbClr val="002060"/>
                </a:solidFill>
                <a:latin typeface="Metropolis" panose="020B0604020202020204"/>
              </a:rPr>
              <a:t>Instant alerts when unwanted or rogue devices are connected, eliminating unnecessary noise</a:t>
            </a:r>
            <a:endParaRPr sz="1800">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r>
              <a:rPr lang="en-US">
                <a:solidFill>
                  <a:srgbClr val="002060"/>
                </a:solidFill>
                <a:latin typeface="Metropolis" panose="020B0604020202020204"/>
              </a:rPr>
              <a:t>Contextual information, i.e. asset location, expedites response time to prevent crises</a:t>
            </a:r>
            <a:endParaRPr>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r>
              <a:rPr lang="en-US">
                <a:solidFill>
                  <a:srgbClr val="002060"/>
                </a:solidFill>
                <a:latin typeface="Metropolis" panose="020B0604020202020204"/>
              </a:rPr>
              <a:t>Publicly recognized asset vulnerability module (OSINT and proprietary) for an immediate mitigation</a:t>
            </a:r>
            <a:endParaRPr>
              <a:solidFill>
                <a:srgbClr val="002060"/>
              </a:solidFill>
              <a:latin typeface="Metropolis" panose="020B0604020202020204"/>
            </a:endParaRPr>
          </a:p>
        </p:txBody>
      </p:sp>
      <p:sp>
        <p:nvSpPr>
          <p:cNvPr id="11" name="Google Shape;208;p11">
            <a:extLst>
              <a:ext uri="{FF2B5EF4-FFF2-40B4-BE49-F238E27FC236}">
                <a16:creationId xmlns:a16="http://schemas.microsoft.com/office/drawing/2014/main" id="{1971C4C1-2095-A584-A52A-FC5FF4829E71}"/>
              </a:ext>
            </a:extLst>
          </p:cNvPr>
          <p:cNvSpPr txBox="1"/>
          <p:nvPr/>
        </p:nvSpPr>
        <p:spPr>
          <a:xfrm>
            <a:off x="916709" y="4682806"/>
            <a:ext cx="5541444" cy="1811353"/>
          </a:xfrm>
          <a:prstGeom prst="rect">
            <a:avLst/>
          </a:prstGeom>
          <a:noFill/>
          <a:ln>
            <a:noFill/>
          </a:ln>
        </p:spPr>
        <p:txBody>
          <a:bodyPr spcFirstLastPara="1" wrap="square" lIns="91425" tIns="45700" rIns="91425" bIns="45700" anchor="t" anchorCtr="0">
            <a:spAutoFit/>
          </a:bodyPr>
          <a:lstStyle/>
          <a:p>
            <a:pPr>
              <a:lnSpc>
                <a:spcPct val="114285"/>
              </a:lnSpc>
            </a:pPr>
            <a:r>
              <a:rPr lang="en-US">
                <a:solidFill>
                  <a:srgbClr val="002060"/>
                </a:solidFill>
                <a:latin typeface="Metropolis" panose="020B0604020202020204"/>
              </a:rPr>
              <a:t>Understand what needs attention with actionable data</a:t>
            </a:r>
            <a:endParaRPr sz="1800">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r>
              <a:rPr lang="en-US">
                <a:solidFill>
                  <a:srgbClr val="002060"/>
                </a:solidFill>
                <a:latin typeface="Metropolis" panose="020B0604020202020204"/>
              </a:rPr>
              <a:t>Enforce organization policies and establish trust at the asset level</a:t>
            </a:r>
            <a:endParaRPr>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r>
              <a:rPr lang="en-US">
                <a:solidFill>
                  <a:srgbClr val="002060"/>
                </a:solidFill>
                <a:latin typeface="Metropolis" panose="020B0604020202020204"/>
              </a:rPr>
              <a:t>Greater ROI by radically improving the efficacy of existing tools</a:t>
            </a:r>
            <a:endParaRPr>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endParaRPr>
              <a:solidFill>
                <a:srgbClr val="002060"/>
              </a:solidFill>
              <a:latin typeface="Metropolis" panose="020B0604020202020204"/>
            </a:endParaRPr>
          </a:p>
        </p:txBody>
      </p:sp>
      <p:sp>
        <p:nvSpPr>
          <p:cNvPr id="12" name="Google Shape;209;p11">
            <a:extLst>
              <a:ext uri="{FF2B5EF4-FFF2-40B4-BE49-F238E27FC236}">
                <a16:creationId xmlns:a16="http://schemas.microsoft.com/office/drawing/2014/main" id="{208F8D43-B01D-BAA1-F9B8-B0D1177E9C98}"/>
              </a:ext>
            </a:extLst>
          </p:cNvPr>
          <p:cNvSpPr txBox="1"/>
          <p:nvPr/>
        </p:nvSpPr>
        <p:spPr>
          <a:xfrm>
            <a:off x="721045" y="660007"/>
            <a:ext cx="8162606" cy="390195"/>
          </a:xfrm>
          <a:prstGeom prst="rect">
            <a:avLst/>
          </a:prstGeom>
          <a:noFill/>
          <a:ln>
            <a:noFill/>
          </a:ln>
        </p:spPr>
        <p:txBody>
          <a:bodyPr spcFirstLastPara="1" wrap="square" lIns="91425" tIns="45700" rIns="91425" bIns="45700" anchor="t" anchorCtr="0">
            <a:spAutoFit/>
          </a:bodyPr>
          <a:lstStyle/>
          <a:p>
            <a:pPr>
              <a:lnSpc>
                <a:spcPct val="44444"/>
              </a:lnSpc>
            </a:pPr>
            <a:r>
              <a:rPr lang="en-US" sz="4400" b="1">
                <a:solidFill>
                  <a:srgbClr val="0A236D"/>
                </a:solidFill>
                <a:latin typeface="Metropolis Extra Light" panose="00000500000000000000" charset="0"/>
                <a:cs typeface="Calibri"/>
              </a:rPr>
              <a:t>Who benefits from our data?</a:t>
            </a:r>
            <a:endParaRPr sz="4400" b="1">
              <a:solidFill>
                <a:srgbClr val="0A236D"/>
              </a:solidFill>
              <a:latin typeface="Metropolis Extra Light" panose="00000500000000000000" charset="0"/>
              <a:cs typeface="Calibri"/>
            </a:endParaRPr>
          </a:p>
        </p:txBody>
      </p:sp>
      <p:sp>
        <p:nvSpPr>
          <p:cNvPr id="13" name="Google Shape;210;p11">
            <a:extLst>
              <a:ext uri="{FF2B5EF4-FFF2-40B4-BE49-F238E27FC236}">
                <a16:creationId xmlns:a16="http://schemas.microsoft.com/office/drawing/2014/main" id="{DFCDB902-6568-68A7-CF7A-9E770B370F36}"/>
              </a:ext>
            </a:extLst>
          </p:cNvPr>
          <p:cNvSpPr txBox="1"/>
          <p:nvPr/>
        </p:nvSpPr>
        <p:spPr>
          <a:xfrm>
            <a:off x="6948883" y="4743711"/>
            <a:ext cx="5214534" cy="1811353"/>
          </a:xfrm>
          <a:prstGeom prst="rect">
            <a:avLst/>
          </a:prstGeom>
          <a:noFill/>
          <a:ln>
            <a:noFill/>
          </a:ln>
        </p:spPr>
        <p:txBody>
          <a:bodyPr spcFirstLastPara="1" wrap="square" lIns="91425" tIns="45700" rIns="91425" bIns="45700" anchor="t" anchorCtr="0">
            <a:spAutoFit/>
          </a:bodyPr>
          <a:lstStyle/>
          <a:p>
            <a:pPr>
              <a:lnSpc>
                <a:spcPct val="114285"/>
              </a:lnSpc>
            </a:pPr>
            <a:r>
              <a:rPr lang="en-US">
                <a:solidFill>
                  <a:srgbClr val="002060"/>
                </a:solidFill>
                <a:latin typeface="Metropolis" panose="020B0604020202020204"/>
              </a:rPr>
              <a:t>Augment existing data sources</a:t>
            </a:r>
            <a:endParaRPr sz="1800">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r>
              <a:rPr lang="en-US">
                <a:solidFill>
                  <a:srgbClr val="002060"/>
                </a:solidFill>
                <a:latin typeface="Metropolis" panose="020B0604020202020204"/>
              </a:rPr>
              <a:t>Validate security controls</a:t>
            </a:r>
            <a:endParaRPr sz="1800">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r>
              <a:rPr lang="en-US">
                <a:solidFill>
                  <a:srgbClr val="002060"/>
                </a:solidFill>
                <a:latin typeface="Metropolis" panose="020B0604020202020204"/>
              </a:rPr>
              <a:t>Remediate issues</a:t>
            </a:r>
            <a:endParaRPr sz="1800">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endParaRPr>
              <a:solidFill>
                <a:srgbClr val="002060"/>
              </a:solidFill>
              <a:latin typeface="Metropolis" panose="020B0604020202020204"/>
            </a:endParaRPr>
          </a:p>
        </p:txBody>
      </p:sp>
      <p:pic>
        <p:nvPicPr>
          <p:cNvPr id="14" name="Google Shape;211;p11">
            <a:extLst>
              <a:ext uri="{FF2B5EF4-FFF2-40B4-BE49-F238E27FC236}">
                <a16:creationId xmlns:a16="http://schemas.microsoft.com/office/drawing/2014/main" id="{A086CBDB-1616-6B4E-EFF1-509F36A0CC63}"/>
              </a:ext>
            </a:extLst>
          </p:cNvPr>
          <p:cNvPicPr preferRelativeResize="0"/>
          <p:nvPr/>
        </p:nvPicPr>
        <p:blipFill rotWithShape="1">
          <a:blip r:embed="rId3">
            <a:alphaModFix/>
          </a:blip>
          <a:srcRect/>
          <a:stretch/>
        </p:blipFill>
        <p:spPr>
          <a:xfrm>
            <a:off x="6870764" y="2082892"/>
            <a:ext cx="78121" cy="78121"/>
          </a:xfrm>
          <a:prstGeom prst="rect">
            <a:avLst/>
          </a:prstGeom>
          <a:noFill/>
          <a:ln>
            <a:noFill/>
          </a:ln>
        </p:spPr>
      </p:pic>
      <p:pic>
        <p:nvPicPr>
          <p:cNvPr id="15" name="Google Shape;212;p11">
            <a:extLst>
              <a:ext uri="{FF2B5EF4-FFF2-40B4-BE49-F238E27FC236}">
                <a16:creationId xmlns:a16="http://schemas.microsoft.com/office/drawing/2014/main" id="{E475BED0-4E0B-3D68-2736-82C5F32D80C6}"/>
              </a:ext>
            </a:extLst>
          </p:cNvPr>
          <p:cNvPicPr preferRelativeResize="0"/>
          <p:nvPr/>
        </p:nvPicPr>
        <p:blipFill rotWithShape="1">
          <a:blip r:embed="rId3">
            <a:alphaModFix/>
          </a:blip>
          <a:srcRect/>
          <a:stretch/>
        </p:blipFill>
        <p:spPr>
          <a:xfrm>
            <a:off x="6873041" y="2821797"/>
            <a:ext cx="78121" cy="78121"/>
          </a:xfrm>
          <a:prstGeom prst="rect">
            <a:avLst/>
          </a:prstGeom>
          <a:noFill/>
          <a:ln>
            <a:noFill/>
          </a:ln>
        </p:spPr>
      </p:pic>
      <p:pic>
        <p:nvPicPr>
          <p:cNvPr id="16" name="Google Shape;213;p11">
            <a:extLst>
              <a:ext uri="{FF2B5EF4-FFF2-40B4-BE49-F238E27FC236}">
                <a16:creationId xmlns:a16="http://schemas.microsoft.com/office/drawing/2014/main" id="{71766809-4280-F9DE-FEBC-7C0048C96086}"/>
              </a:ext>
            </a:extLst>
          </p:cNvPr>
          <p:cNvPicPr preferRelativeResize="0"/>
          <p:nvPr/>
        </p:nvPicPr>
        <p:blipFill rotWithShape="1">
          <a:blip r:embed="rId3">
            <a:alphaModFix/>
          </a:blip>
          <a:srcRect/>
          <a:stretch/>
        </p:blipFill>
        <p:spPr>
          <a:xfrm>
            <a:off x="6870763" y="3303727"/>
            <a:ext cx="78121" cy="78121"/>
          </a:xfrm>
          <a:prstGeom prst="rect">
            <a:avLst/>
          </a:prstGeom>
          <a:noFill/>
          <a:ln>
            <a:noFill/>
          </a:ln>
        </p:spPr>
      </p:pic>
      <p:grpSp>
        <p:nvGrpSpPr>
          <p:cNvPr id="2" name="Group 1">
            <a:extLst>
              <a:ext uri="{FF2B5EF4-FFF2-40B4-BE49-F238E27FC236}">
                <a16:creationId xmlns:a16="http://schemas.microsoft.com/office/drawing/2014/main" id="{988F046A-412E-0E63-E5DE-FB7419238110}"/>
              </a:ext>
            </a:extLst>
          </p:cNvPr>
          <p:cNvGrpSpPr/>
          <p:nvPr/>
        </p:nvGrpSpPr>
        <p:grpSpPr>
          <a:xfrm>
            <a:off x="6870762" y="4848070"/>
            <a:ext cx="78121" cy="1058474"/>
            <a:chOff x="9161017" y="6219984"/>
            <a:chExt cx="104161" cy="1411299"/>
          </a:xfrm>
        </p:grpSpPr>
        <p:pic>
          <p:nvPicPr>
            <p:cNvPr id="17" name="Google Shape;214;p11">
              <a:extLst>
                <a:ext uri="{FF2B5EF4-FFF2-40B4-BE49-F238E27FC236}">
                  <a16:creationId xmlns:a16="http://schemas.microsoft.com/office/drawing/2014/main" id="{A4745FBC-A641-5DF6-E724-D7AE0B224C71}"/>
                </a:ext>
              </a:extLst>
            </p:cNvPr>
            <p:cNvPicPr preferRelativeResize="0"/>
            <p:nvPr/>
          </p:nvPicPr>
          <p:blipFill rotWithShape="1">
            <a:blip r:embed="rId3">
              <a:alphaModFix/>
            </a:blip>
            <a:srcRect/>
            <a:stretch/>
          </p:blipFill>
          <p:spPr>
            <a:xfrm>
              <a:off x="9161017" y="6219984"/>
              <a:ext cx="104161" cy="104161"/>
            </a:xfrm>
            <a:prstGeom prst="rect">
              <a:avLst/>
            </a:prstGeom>
            <a:noFill/>
            <a:ln>
              <a:noFill/>
            </a:ln>
          </p:spPr>
        </p:pic>
        <p:pic>
          <p:nvPicPr>
            <p:cNvPr id="18" name="Google Shape;215;p11">
              <a:extLst>
                <a:ext uri="{FF2B5EF4-FFF2-40B4-BE49-F238E27FC236}">
                  <a16:creationId xmlns:a16="http://schemas.microsoft.com/office/drawing/2014/main" id="{DCC45FF2-938C-A2C2-9364-30D72EDBBB86}"/>
                </a:ext>
              </a:extLst>
            </p:cNvPr>
            <p:cNvPicPr preferRelativeResize="0"/>
            <p:nvPr/>
          </p:nvPicPr>
          <p:blipFill rotWithShape="1">
            <a:blip r:embed="rId3">
              <a:alphaModFix/>
            </a:blip>
            <a:srcRect/>
            <a:stretch/>
          </p:blipFill>
          <p:spPr>
            <a:xfrm>
              <a:off x="9161017" y="6873553"/>
              <a:ext cx="104161" cy="104161"/>
            </a:xfrm>
            <a:prstGeom prst="rect">
              <a:avLst/>
            </a:prstGeom>
            <a:noFill/>
            <a:ln>
              <a:noFill/>
            </a:ln>
          </p:spPr>
        </p:pic>
        <p:pic>
          <p:nvPicPr>
            <p:cNvPr id="19" name="Google Shape;216;p11">
              <a:extLst>
                <a:ext uri="{FF2B5EF4-FFF2-40B4-BE49-F238E27FC236}">
                  <a16:creationId xmlns:a16="http://schemas.microsoft.com/office/drawing/2014/main" id="{D54F471F-4EA4-F34A-8AF4-DCC92796A454}"/>
                </a:ext>
              </a:extLst>
            </p:cNvPr>
            <p:cNvPicPr preferRelativeResize="0"/>
            <p:nvPr/>
          </p:nvPicPr>
          <p:blipFill rotWithShape="1">
            <a:blip r:embed="rId3">
              <a:alphaModFix/>
            </a:blip>
            <a:srcRect/>
            <a:stretch/>
          </p:blipFill>
          <p:spPr>
            <a:xfrm>
              <a:off x="9161017" y="7527122"/>
              <a:ext cx="104161" cy="104161"/>
            </a:xfrm>
            <a:prstGeom prst="rect">
              <a:avLst/>
            </a:prstGeom>
            <a:noFill/>
            <a:ln>
              <a:noFill/>
            </a:ln>
          </p:spPr>
        </p:pic>
      </p:grpSp>
      <p:pic>
        <p:nvPicPr>
          <p:cNvPr id="20" name="Google Shape;217;p11">
            <a:extLst>
              <a:ext uri="{FF2B5EF4-FFF2-40B4-BE49-F238E27FC236}">
                <a16:creationId xmlns:a16="http://schemas.microsoft.com/office/drawing/2014/main" id="{A4A6F559-5EF1-2171-8985-D718E96016D4}"/>
              </a:ext>
            </a:extLst>
          </p:cNvPr>
          <p:cNvPicPr preferRelativeResize="0"/>
          <p:nvPr/>
        </p:nvPicPr>
        <p:blipFill rotWithShape="1">
          <a:blip r:embed="rId3">
            <a:alphaModFix/>
          </a:blip>
          <a:srcRect/>
          <a:stretch/>
        </p:blipFill>
        <p:spPr>
          <a:xfrm>
            <a:off x="838590" y="2070940"/>
            <a:ext cx="78121" cy="78121"/>
          </a:xfrm>
          <a:prstGeom prst="rect">
            <a:avLst/>
          </a:prstGeom>
          <a:noFill/>
          <a:ln>
            <a:noFill/>
          </a:ln>
        </p:spPr>
      </p:pic>
      <p:pic>
        <p:nvPicPr>
          <p:cNvPr id="21" name="Google Shape;218;p11">
            <a:extLst>
              <a:ext uri="{FF2B5EF4-FFF2-40B4-BE49-F238E27FC236}">
                <a16:creationId xmlns:a16="http://schemas.microsoft.com/office/drawing/2014/main" id="{A1F1C3EA-4F21-8C62-9C7C-4604FD47C15E}"/>
              </a:ext>
            </a:extLst>
          </p:cNvPr>
          <p:cNvPicPr preferRelativeResize="0"/>
          <p:nvPr/>
        </p:nvPicPr>
        <p:blipFill rotWithShape="1">
          <a:blip r:embed="rId3">
            <a:alphaModFix/>
          </a:blip>
          <a:srcRect/>
          <a:stretch/>
        </p:blipFill>
        <p:spPr>
          <a:xfrm>
            <a:off x="838587" y="2814027"/>
            <a:ext cx="78121" cy="78121"/>
          </a:xfrm>
          <a:prstGeom prst="rect">
            <a:avLst/>
          </a:prstGeom>
          <a:noFill/>
          <a:ln>
            <a:noFill/>
          </a:ln>
        </p:spPr>
      </p:pic>
      <p:pic>
        <p:nvPicPr>
          <p:cNvPr id="22" name="Google Shape;219;p11">
            <a:extLst>
              <a:ext uri="{FF2B5EF4-FFF2-40B4-BE49-F238E27FC236}">
                <a16:creationId xmlns:a16="http://schemas.microsoft.com/office/drawing/2014/main" id="{A5EB4D16-1F36-23BB-606F-5C482F0F8901}"/>
              </a:ext>
            </a:extLst>
          </p:cNvPr>
          <p:cNvPicPr preferRelativeResize="0"/>
          <p:nvPr/>
        </p:nvPicPr>
        <p:blipFill rotWithShape="1">
          <a:blip r:embed="rId3">
            <a:alphaModFix/>
          </a:blip>
          <a:srcRect/>
          <a:stretch/>
        </p:blipFill>
        <p:spPr>
          <a:xfrm>
            <a:off x="838587" y="3542340"/>
            <a:ext cx="78121" cy="78121"/>
          </a:xfrm>
          <a:prstGeom prst="rect">
            <a:avLst/>
          </a:prstGeom>
          <a:noFill/>
          <a:ln>
            <a:noFill/>
          </a:ln>
        </p:spPr>
      </p:pic>
      <p:pic>
        <p:nvPicPr>
          <p:cNvPr id="23" name="Google Shape;220;p11">
            <a:extLst>
              <a:ext uri="{FF2B5EF4-FFF2-40B4-BE49-F238E27FC236}">
                <a16:creationId xmlns:a16="http://schemas.microsoft.com/office/drawing/2014/main" id="{D12E989C-9F28-888B-5E16-1528F5DADC27}"/>
              </a:ext>
            </a:extLst>
          </p:cNvPr>
          <p:cNvPicPr preferRelativeResize="0"/>
          <p:nvPr/>
        </p:nvPicPr>
        <p:blipFill rotWithShape="1">
          <a:blip r:embed="rId3">
            <a:alphaModFix/>
          </a:blip>
          <a:srcRect/>
          <a:stretch/>
        </p:blipFill>
        <p:spPr>
          <a:xfrm>
            <a:off x="838587" y="4809010"/>
            <a:ext cx="78121" cy="78121"/>
          </a:xfrm>
          <a:prstGeom prst="rect">
            <a:avLst/>
          </a:prstGeom>
          <a:noFill/>
          <a:ln>
            <a:noFill/>
          </a:ln>
        </p:spPr>
      </p:pic>
      <p:pic>
        <p:nvPicPr>
          <p:cNvPr id="24" name="Google Shape;221;p11">
            <a:extLst>
              <a:ext uri="{FF2B5EF4-FFF2-40B4-BE49-F238E27FC236}">
                <a16:creationId xmlns:a16="http://schemas.microsoft.com/office/drawing/2014/main" id="{9B32312B-601F-4E37-16C4-05D81F4C1447}"/>
              </a:ext>
            </a:extLst>
          </p:cNvPr>
          <p:cNvPicPr preferRelativeResize="0"/>
          <p:nvPr/>
        </p:nvPicPr>
        <p:blipFill rotWithShape="1">
          <a:blip r:embed="rId3">
            <a:alphaModFix/>
          </a:blip>
          <a:srcRect/>
          <a:stretch/>
        </p:blipFill>
        <p:spPr>
          <a:xfrm>
            <a:off x="837541" y="5294718"/>
            <a:ext cx="78121" cy="78121"/>
          </a:xfrm>
          <a:prstGeom prst="rect">
            <a:avLst/>
          </a:prstGeom>
          <a:noFill/>
          <a:ln>
            <a:noFill/>
          </a:ln>
        </p:spPr>
      </p:pic>
      <p:pic>
        <p:nvPicPr>
          <p:cNvPr id="25" name="Google Shape;222;p11">
            <a:extLst>
              <a:ext uri="{FF2B5EF4-FFF2-40B4-BE49-F238E27FC236}">
                <a16:creationId xmlns:a16="http://schemas.microsoft.com/office/drawing/2014/main" id="{672E9AF4-1289-519D-BDFB-07E2FEE15E1F}"/>
              </a:ext>
            </a:extLst>
          </p:cNvPr>
          <p:cNvPicPr preferRelativeResize="0"/>
          <p:nvPr/>
        </p:nvPicPr>
        <p:blipFill rotWithShape="1">
          <a:blip r:embed="rId3">
            <a:alphaModFix/>
          </a:blip>
          <a:srcRect/>
          <a:stretch/>
        </p:blipFill>
        <p:spPr>
          <a:xfrm>
            <a:off x="837541" y="5796792"/>
            <a:ext cx="78121" cy="78121"/>
          </a:xfrm>
          <a:prstGeom prst="rect">
            <a:avLst/>
          </a:prstGeom>
          <a:noFill/>
          <a:ln>
            <a:noFill/>
          </a:ln>
        </p:spPr>
      </p:pic>
      <p:sp>
        <p:nvSpPr>
          <p:cNvPr id="27" name="Google Shape;224;p11">
            <a:extLst>
              <a:ext uri="{FF2B5EF4-FFF2-40B4-BE49-F238E27FC236}">
                <a16:creationId xmlns:a16="http://schemas.microsoft.com/office/drawing/2014/main" id="{D5937CE3-CAA3-BAD2-75E6-0A017CA4CEF8}"/>
              </a:ext>
            </a:extLst>
          </p:cNvPr>
          <p:cNvSpPr txBox="1"/>
          <p:nvPr/>
        </p:nvSpPr>
        <p:spPr>
          <a:xfrm>
            <a:off x="6948884" y="1961995"/>
            <a:ext cx="4260000" cy="1811353"/>
          </a:xfrm>
          <a:prstGeom prst="rect">
            <a:avLst/>
          </a:prstGeom>
          <a:noFill/>
          <a:ln>
            <a:noFill/>
          </a:ln>
        </p:spPr>
        <p:txBody>
          <a:bodyPr spcFirstLastPara="1" wrap="square" lIns="91425" tIns="45700" rIns="91425" bIns="45700" anchor="t" anchorCtr="0">
            <a:spAutoFit/>
          </a:bodyPr>
          <a:lstStyle/>
          <a:p>
            <a:pPr>
              <a:lnSpc>
                <a:spcPct val="114285"/>
              </a:lnSpc>
            </a:pPr>
            <a:r>
              <a:rPr lang="en-US">
                <a:solidFill>
                  <a:srgbClr val="002060"/>
                </a:solidFill>
                <a:latin typeface="Metropolis" panose="020B0604020202020204"/>
              </a:rPr>
              <a:t>Reduce complexity with a consolidated source of asset visibility across all environments</a:t>
            </a:r>
            <a:endParaRPr sz="1800">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r>
              <a:rPr lang="en-US">
                <a:solidFill>
                  <a:srgbClr val="002060"/>
                </a:solidFill>
                <a:latin typeface="Metropolis" panose="020B0604020202020204"/>
              </a:rPr>
              <a:t>Reduce hardware clutter</a:t>
            </a:r>
            <a:endParaRPr sz="1800">
              <a:solidFill>
                <a:srgbClr val="002060"/>
              </a:solidFill>
              <a:latin typeface="Metropolis" panose="020B0604020202020204"/>
            </a:endParaRPr>
          </a:p>
          <a:p>
            <a:pPr>
              <a:lnSpc>
                <a:spcPct val="114285"/>
              </a:lnSpc>
            </a:pPr>
            <a:r>
              <a:rPr lang="en-US">
                <a:solidFill>
                  <a:srgbClr val="002060"/>
                </a:solidFill>
                <a:latin typeface="Metropolis" panose="020B0604020202020204"/>
              </a:rPr>
              <a:t> </a:t>
            </a:r>
            <a:endParaRPr sz="1800">
              <a:solidFill>
                <a:srgbClr val="002060"/>
              </a:solidFill>
              <a:latin typeface="Metropolis" panose="020B0604020202020204"/>
            </a:endParaRPr>
          </a:p>
          <a:p>
            <a:pPr>
              <a:lnSpc>
                <a:spcPct val="114285"/>
              </a:lnSpc>
            </a:pPr>
            <a:r>
              <a:rPr lang="en-US">
                <a:solidFill>
                  <a:srgbClr val="002060"/>
                </a:solidFill>
                <a:latin typeface="Metropolis" panose="020B0604020202020204"/>
              </a:rPr>
              <a:t>Ensure operational efficiency of assets</a:t>
            </a:r>
            <a:endParaRPr sz="1800">
              <a:solidFill>
                <a:srgbClr val="002060"/>
              </a:solidFill>
              <a:latin typeface="Metropolis" panose="020B0604020202020204"/>
            </a:endParaRPr>
          </a:p>
          <a:p>
            <a:pPr>
              <a:lnSpc>
                <a:spcPct val="114285"/>
              </a:lnSpc>
            </a:pPr>
            <a:endParaRPr>
              <a:solidFill>
                <a:srgbClr val="002060"/>
              </a:solidFill>
              <a:latin typeface="Metropolis" panose="020B0604020202020204"/>
            </a:endParaRPr>
          </a:p>
        </p:txBody>
      </p:sp>
    </p:spTree>
    <p:extLst>
      <p:ext uri="{BB962C8B-B14F-4D97-AF65-F5344CB8AC3E}">
        <p14:creationId xmlns:p14="http://schemas.microsoft.com/office/powerpoint/2010/main" val="1937800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 y="-1042"/>
            <a:ext cx="12192000" cy="6860083"/>
          </a:xfrm>
          <a:prstGeom prst="rect">
            <a:avLst/>
          </a:prstGeom>
          <a:noFill/>
          <a:ln>
            <a:noFill/>
          </a:ln>
        </p:spPr>
      </p:pic>
      <p:sp>
        <p:nvSpPr>
          <p:cNvPr id="89" name="Google Shape;89;p1"/>
          <p:cNvSpPr txBox="1">
            <a:spLocks noGrp="1"/>
          </p:cNvSpPr>
          <p:nvPr>
            <p:ph type="subTitle" idx="1"/>
          </p:nvPr>
        </p:nvSpPr>
        <p:spPr>
          <a:xfrm>
            <a:off x="1523999" y="3524599"/>
            <a:ext cx="9144000" cy="1088967"/>
          </a:xfrm>
          <a:prstGeom prst="rect">
            <a:avLst/>
          </a:prstGeom>
          <a:noFill/>
          <a:ln>
            <a:noFill/>
          </a:ln>
        </p:spPr>
        <p:txBody>
          <a:bodyPr spcFirstLastPara="1" wrap="square" lIns="91425" tIns="45700" rIns="91425" bIns="45700" anchor="t" anchorCtr="0">
            <a:noAutofit/>
          </a:bodyPr>
          <a:lstStyle/>
          <a:p>
            <a:pPr>
              <a:spcBef>
                <a:spcPts val="0"/>
              </a:spcBef>
              <a:buClr>
                <a:srgbClr val="002C86"/>
              </a:buClr>
            </a:pPr>
            <a:endParaRPr/>
          </a:p>
          <a:p>
            <a:pPr rtl="0">
              <a:buClr>
                <a:srgbClr val="002C86"/>
              </a:buClr>
            </a:pPr>
            <a:endParaRPr>
              <a:solidFill>
                <a:srgbClr val="002C86"/>
              </a:solidFill>
              <a:latin typeface="Arial"/>
              <a:ea typeface="Arial"/>
              <a:cs typeface="Arial"/>
              <a:sym typeface="Arial"/>
            </a:endParaRPr>
          </a:p>
        </p:txBody>
      </p:sp>
      <p:grpSp>
        <p:nvGrpSpPr>
          <p:cNvPr id="5" name="Google Shape;101;p2">
            <a:extLst>
              <a:ext uri="{FF2B5EF4-FFF2-40B4-BE49-F238E27FC236}">
                <a16:creationId xmlns:a16="http://schemas.microsoft.com/office/drawing/2014/main" id="{A0740312-EAB0-944B-12EE-94D9A94D7D6D}"/>
              </a:ext>
            </a:extLst>
          </p:cNvPr>
          <p:cNvGrpSpPr/>
          <p:nvPr/>
        </p:nvGrpSpPr>
        <p:grpSpPr>
          <a:xfrm>
            <a:off x="8319114" y="1921231"/>
            <a:ext cx="3551353" cy="2557104"/>
            <a:chOff x="7973213" y="1772375"/>
            <a:chExt cx="3551353" cy="2557104"/>
          </a:xfrm>
        </p:grpSpPr>
        <p:pic>
          <p:nvPicPr>
            <p:cNvPr id="6" name="Google Shape;102;p2" descr="Server outline">
              <a:extLst>
                <a:ext uri="{FF2B5EF4-FFF2-40B4-BE49-F238E27FC236}">
                  <a16:creationId xmlns:a16="http://schemas.microsoft.com/office/drawing/2014/main" id="{5BC603D1-441C-B709-1FE9-B04AE642B6C6}"/>
                </a:ext>
              </a:extLst>
            </p:cNvPr>
            <p:cNvPicPr preferRelativeResize="0"/>
            <p:nvPr/>
          </p:nvPicPr>
          <p:blipFill rotWithShape="1">
            <a:blip r:embed="rId4">
              <a:alphaModFix/>
            </a:blip>
            <a:srcRect/>
            <a:stretch/>
          </p:blipFill>
          <p:spPr>
            <a:xfrm>
              <a:off x="9296400" y="2971800"/>
              <a:ext cx="914400" cy="914400"/>
            </a:xfrm>
            <a:prstGeom prst="rect">
              <a:avLst/>
            </a:prstGeom>
            <a:noFill/>
            <a:ln>
              <a:noFill/>
            </a:ln>
          </p:spPr>
        </p:pic>
        <p:cxnSp>
          <p:nvCxnSpPr>
            <p:cNvPr id="7" name="Google Shape;103;p2">
              <a:extLst>
                <a:ext uri="{FF2B5EF4-FFF2-40B4-BE49-F238E27FC236}">
                  <a16:creationId xmlns:a16="http://schemas.microsoft.com/office/drawing/2014/main" id="{A9E83BF3-D717-8099-61FF-7FB85EE9AB72}"/>
                </a:ext>
              </a:extLst>
            </p:cNvPr>
            <p:cNvCxnSpPr/>
            <p:nvPr/>
          </p:nvCxnSpPr>
          <p:spPr>
            <a:xfrm rot="10800000">
              <a:off x="8663555" y="2703484"/>
              <a:ext cx="632845" cy="577312"/>
            </a:xfrm>
            <a:prstGeom prst="bentConnector3">
              <a:avLst>
                <a:gd name="adj1" fmla="val 44901"/>
              </a:avLst>
            </a:prstGeom>
            <a:noFill/>
            <a:ln w="22225" cap="flat" cmpd="sng">
              <a:solidFill>
                <a:srgbClr val="1A4464"/>
              </a:solidFill>
              <a:prstDash val="solid"/>
              <a:miter lim="800000"/>
              <a:headEnd type="none" w="sm" len="sm"/>
              <a:tailEnd type="triangle" w="med" len="med"/>
            </a:ln>
          </p:spPr>
        </p:cxnSp>
        <p:pic>
          <p:nvPicPr>
            <p:cNvPr id="8" name="Google Shape;104;p2" descr="Monitor outline">
              <a:extLst>
                <a:ext uri="{FF2B5EF4-FFF2-40B4-BE49-F238E27FC236}">
                  <a16:creationId xmlns:a16="http://schemas.microsoft.com/office/drawing/2014/main" id="{A51175CE-B97B-36D7-F919-3018B770BD62}"/>
                </a:ext>
              </a:extLst>
            </p:cNvPr>
            <p:cNvPicPr preferRelativeResize="0"/>
            <p:nvPr/>
          </p:nvPicPr>
          <p:blipFill rotWithShape="1">
            <a:blip r:embed="rId5">
              <a:alphaModFix/>
            </a:blip>
            <a:srcRect/>
            <a:stretch/>
          </p:blipFill>
          <p:spPr>
            <a:xfrm>
              <a:off x="7973213" y="2494012"/>
              <a:ext cx="646332" cy="646332"/>
            </a:xfrm>
            <a:prstGeom prst="rect">
              <a:avLst/>
            </a:prstGeom>
            <a:noFill/>
            <a:ln>
              <a:noFill/>
            </a:ln>
          </p:spPr>
        </p:pic>
        <p:cxnSp>
          <p:nvCxnSpPr>
            <p:cNvPr id="9" name="Google Shape;105;p2">
              <a:extLst>
                <a:ext uri="{FF2B5EF4-FFF2-40B4-BE49-F238E27FC236}">
                  <a16:creationId xmlns:a16="http://schemas.microsoft.com/office/drawing/2014/main" id="{5150A401-C5AA-AF9F-9E51-DF8B5233A0A5}"/>
                </a:ext>
              </a:extLst>
            </p:cNvPr>
            <p:cNvCxnSpPr/>
            <p:nvPr/>
          </p:nvCxnSpPr>
          <p:spPr>
            <a:xfrm>
              <a:off x="10210800" y="3429000"/>
              <a:ext cx="632845" cy="577312"/>
            </a:xfrm>
            <a:prstGeom prst="bentConnector3">
              <a:avLst>
                <a:gd name="adj1" fmla="val 44901"/>
              </a:avLst>
            </a:prstGeom>
            <a:noFill/>
            <a:ln w="22225" cap="flat" cmpd="sng">
              <a:solidFill>
                <a:srgbClr val="1A4464"/>
              </a:solidFill>
              <a:prstDash val="solid"/>
              <a:miter lim="800000"/>
              <a:headEnd type="none" w="sm" len="sm"/>
              <a:tailEnd type="triangle" w="med" len="med"/>
            </a:ln>
          </p:spPr>
        </p:cxnSp>
        <p:pic>
          <p:nvPicPr>
            <p:cNvPr id="10" name="Google Shape;106;p2" descr="Monitor outline">
              <a:extLst>
                <a:ext uri="{FF2B5EF4-FFF2-40B4-BE49-F238E27FC236}">
                  <a16:creationId xmlns:a16="http://schemas.microsoft.com/office/drawing/2014/main" id="{544C149B-E177-123A-6DFD-F3FCB2FDE63A}"/>
                </a:ext>
              </a:extLst>
            </p:cNvPr>
            <p:cNvPicPr preferRelativeResize="0"/>
            <p:nvPr/>
          </p:nvPicPr>
          <p:blipFill rotWithShape="1">
            <a:blip r:embed="rId5">
              <a:alphaModFix/>
            </a:blip>
            <a:srcRect/>
            <a:stretch/>
          </p:blipFill>
          <p:spPr>
            <a:xfrm>
              <a:off x="10878234" y="3683147"/>
              <a:ext cx="646332" cy="646332"/>
            </a:xfrm>
            <a:prstGeom prst="rect">
              <a:avLst/>
            </a:prstGeom>
            <a:noFill/>
            <a:ln>
              <a:noFill/>
            </a:ln>
          </p:spPr>
        </p:pic>
        <p:pic>
          <p:nvPicPr>
            <p:cNvPr id="11" name="Google Shape;107;p2" descr="Laptop outline">
              <a:extLst>
                <a:ext uri="{FF2B5EF4-FFF2-40B4-BE49-F238E27FC236}">
                  <a16:creationId xmlns:a16="http://schemas.microsoft.com/office/drawing/2014/main" id="{3B6797D1-364F-8F12-F6EC-577776392B6F}"/>
                </a:ext>
              </a:extLst>
            </p:cNvPr>
            <p:cNvPicPr preferRelativeResize="0"/>
            <p:nvPr/>
          </p:nvPicPr>
          <p:blipFill rotWithShape="1">
            <a:blip r:embed="rId6">
              <a:alphaModFix/>
            </a:blip>
            <a:srcRect/>
            <a:stretch/>
          </p:blipFill>
          <p:spPr>
            <a:xfrm>
              <a:off x="9430433" y="1772375"/>
              <a:ext cx="646333" cy="646333"/>
            </a:xfrm>
            <a:prstGeom prst="rect">
              <a:avLst/>
            </a:prstGeom>
            <a:noFill/>
            <a:ln>
              <a:noFill/>
            </a:ln>
          </p:spPr>
        </p:pic>
        <p:cxnSp>
          <p:nvCxnSpPr>
            <p:cNvPr id="12" name="Google Shape;108;p2">
              <a:extLst>
                <a:ext uri="{FF2B5EF4-FFF2-40B4-BE49-F238E27FC236}">
                  <a16:creationId xmlns:a16="http://schemas.microsoft.com/office/drawing/2014/main" id="{A17979D7-F43D-37C9-C618-EFFBE65F7907}"/>
                </a:ext>
              </a:extLst>
            </p:cNvPr>
            <p:cNvCxnSpPr/>
            <p:nvPr/>
          </p:nvCxnSpPr>
          <p:spPr>
            <a:xfrm rot="-5400000">
              <a:off x="9433345" y="2696839"/>
              <a:ext cx="633330" cy="2"/>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13" name="Google Shape;109;p2">
            <a:extLst>
              <a:ext uri="{FF2B5EF4-FFF2-40B4-BE49-F238E27FC236}">
                <a16:creationId xmlns:a16="http://schemas.microsoft.com/office/drawing/2014/main" id="{0271DE26-D187-5601-0DBB-2AE70EDB3D89}"/>
              </a:ext>
            </a:extLst>
          </p:cNvPr>
          <p:cNvGrpSpPr/>
          <p:nvPr/>
        </p:nvGrpSpPr>
        <p:grpSpPr>
          <a:xfrm>
            <a:off x="8750631" y="1503567"/>
            <a:ext cx="1110505" cy="1658794"/>
            <a:chOff x="8404730" y="1354711"/>
            <a:chExt cx="1110505" cy="1658794"/>
          </a:xfrm>
        </p:grpSpPr>
        <p:cxnSp>
          <p:nvCxnSpPr>
            <p:cNvPr id="14" name="Google Shape;110;p2">
              <a:extLst>
                <a:ext uri="{FF2B5EF4-FFF2-40B4-BE49-F238E27FC236}">
                  <a16:creationId xmlns:a16="http://schemas.microsoft.com/office/drawing/2014/main" id="{1B7ED935-3779-27B6-9552-70085A09F287}"/>
                </a:ext>
              </a:extLst>
            </p:cNvPr>
            <p:cNvCxnSpPr/>
            <p:nvPr/>
          </p:nvCxnSpPr>
          <p:spPr>
            <a:xfrm rot="5400000" flipH="1">
              <a:off x="8663020" y="2161290"/>
              <a:ext cx="908209" cy="796221"/>
            </a:xfrm>
            <a:prstGeom prst="bentConnector3">
              <a:avLst>
                <a:gd name="adj1" fmla="val 50000"/>
              </a:avLst>
            </a:prstGeom>
            <a:noFill/>
            <a:ln w="22225" cap="flat" cmpd="sng">
              <a:solidFill>
                <a:srgbClr val="1A4464"/>
              </a:solidFill>
              <a:prstDash val="solid"/>
              <a:miter lim="800000"/>
              <a:headEnd type="none" w="sm" len="sm"/>
              <a:tailEnd type="triangle" w="med" len="med"/>
            </a:ln>
          </p:spPr>
        </p:cxnSp>
        <p:pic>
          <p:nvPicPr>
            <p:cNvPr id="15" name="Google Shape;111;p2" descr="Smart Phone outline">
              <a:extLst>
                <a:ext uri="{FF2B5EF4-FFF2-40B4-BE49-F238E27FC236}">
                  <a16:creationId xmlns:a16="http://schemas.microsoft.com/office/drawing/2014/main" id="{3BA3BAFE-FAB2-6661-01D8-CF7342845970}"/>
                </a:ext>
              </a:extLst>
            </p:cNvPr>
            <p:cNvPicPr preferRelativeResize="0"/>
            <p:nvPr/>
          </p:nvPicPr>
          <p:blipFill rotWithShape="1">
            <a:blip r:embed="rId7">
              <a:alphaModFix/>
            </a:blip>
            <a:srcRect/>
            <a:stretch/>
          </p:blipFill>
          <p:spPr>
            <a:xfrm>
              <a:off x="8404730" y="1354711"/>
              <a:ext cx="646333" cy="646333"/>
            </a:xfrm>
            <a:prstGeom prst="rect">
              <a:avLst/>
            </a:prstGeom>
            <a:noFill/>
            <a:ln>
              <a:noFill/>
            </a:ln>
          </p:spPr>
        </p:pic>
      </p:grpSp>
      <p:grpSp>
        <p:nvGrpSpPr>
          <p:cNvPr id="16" name="Google Shape;112;p2">
            <a:extLst>
              <a:ext uri="{FF2B5EF4-FFF2-40B4-BE49-F238E27FC236}">
                <a16:creationId xmlns:a16="http://schemas.microsoft.com/office/drawing/2014/main" id="{EF9BAD9E-41E2-0757-4109-E5FF2EC72394}"/>
              </a:ext>
            </a:extLst>
          </p:cNvPr>
          <p:cNvGrpSpPr/>
          <p:nvPr/>
        </p:nvGrpSpPr>
        <p:grpSpPr>
          <a:xfrm>
            <a:off x="10095909" y="4069181"/>
            <a:ext cx="1119282" cy="1722699"/>
            <a:chOff x="9750009" y="3920324"/>
            <a:chExt cx="1119282" cy="1722699"/>
          </a:xfrm>
        </p:grpSpPr>
        <p:cxnSp>
          <p:nvCxnSpPr>
            <p:cNvPr id="17" name="Google Shape;113;p2">
              <a:extLst>
                <a:ext uri="{FF2B5EF4-FFF2-40B4-BE49-F238E27FC236}">
                  <a16:creationId xmlns:a16="http://schemas.microsoft.com/office/drawing/2014/main" id="{4D7833F8-2AFF-3114-85D4-BC123351170D}"/>
                </a:ext>
              </a:extLst>
            </p:cNvPr>
            <p:cNvCxnSpPr/>
            <p:nvPr/>
          </p:nvCxnSpPr>
          <p:spPr>
            <a:xfrm rot="-5400000" flipH="1">
              <a:off x="9694015" y="3976318"/>
              <a:ext cx="908209" cy="796221"/>
            </a:xfrm>
            <a:prstGeom prst="bentConnector3">
              <a:avLst>
                <a:gd name="adj1" fmla="val 50000"/>
              </a:avLst>
            </a:prstGeom>
            <a:noFill/>
            <a:ln w="22225" cap="flat" cmpd="sng">
              <a:solidFill>
                <a:srgbClr val="1A4464"/>
              </a:solidFill>
              <a:prstDash val="solid"/>
              <a:miter lim="800000"/>
              <a:headEnd type="none" w="sm" len="sm"/>
              <a:tailEnd type="triangle" w="med" len="med"/>
            </a:ln>
          </p:spPr>
        </p:cxnSp>
        <p:pic>
          <p:nvPicPr>
            <p:cNvPr id="18" name="Google Shape;114;p2" descr="Smart Phone outline">
              <a:extLst>
                <a:ext uri="{FF2B5EF4-FFF2-40B4-BE49-F238E27FC236}">
                  <a16:creationId xmlns:a16="http://schemas.microsoft.com/office/drawing/2014/main" id="{6A4F3CCD-28A8-8CF8-B9B4-F0F45FD5D0D2}"/>
                </a:ext>
              </a:extLst>
            </p:cNvPr>
            <p:cNvPicPr preferRelativeResize="0"/>
            <p:nvPr/>
          </p:nvPicPr>
          <p:blipFill rotWithShape="1">
            <a:blip r:embed="rId7">
              <a:alphaModFix/>
            </a:blip>
            <a:srcRect/>
            <a:stretch/>
          </p:blipFill>
          <p:spPr>
            <a:xfrm>
              <a:off x="10222958" y="4996690"/>
              <a:ext cx="646333" cy="646333"/>
            </a:xfrm>
            <a:prstGeom prst="rect">
              <a:avLst/>
            </a:prstGeom>
            <a:noFill/>
            <a:ln>
              <a:noFill/>
            </a:ln>
          </p:spPr>
        </p:pic>
      </p:grpSp>
      <p:grpSp>
        <p:nvGrpSpPr>
          <p:cNvPr id="19" name="Google Shape;115;p2">
            <a:extLst>
              <a:ext uri="{FF2B5EF4-FFF2-40B4-BE49-F238E27FC236}">
                <a16:creationId xmlns:a16="http://schemas.microsoft.com/office/drawing/2014/main" id="{86CDAEEE-C33B-79BC-B07D-28B9029AA492}"/>
              </a:ext>
            </a:extLst>
          </p:cNvPr>
          <p:cNvGrpSpPr/>
          <p:nvPr/>
        </p:nvGrpSpPr>
        <p:grpSpPr>
          <a:xfrm>
            <a:off x="8799970" y="4069181"/>
            <a:ext cx="1061349" cy="1619704"/>
            <a:chOff x="8454069" y="3920324"/>
            <a:chExt cx="1061349" cy="1619704"/>
          </a:xfrm>
        </p:grpSpPr>
        <p:pic>
          <p:nvPicPr>
            <p:cNvPr id="20" name="Google Shape;116;p2" descr="Monitor outline">
              <a:extLst>
                <a:ext uri="{FF2B5EF4-FFF2-40B4-BE49-F238E27FC236}">
                  <a16:creationId xmlns:a16="http://schemas.microsoft.com/office/drawing/2014/main" id="{65BE5CE1-CE30-FCAD-7C83-4AAF9727081C}"/>
                </a:ext>
              </a:extLst>
            </p:cNvPr>
            <p:cNvPicPr preferRelativeResize="0"/>
            <p:nvPr/>
          </p:nvPicPr>
          <p:blipFill rotWithShape="1">
            <a:blip r:embed="rId8">
              <a:alphaModFix/>
            </a:blip>
            <a:srcRect/>
            <a:stretch/>
          </p:blipFill>
          <p:spPr>
            <a:xfrm>
              <a:off x="8454069" y="4893696"/>
              <a:ext cx="646332" cy="646332"/>
            </a:xfrm>
            <a:prstGeom prst="rect">
              <a:avLst/>
            </a:prstGeom>
            <a:noFill/>
            <a:ln>
              <a:noFill/>
            </a:ln>
          </p:spPr>
        </p:pic>
        <p:cxnSp>
          <p:nvCxnSpPr>
            <p:cNvPr id="21" name="Google Shape;117;p2">
              <a:extLst>
                <a:ext uri="{FF2B5EF4-FFF2-40B4-BE49-F238E27FC236}">
                  <a16:creationId xmlns:a16="http://schemas.microsoft.com/office/drawing/2014/main" id="{33AF7A98-0C94-1B2B-75F9-1A6AFB13B1DE}"/>
                </a:ext>
              </a:extLst>
            </p:cNvPr>
            <p:cNvCxnSpPr/>
            <p:nvPr/>
          </p:nvCxnSpPr>
          <p:spPr>
            <a:xfrm rot="5400000">
              <a:off x="8709284" y="3988275"/>
              <a:ext cx="874085" cy="738183"/>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22" name="Google Shape;118;p2">
            <a:extLst>
              <a:ext uri="{FF2B5EF4-FFF2-40B4-BE49-F238E27FC236}">
                <a16:creationId xmlns:a16="http://schemas.microsoft.com/office/drawing/2014/main" id="{AACE6FDD-C0F6-988C-BE78-7F062F66C629}"/>
              </a:ext>
            </a:extLst>
          </p:cNvPr>
          <p:cNvGrpSpPr/>
          <p:nvPr/>
        </p:nvGrpSpPr>
        <p:grpSpPr>
          <a:xfrm>
            <a:off x="10321099" y="1126691"/>
            <a:ext cx="646333" cy="2192128"/>
            <a:chOff x="9975198" y="977834"/>
            <a:chExt cx="646333" cy="2192128"/>
          </a:xfrm>
        </p:grpSpPr>
        <p:cxnSp>
          <p:nvCxnSpPr>
            <p:cNvPr id="23" name="Google Shape;119;p2">
              <a:extLst>
                <a:ext uri="{FF2B5EF4-FFF2-40B4-BE49-F238E27FC236}">
                  <a16:creationId xmlns:a16="http://schemas.microsoft.com/office/drawing/2014/main" id="{0122BDE1-F928-587C-9F99-5005763A5495}"/>
                </a:ext>
              </a:extLst>
            </p:cNvPr>
            <p:cNvCxnSpPr/>
            <p:nvPr/>
          </p:nvCxnSpPr>
          <p:spPr>
            <a:xfrm rot="-5400000">
              <a:off x="9488726" y="2356030"/>
              <a:ext cx="1528824" cy="99041"/>
            </a:xfrm>
            <a:prstGeom prst="bentConnector3">
              <a:avLst>
                <a:gd name="adj1" fmla="val 50000"/>
              </a:avLst>
            </a:prstGeom>
            <a:noFill/>
            <a:ln w="22225" cap="flat" cmpd="sng">
              <a:solidFill>
                <a:srgbClr val="1A4464"/>
              </a:solidFill>
              <a:prstDash val="solid"/>
              <a:miter lim="800000"/>
              <a:headEnd type="none" w="sm" len="sm"/>
              <a:tailEnd type="triangle" w="med" len="med"/>
            </a:ln>
          </p:spPr>
        </p:cxnSp>
        <p:pic>
          <p:nvPicPr>
            <p:cNvPr id="24" name="Google Shape;120;p2" descr="Laptop outline">
              <a:extLst>
                <a:ext uri="{FF2B5EF4-FFF2-40B4-BE49-F238E27FC236}">
                  <a16:creationId xmlns:a16="http://schemas.microsoft.com/office/drawing/2014/main" id="{03E37019-1E30-D492-DDDD-D291610BEE97}"/>
                </a:ext>
              </a:extLst>
            </p:cNvPr>
            <p:cNvPicPr preferRelativeResize="0"/>
            <p:nvPr/>
          </p:nvPicPr>
          <p:blipFill rotWithShape="1">
            <a:blip r:embed="rId9">
              <a:alphaModFix/>
            </a:blip>
            <a:srcRect/>
            <a:stretch/>
          </p:blipFill>
          <p:spPr>
            <a:xfrm>
              <a:off x="9975198" y="977834"/>
              <a:ext cx="646333" cy="646333"/>
            </a:xfrm>
            <a:prstGeom prst="rect">
              <a:avLst/>
            </a:prstGeom>
            <a:noFill/>
            <a:ln>
              <a:noFill/>
            </a:ln>
          </p:spPr>
        </p:pic>
      </p:grpSp>
      <p:grpSp>
        <p:nvGrpSpPr>
          <p:cNvPr id="25" name="Google Shape;121;p2">
            <a:extLst>
              <a:ext uri="{FF2B5EF4-FFF2-40B4-BE49-F238E27FC236}">
                <a16:creationId xmlns:a16="http://schemas.microsoft.com/office/drawing/2014/main" id="{12CA432D-5809-22A5-F1BE-07E2CFFE4D18}"/>
              </a:ext>
            </a:extLst>
          </p:cNvPr>
          <p:cNvGrpSpPr/>
          <p:nvPr/>
        </p:nvGrpSpPr>
        <p:grpSpPr>
          <a:xfrm>
            <a:off x="10532834" y="3107642"/>
            <a:ext cx="1392807" cy="722886"/>
            <a:chOff x="10186933" y="2958786"/>
            <a:chExt cx="1392807" cy="722886"/>
          </a:xfrm>
        </p:grpSpPr>
        <p:pic>
          <p:nvPicPr>
            <p:cNvPr id="26" name="Google Shape;122;p2" descr="Usb Stick outline">
              <a:extLst>
                <a:ext uri="{FF2B5EF4-FFF2-40B4-BE49-F238E27FC236}">
                  <a16:creationId xmlns:a16="http://schemas.microsoft.com/office/drawing/2014/main" id="{64961E7B-D993-4500-2171-493B80D00C94}"/>
                </a:ext>
              </a:extLst>
            </p:cNvPr>
            <p:cNvPicPr preferRelativeResize="0"/>
            <p:nvPr/>
          </p:nvPicPr>
          <p:blipFill rotWithShape="1">
            <a:blip r:embed="rId10">
              <a:alphaModFix/>
            </a:blip>
            <a:srcRect/>
            <a:stretch/>
          </p:blipFill>
          <p:spPr>
            <a:xfrm>
              <a:off x="10856854" y="2958786"/>
              <a:ext cx="722886" cy="722886"/>
            </a:xfrm>
            <a:prstGeom prst="rect">
              <a:avLst/>
            </a:prstGeom>
            <a:noFill/>
            <a:ln>
              <a:noFill/>
            </a:ln>
          </p:spPr>
        </p:pic>
        <p:cxnSp>
          <p:nvCxnSpPr>
            <p:cNvPr id="27" name="Google Shape;123;p2">
              <a:extLst>
                <a:ext uri="{FF2B5EF4-FFF2-40B4-BE49-F238E27FC236}">
                  <a16:creationId xmlns:a16="http://schemas.microsoft.com/office/drawing/2014/main" id="{2C2736E9-BD25-22D9-F67A-FCD97807AD3B}"/>
                </a:ext>
              </a:extLst>
            </p:cNvPr>
            <p:cNvCxnSpPr/>
            <p:nvPr/>
          </p:nvCxnSpPr>
          <p:spPr>
            <a:xfrm>
              <a:off x="10186933" y="3290075"/>
              <a:ext cx="680581" cy="13003"/>
            </a:xfrm>
            <a:prstGeom prst="bentConnector3">
              <a:avLst>
                <a:gd name="adj1" fmla="val 89646"/>
              </a:avLst>
            </a:prstGeom>
            <a:noFill/>
            <a:ln w="22225" cap="flat" cmpd="sng">
              <a:solidFill>
                <a:srgbClr val="1A4464"/>
              </a:solidFill>
              <a:prstDash val="solid"/>
              <a:miter lim="800000"/>
              <a:headEnd type="none" w="sm" len="sm"/>
              <a:tailEnd type="triangle" w="med" len="med"/>
            </a:ln>
          </p:spPr>
        </p:cxnSp>
      </p:grpSp>
      <p:grpSp>
        <p:nvGrpSpPr>
          <p:cNvPr id="28" name="Google Shape;124;p2">
            <a:extLst>
              <a:ext uri="{FF2B5EF4-FFF2-40B4-BE49-F238E27FC236}">
                <a16:creationId xmlns:a16="http://schemas.microsoft.com/office/drawing/2014/main" id="{E22ECBD6-ED63-480F-42E3-079184849A28}"/>
              </a:ext>
            </a:extLst>
          </p:cNvPr>
          <p:cNvGrpSpPr/>
          <p:nvPr/>
        </p:nvGrpSpPr>
        <p:grpSpPr>
          <a:xfrm>
            <a:off x="8484481" y="3692698"/>
            <a:ext cx="1161521" cy="626385"/>
            <a:chOff x="8138580" y="3543841"/>
            <a:chExt cx="1161521" cy="626385"/>
          </a:xfrm>
        </p:grpSpPr>
        <p:pic>
          <p:nvPicPr>
            <p:cNvPr id="29" name="Google Shape;125;p2" descr="Mouse outline">
              <a:extLst>
                <a:ext uri="{FF2B5EF4-FFF2-40B4-BE49-F238E27FC236}">
                  <a16:creationId xmlns:a16="http://schemas.microsoft.com/office/drawing/2014/main" id="{4701C639-DC08-2411-E367-22E23D5F4A15}"/>
                </a:ext>
              </a:extLst>
            </p:cNvPr>
            <p:cNvPicPr preferRelativeResize="0"/>
            <p:nvPr/>
          </p:nvPicPr>
          <p:blipFill rotWithShape="1">
            <a:blip r:embed="rId11">
              <a:alphaModFix/>
            </a:blip>
            <a:srcRect/>
            <a:stretch/>
          </p:blipFill>
          <p:spPr>
            <a:xfrm>
              <a:off x="8138580" y="3589792"/>
              <a:ext cx="580434" cy="580434"/>
            </a:xfrm>
            <a:prstGeom prst="rect">
              <a:avLst/>
            </a:prstGeom>
            <a:noFill/>
            <a:ln>
              <a:noFill/>
            </a:ln>
          </p:spPr>
        </p:pic>
        <p:cxnSp>
          <p:nvCxnSpPr>
            <p:cNvPr id="30" name="Google Shape;126;p2">
              <a:extLst>
                <a:ext uri="{FF2B5EF4-FFF2-40B4-BE49-F238E27FC236}">
                  <a16:creationId xmlns:a16="http://schemas.microsoft.com/office/drawing/2014/main" id="{A39FA6ED-DABF-63FB-8893-24D27C2C8E32}"/>
                </a:ext>
              </a:extLst>
            </p:cNvPr>
            <p:cNvCxnSpPr/>
            <p:nvPr/>
          </p:nvCxnSpPr>
          <p:spPr>
            <a:xfrm flipH="1">
              <a:off x="8722062" y="3543841"/>
              <a:ext cx="578039" cy="336168"/>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31" name="Google Shape;127;p2">
            <a:extLst>
              <a:ext uri="{FF2B5EF4-FFF2-40B4-BE49-F238E27FC236}">
                <a16:creationId xmlns:a16="http://schemas.microsoft.com/office/drawing/2014/main" id="{953D66B7-6651-5F71-1C0F-E540FCBF7277}"/>
              </a:ext>
            </a:extLst>
          </p:cNvPr>
          <p:cNvGrpSpPr/>
          <p:nvPr/>
        </p:nvGrpSpPr>
        <p:grpSpPr>
          <a:xfrm>
            <a:off x="7355006" y="3777323"/>
            <a:ext cx="2290995" cy="1193433"/>
            <a:chOff x="7009106" y="3628466"/>
            <a:chExt cx="2290995" cy="1193433"/>
          </a:xfrm>
        </p:grpSpPr>
        <p:pic>
          <p:nvPicPr>
            <p:cNvPr id="32" name="Google Shape;128;p2" descr="Robot Hand outline">
              <a:extLst>
                <a:ext uri="{FF2B5EF4-FFF2-40B4-BE49-F238E27FC236}">
                  <a16:creationId xmlns:a16="http://schemas.microsoft.com/office/drawing/2014/main" id="{5D8AEEFD-CEA7-AC4C-33F3-D241C6EBDBF9}"/>
                </a:ext>
              </a:extLst>
            </p:cNvPr>
            <p:cNvPicPr preferRelativeResize="0"/>
            <p:nvPr/>
          </p:nvPicPr>
          <p:blipFill rotWithShape="1">
            <a:blip r:embed="rId12">
              <a:alphaModFix/>
            </a:blip>
            <a:srcRect/>
            <a:stretch/>
          </p:blipFill>
          <p:spPr>
            <a:xfrm>
              <a:off x="7009106" y="4076043"/>
              <a:ext cx="745856" cy="745856"/>
            </a:xfrm>
            <a:prstGeom prst="rect">
              <a:avLst/>
            </a:prstGeom>
            <a:noFill/>
            <a:ln>
              <a:noFill/>
            </a:ln>
          </p:spPr>
        </p:pic>
        <p:cxnSp>
          <p:nvCxnSpPr>
            <p:cNvPr id="33" name="Google Shape;129;p2">
              <a:extLst>
                <a:ext uri="{FF2B5EF4-FFF2-40B4-BE49-F238E27FC236}">
                  <a16:creationId xmlns:a16="http://schemas.microsoft.com/office/drawing/2014/main" id="{757BAEDA-AFB1-A2AC-B0AA-2DAAC6AF90B5}"/>
                </a:ext>
              </a:extLst>
            </p:cNvPr>
            <p:cNvCxnSpPr/>
            <p:nvPr/>
          </p:nvCxnSpPr>
          <p:spPr>
            <a:xfrm flipH="1">
              <a:off x="7702361" y="3628466"/>
              <a:ext cx="1597740" cy="900041"/>
            </a:xfrm>
            <a:prstGeom prst="bentConnector3">
              <a:avLst>
                <a:gd name="adj1" fmla="val -663"/>
              </a:avLst>
            </a:prstGeom>
            <a:noFill/>
            <a:ln w="22225" cap="flat" cmpd="sng">
              <a:solidFill>
                <a:srgbClr val="1A4464"/>
              </a:solidFill>
              <a:prstDash val="solid"/>
              <a:miter lim="800000"/>
              <a:headEnd type="none" w="sm" len="sm"/>
              <a:tailEnd type="triangle" w="med" len="med"/>
            </a:ln>
          </p:spPr>
        </p:cxnSp>
      </p:grpSp>
      <p:grpSp>
        <p:nvGrpSpPr>
          <p:cNvPr id="34" name="Google Shape;130;p2">
            <a:extLst>
              <a:ext uri="{FF2B5EF4-FFF2-40B4-BE49-F238E27FC236}">
                <a16:creationId xmlns:a16="http://schemas.microsoft.com/office/drawing/2014/main" id="{8991AA6B-40D0-9EB2-A14A-682A69D1DD21}"/>
              </a:ext>
            </a:extLst>
          </p:cNvPr>
          <p:cNvGrpSpPr/>
          <p:nvPr/>
        </p:nvGrpSpPr>
        <p:grpSpPr>
          <a:xfrm>
            <a:off x="10290413" y="1713642"/>
            <a:ext cx="1125088" cy="1458155"/>
            <a:chOff x="9944512" y="1564785"/>
            <a:chExt cx="1125088" cy="1458155"/>
          </a:xfrm>
        </p:grpSpPr>
        <p:pic>
          <p:nvPicPr>
            <p:cNvPr id="35" name="Google Shape;131;p2" descr="Printer outline">
              <a:extLst>
                <a:ext uri="{FF2B5EF4-FFF2-40B4-BE49-F238E27FC236}">
                  <a16:creationId xmlns:a16="http://schemas.microsoft.com/office/drawing/2014/main" id="{E3EC4C19-F49D-44A9-16B3-2FC7E7C56592}"/>
                </a:ext>
              </a:extLst>
            </p:cNvPr>
            <p:cNvPicPr preferRelativeResize="0"/>
            <p:nvPr/>
          </p:nvPicPr>
          <p:blipFill rotWithShape="1">
            <a:blip r:embed="rId13">
              <a:alphaModFix/>
            </a:blip>
            <a:srcRect/>
            <a:stretch/>
          </p:blipFill>
          <p:spPr>
            <a:xfrm>
              <a:off x="10403779" y="1564785"/>
              <a:ext cx="665821" cy="665821"/>
            </a:xfrm>
            <a:prstGeom prst="rect">
              <a:avLst/>
            </a:prstGeom>
            <a:noFill/>
            <a:ln>
              <a:noFill/>
            </a:ln>
          </p:spPr>
        </p:pic>
        <p:cxnSp>
          <p:nvCxnSpPr>
            <p:cNvPr id="36" name="Google Shape;132;p2">
              <a:extLst>
                <a:ext uri="{FF2B5EF4-FFF2-40B4-BE49-F238E27FC236}">
                  <a16:creationId xmlns:a16="http://schemas.microsoft.com/office/drawing/2014/main" id="{C4C2F761-E2FF-992E-FA40-7C4DC4D4A942}"/>
                </a:ext>
              </a:extLst>
            </p:cNvPr>
            <p:cNvCxnSpPr/>
            <p:nvPr/>
          </p:nvCxnSpPr>
          <p:spPr>
            <a:xfrm rot="-5400000">
              <a:off x="9943979" y="2300231"/>
              <a:ext cx="723242" cy="722176"/>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37" name="Google Shape;133;p2">
            <a:extLst>
              <a:ext uri="{FF2B5EF4-FFF2-40B4-BE49-F238E27FC236}">
                <a16:creationId xmlns:a16="http://schemas.microsoft.com/office/drawing/2014/main" id="{3750468D-CE36-1B86-EC61-1CCB9D3F4C55}"/>
              </a:ext>
            </a:extLst>
          </p:cNvPr>
          <p:cNvGrpSpPr/>
          <p:nvPr/>
        </p:nvGrpSpPr>
        <p:grpSpPr>
          <a:xfrm>
            <a:off x="7920214" y="3223381"/>
            <a:ext cx="1731342" cy="580434"/>
            <a:chOff x="7574314" y="3074525"/>
            <a:chExt cx="1731342" cy="580434"/>
          </a:xfrm>
        </p:grpSpPr>
        <p:pic>
          <p:nvPicPr>
            <p:cNvPr id="38" name="Google Shape;134;p2" descr="Web cam outline">
              <a:extLst>
                <a:ext uri="{FF2B5EF4-FFF2-40B4-BE49-F238E27FC236}">
                  <a16:creationId xmlns:a16="http://schemas.microsoft.com/office/drawing/2014/main" id="{992B6A46-B6B6-BB26-35F4-DB4EA5868825}"/>
                </a:ext>
              </a:extLst>
            </p:cNvPr>
            <p:cNvPicPr preferRelativeResize="0"/>
            <p:nvPr/>
          </p:nvPicPr>
          <p:blipFill rotWithShape="1">
            <a:blip r:embed="rId14">
              <a:alphaModFix/>
            </a:blip>
            <a:srcRect/>
            <a:stretch/>
          </p:blipFill>
          <p:spPr>
            <a:xfrm>
              <a:off x="7574314" y="3074525"/>
              <a:ext cx="580434" cy="580434"/>
            </a:xfrm>
            <a:prstGeom prst="rect">
              <a:avLst/>
            </a:prstGeom>
            <a:noFill/>
            <a:ln>
              <a:noFill/>
            </a:ln>
          </p:spPr>
        </p:pic>
        <p:cxnSp>
          <p:nvCxnSpPr>
            <p:cNvPr id="39" name="Google Shape;135;p2">
              <a:extLst>
                <a:ext uri="{FF2B5EF4-FFF2-40B4-BE49-F238E27FC236}">
                  <a16:creationId xmlns:a16="http://schemas.microsoft.com/office/drawing/2014/main" id="{08623D91-9ADF-5641-FBED-7E72E2B6DC3B}"/>
                </a:ext>
              </a:extLst>
            </p:cNvPr>
            <p:cNvCxnSpPr/>
            <p:nvPr/>
          </p:nvCxnSpPr>
          <p:spPr>
            <a:xfrm flipH="1">
              <a:off x="8138580" y="3364742"/>
              <a:ext cx="1167076" cy="32633"/>
            </a:xfrm>
            <a:prstGeom prst="bentConnector3">
              <a:avLst>
                <a:gd name="adj1" fmla="val 1192"/>
              </a:avLst>
            </a:prstGeom>
            <a:noFill/>
            <a:ln w="22225" cap="flat" cmpd="sng">
              <a:solidFill>
                <a:srgbClr val="1A4464"/>
              </a:solidFill>
              <a:prstDash val="solid"/>
              <a:miter lim="800000"/>
              <a:headEnd type="none" w="sm" len="sm"/>
              <a:tailEnd type="triangle" w="med" len="med"/>
            </a:ln>
          </p:spPr>
        </p:cxnSp>
      </p:grpSp>
      <p:grpSp>
        <p:nvGrpSpPr>
          <p:cNvPr id="40" name="Google Shape;136;p2">
            <a:extLst>
              <a:ext uri="{FF2B5EF4-FFF2-40B4-BE49-F238E27FC236}">
                <a16:creationId xmlns:a16="http://schemas.microsoft.com/office/drawing/2014/main" id="{3895BCD0-7955-EB43-8D29-0670110C21B0}"/>
              </a:ext>
            </a:extLst>
          </p:cNvPr>
          <p:cNvGrpSpPr/>
          <p:nvPr/>
        </p:nvGrpSpPr>
        <p:grpSpPr>
          <a:xfrm>
            <a:off x="10290413" y="4096354"/>
            <a:ext cx="1801899" cy="1281708"/>
            <a:chOff x="9944512" y="3947498"/>
            <a:chExt cx="1801899" cy="1281708"/>
          </a:xfrm>
        </p:grpSpPr>
        <p:pic>
          <p:nvPicPr>
            <p:cNvPr id="41" name="Google Shape;137;p2" descr="Keyboard outline">
              <a:extLst>
                <a:ext uri="{FF2B5EF4-FFF2-40B4-BE49-F238E27FC236}">
                  <a16:creationId xmlns:a16="http://schemas.microsoft.com/office/drawing/2014/main" id="{D5CE285F-DF31-1649-0FD9-725491B67E40}"/>
                </a:ext>
              </a:extLst>
            </p:cNvPr>
            <p:cNvPicPr preferRelativeResize="0"/>
            <p:nvPr/>
          </p:nvPicPr>
          <p:blipFill rotWithShape="1">
            <a:blip r:embed="rId15">
              <a:alphaModFix/>
            </a:blip>
            <a:srcRect/>
            <a:stretch/>
          </p:blipFill>
          <p:spPr>
            <a:xfrm>
              <a:off x="11100079" y="4582874"/>
              <a:ext cx="646332" cy="646332"/>
            </a:xfrm>
            <a:prstGeom prst="rect">
              <a:avLst/>
            </a:prstGeom>
            <a:noFill/>
            <a:ln>
              <a:noFill/>
            </a:ln>
          </p:spPr>
        </p:pic>
        <p:cxnSp>
          <p:nvCxnSpPr>
            <p:cNvPr id="42" name="Google Shape;138;p2">
              <a:extLst>
                <a:ext uri="{FF2B5EF4-FFF2-40B4-BE49-F238E27FC236}">
                  <a16:creationId xmlns:a16="http://schemas.microsoft.com/office/drawing/2014/main" id="{C97AABFC-AD5D-9F27-3E9B-2B952F8FE786}"/>
                </a:ext>
              </a:extLst>
            </p:cNvPr>
            <p:cNvCxnSpPr/>
            <p:nvPr/>
          </p:nvCxnSpPr>
          <p:spPr>
            <a:xfrm>
              <a:off x="9944512" y="3947498"/>
              <a:ext cx="1092951" cy="958542"/>
            </a:xfrm>
            <a:prstGeom prst="bentConnector3">
              <a:avLst>
                <a:gd name="adj1" fmla="val 625"/>
              </a:avLst>
            </a:prstGeom>
            <a:noFill/>
            <a:ln w="22225" cap="flat" cmpd="sng">
              <a:solidFill>
                <a:srgbClr val="1A4464"/>
              </a:solidFill>
              <a:prstDash val="solid"/>
              <a:miter lim="800000"/>
              <a:headEnd type="none" w="sm" len="sm"/>
              <a:tailEnd type="triangle" w="med" len="med"/>
            </a:ln>
          </p:spPr>
        </p:cxnSp>
      </p:grpSp>
      <p:grpSp>
        <p:nvGrpSpPr>
          <p:cNvPr id="43" name="Google Shape;139;p2">
            <a:extLst>
              <a:ext uri="{FF2B5EF4-FFF2-40B4-BE49-F238E27FC236}">
                <a16:creationId xmlns:a16="http://schemas.microsoft.com/office/drawing/2014/main" id="{42D41AA4-BDA0-0369-39BB-953D1607A122}"/>
              </a:ext>
            </a:extLst>
          </p:cNvPr>
          <p:cNvGrpSpPr/>
          <p:nvPr/>
        </p:nvGrpSpPr>
        <p:grpSpPr>
          <a:xfrm>
            <a:off x="9720456" y="4069181"/>
            <a:ext cx="583122" cy="2008065"/>
            <a:chOff x="9374556" y="3920324"/>
            <a:chExt cx="583122" cy="2008065"/>
          </a:xfrm>
        </p:grpSpPr>
        <p:pic>
          <p:nvPicPr>
            <p:cNvPr id="44" name="Google Shape;140;p2" descr="USB outline">
              <a:extLst>
                <a:ext uri="{FF2B5EF4-FFF2-40B4-BE49-F238E27FC236}">
                  <a16:creationId xmlns:a16="http://schemas.microsoft.com/office/drawing/2014/main" id="{98F991F5-C244-A94A-90E9-CCDD5DDAF200}"/>
                </a:ext>
              </a:extLst>
            </p:cNvPr>
            <p:cNvPicPr preferRelativeResize="0"/>
            <p:nvPr/>
          </p:nvPicPr>
          <p:blipFill rotWithShape="1">
            <a:blip r:embed="rId16">
              <a:alphaModFix/>
            </a:blip>
            <a:srcRect/>
            <a:stretch/>
          </p:blipFill>
          <p:spPr>
            <a:xfrm>
              <a:off x="9374556" y="5345267"/>
              <a:ext cx="583122" cy="583122"/>
            </a:xfrm>
            <a:prstGeom prst="rect">
              <a:avLst/>
            </a:prstGeom>
            <a:noFill/>
            <a:ln>
              <a:noFill/>
            </a:ln>
          </p:spPr>
        </p:pic>
        <p:cxnSp>
          <p:nvCxnSpPr>
            <p:cNvPr id="45" name="Google Shape;141;p2">
              <a:extLst>
                <a:ext uri="{FF2B5EF4-FFF2-40B4-BE49-F238E27FC236}">
                  <a16:creationId xmlns:a16="http://schemas.microsoft.com/office/drawing/2014/main" id="{3E368683-AC79-C320-62CD-3104A44406D0}"/>
                </a:ext>
              </a:extLst>
            </p:cNvPr>
            <p:cNvCxnSpPr/>
            <p:nvPr/>
          </p:nvCxnSpPr>
          <p:spPr>
            <a:xfrm rot="5400000">
              <a:off x="8943443" y="4615492"/>
              <a:ext cx="1399534" cy="9198"/>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3" name="Group 2">
            <a:extLst>
              <a:ext uri="{FF2B5EF4-FFF2-40B4-BE49-F238E27FC236}">
                <a16:creationId xmlns:a16="http://schemas.microsoft.com/office/drawing/2014/main" id="{643379BB-61B0-FEA6-9AD0-2DA5B0585957}"/>
              </a:ext>
            </a:extLst>
          </p:cNvPr>
          <p:cNvGrpSpPr/>
          <p:nvPr/>
        </p:nvGrpSpPr>
        <p:grpSpPr>
          <a:xfrm>
            <a:off x="1830989" y="2822969"/>
            <a:ext cx="3859338" cy="1451524"/>
            <a:chOff x="1399309" y="2350623"/>
            <a:chExt cx="3449764" cy="1297480"/>
          </a:xfrm>
        </p:grpSpPr>
        <p:pic>
          <p:nvPicPr>
            <p:cNvPr id="4" name="Google Shape;91;p1">
              <a:extLst>
                <a:ext uri="{FF2B5EF4-FFF2-40B4-BE49-F238E27FC236}">
                  <a16:creationId xmlns:a16="http://schemas.microsoft.com/office/drawing/2014/main" id="{ABDB201D-B5E2-5219-C6CF-31E451BD6612}"/>
                </a:ext>
              </a:extLst>
            </p:cNvPr>
            <p:cNvPicPr preferRelativeResize="0"/>
            <p:nvPr/>
          </p:nvPicPr>
          <p:blipFill rotWithShape="1">
            <a:blip r:embed="rId17">
              <a:alphaModFix/>
            </a:blip>
            <a:srcRect/>
            <a:stretch/>
          </p:blipFill>
          <p:spPr>
            <a:xfrm>
              <a:off x="1570017" y="2350623"/>
              <a:ext cx="3108348" cy="673791"/>
            </a:xfrm>
            <a:prstGeom prst="rect">
              <a:avLst/>
            </a:prstGeom>
            <a:noFill/>
            <a:ln>
              <a:noFill/>
            </a:ln>
          </p:spPr>
        </p:pic>
        <p:sp>
          <p:nvSpPr>
            <p:cNvPr id="46" name="Google Shape;473;p21">
              <a:extLst>
                <a:ext uri="{FF2B5EF4-FFF2-40B4-BE49-F238E27FC236}">
                  <a16:creationId xmlns:a16="http://schemas.microsoft.com/office/drawing/2014/main" id="{7A177252-1232-E238-143A-4093D9FFED92}"/>
                </a:ext>
              </a:extLst>
            </p:cNvPr>
            <p:cNvSpPr txBox="1">
              <a:spLocks/>
            </p:cNvSpPr>
            <p:nvPr/>
          </p:nvSpPr>
          <p:spPr>
            <a:xfrm>
              <a:off x="1399309" y="3263908"/>
              <a:ext cx="3449764" cy="38419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90000"/>
                </a:lnSpc>
                <a:spcBef>
                  <a:spcPts val="0"/>
                </a:spcBef>
                <a:spcAft>
                  <a:spcPts val="0"/>
                </a:spcAft>
                <a:buClr>
                  <a:prstClr val="white"/>
                </a:buClr>
                <a:buSzPts val="6000"/>
                <a:buFont typeface="Arial"/>
                <a:buNone/>
                <a:tabLst/>
                <a:defRPr/>
              </a:pPr>
              <a:r>
                <a:rPr kumimoji="0" lang="en-US" sz="2000" b="0" i="0" u="none" strike="noStrike" kern="1200" cap="none" spc="0" normalizeH="0" baseline="0" noProof="0" dirty="0">
                  <a:ln>
                    <a:noFill/>
                  </a:ln>
                  <a:solidFill>
                    <a:srgbClr val="0A236D"/>
                  </a:solidFill>
                  <a:effectLst/>
                  <a:uLnTx/>
                  <a:uFillTx/>
                  <a:latin typeface="Metropolis" panose="00000500000000000000" pitchFamily="2" charset="0"/>
                  <a:ea typeface="Arial"/>
                  <a:cs typeface="Arial"/>
                  <a:sym typeface="Arial"/>
                </a:rPr>
                <a:t>See what you’ve been missing</a:t>
              </a:r>
            </a:p>
          </p:txBody>
        </p:sp>
      </p:grpSp>
    </p:spTree>
    <p:extLst>
      <p:ext uri="{BB962C8B-B14F-4D97-AF65-F5344CB8AC3E}">
        <p14:creationId xmlns:p14="http://schemas.microsoft.com/office/powerpoint/2010/main" val="223409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750"/>
                                        <p:tgtEl>
                                          <p:spTgt spid="40"/>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750"/>
                                        <p:tgtEl>
                                          <p:spTgt spid="3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750"/>
                                        <p:tgtEl>
                                          <p:spTgt spid="37"/>
                                        </p:tgtEl>
                                      </p:cBhvr>
                                    </p:animEffect>
                                  </p:childTnLst>
                                </p:cTn>
                              </p:par>
                            </p:childTnLst>
                          </p:cTn>
                        </p:par>
                        <p:par>
                          <p:cTn id="20" fill="hold">
                            <p:stCondLst>
                              <p:cond delay="275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750"/>
                                        <p:tgtEl>
                                          <p:spTgt spid="25"/>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childTnLst>
                                </p:cTn>
                              </p:par>
                            </p:childTnLst>
                          </p:cTn>
                        </p:par>
                        <p:par>
                          <p:cTn id="28" fill="hold">
                            <p:stCondLst>
                              <p:cond delay="4250"/>
                            </p:stCondLst>
                            <p:childTnLst>
                              <p:par>
                                <p:cTn id="29" presetID="10"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750"/>
                                        <p:tgtEl>
                                          <p:spTgt spid="28"/>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750"/>
                                        <p:tgtEl>
                                          <p:spTgt spid="31"/>
                                        </p:tgtEl>
                                      </p:cBhvr>
                                    </p:animEffect>
                                  </p:childTnLst>
                                </p:cTn>
                              </p:par>
                            </p:childTnLst>
                          </p:cTn>
                        </p:par>
                        <p:par>
                          <p:cTn id="36" fill="hold">
                            <p:stCondLst>
                              <p:cond delay="575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750"/>
                                        <p:tgtEl>
                                          <p:spTgt spid="13"/>
                                        </p:tgtEl>
                                      </p:cBhvr>
                                    </p:animEffect>
                                  </p:childTnLst>
                                </p:cTn>
                              </p:par>
                            </p:childTnLst>
                          </p:cTn>
                        </p:par>
                        <p:par>
                          <p:cTn id="40" fill="hold">
                            <p:stCondLst>
                              <p:cond delay="65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750"/>
                                        <p:tgtEl>
                                          <p:spTgt spid="19"/>
                                        </p:tgtEl>
                                      </p:cBhvr>
                                    </p:animEffect>
                                  </p:childTnLst>
                                </p:cTn>
                              </p:par>
                            </p:childTnLst>
                          </p:cTn>
                        </p:par>
                        <p:par>
                          <p:cTn id="44" fill="hold">
                            <p:stCondLst>
                              <p:cond delay="7250"/>
                            </p:stCondLst>
                            <p:childTnLst>
                              <p:par>
                                <p:cTn id="45" presetID="10"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486364" y="553734"/>
            <a:ext cx="11481859" cy="625185"/>
          </a:xfrm>
        </p:spPr>
        <p:txBody>
          <a:bodyPr/>
          <a:lstStyle/>
          <a:p>
            <a:r>
              <a:rPr lang="en-US" sz="3450" b="0" dirty="0">
                <a:solidFill>
                  <a:srgbClr val="0A236D"/>
                </a:solidFill>
                <a:latin typeface="Metropolis Extra Light" panose="00000500000000000000" charset="0"/>
              </a:rPr>
              <a:t>Questions our healthcare customers ask themselves</a:t>
            </a:r>
            <a:r>
              <a:rPr lang="he-IL" sz="3450" b="0" dirty="0">
                <a:solidFill>
                  <a:srgbClr val="0A236D"/>
                </a:solidFill>
                <a:latin typeface="Metropolis Extra Light" panose="00000500000000000000" charset="0"/>
              </a:rPr>
              <a:t> -</a:t>
            </a:r>
            <a:endParaRPr lang="en-IL" sz="3450" b="0" dirty="0">
              <a:solidFill>
                <a:srgbClr val="0A236D"/>
              </a:solidFill>
              <a:latin typeface="Metropolis Extra Light" panose="00000500000000000000" charset="0"/>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1466850" y="2582251"/>
            <a:ext cx="10501373" cy="3822785"/>
          </a:xfrm>
        </p:spPr>
        <p:txBody>
          <a:bodyPr/>
          <a:lstStyle/>
          <a:p>
            <a:pPr>
              <a:buClr>
                <a:srgbClr val="23B589"/>
              </a:buClr>
            </a:pPr>
            <a:r>
              <a:rPr lang="en-US" sz="3000" dirty="0">
                <a:solidFill>
                  <a:srgbClr val="0A236D"/>
                </a:solidFill>
                <a:latin typeface="Metropolis Extra Light" panose="00000500000000000000" charset="0"/>
              </a:rPr>
              <a:t>Are all my assets listed?</a:t>
            </a:r>
          </a:p>
          <a:p>
            <a:pPr>
              <a:buClr>
                <a:srgbClr val="23B589"/>
              </a:buClr>
            </a:pPr>
            <a:endParaRPr lang="en-US" sz="3000" dirty="0">
              <a:solidFill>
                <a:srgbClr val="0A236D"/>
              </a:solidFill>
              <a:latin typeface="Metropolis Extra Light" panose="00000500000000000000" charset="0"/>
              <a:ea typeface="+mn-lt"/>
              <a:cs typeface="+mn-lt"/>
            </a:endParaRPr>
          </a:p>
          <a:p>
            <a:pPr>
              <a:buClr>
                <a:srgbClr val="23B589"/>
              </a:buClr>
            </a:pPr>
            <a:r>
              <a:rPr lang="en-US" sz="3000" dirty="0">
                <a:solidFill>
                  <a:srgbClr val="0A236D"/>
                </a:solidFill>
                <a:latin typeface="Metropolis Extra Light" panose="00000500000000000000" charset="0"/>
              </a:rPr>
              <a:t>Where are my assets located?</a:t>
            </a:r>
          </a:p>
          <a:p>
            <a:pPr>
              <a:buClr>
                <a:srgbClr val="23B589"/>
              </a:buClr>
            </a:pPr>
            <a:endParaRPr lang="en-US" sz="3000" dirty="0">
              <a:solidFill>
                <a:srgbClr val="0A236D"/>
              </a:solidFill>
              <a:latin typeface="Metropolis Extra Light" panose="00000500000000000000" charset="0"/>
              <a:ea typeface="+mn-lt"/>
              <a:cs typeface="+mn-lt"/>
            </a:endParaRPr>
          </a:p>
          <a:p>
            <a:pPr>
              <a:buClr>
                <a:srgbClr val="23B589"/>
              </a:buClr>
            </a:pPr>
            <a:r>
              <a:rPr lang="en-US" sz="3000" b="0" dirty="0">
                <a:solidFill>
                  <a:srgbClr val="0A236D"/>
                </a:solidFill>
                <a:latin typeface="Metropolis Extra Light" panose="00000500000000000000" charset="0"/>
              </a:rPr>
              <a:t>Are my assets verified, and can I trust them?</a:t>
            </a:r>
            <a:endParaRPr lang="en-IL" sz="3000" b="0" dirty="0">
              <a:solidFill>
                <a:srgbClr val="0A236D"/>
              </a:solidFill>
              <a:latin typeface="Metropolis Extra Light" panose="00000500000000000000" charset="0"/>
            </a:endParaRPr>
          </a:p>
          <a:p>
            <a:pPr>
              <a:buClr>
                <a:srgbClr val="23B589"/>
              </a:buClr>
            </a:pPr>
            <a:endParaRPr lang="en-US" sz="3000" b="0" dirty="0">
              <a:solidFill>
                <a:srgbClr val="0A236D"/>
              </a:solidFill>
              <a:latin typeface="Metropolis Extra Light" panose="00000500000000000000" charset="0"/>
            </a:endParaRPr>
          </a:p>
          <a:p>
            <a:pPr>
              <a:buClr>
                <a:srgbClr val="23B589"/>
              </a:buClr>
            </a:pPr>
            <a:r>
              <a:rPr lang="en-US" sz="3000" b="0" dirty="0">
                <a:solidFill>
                  <a:srgbClr val="0A236D"/>
                </a:solidFill>
                <a:latin typeface="Metropolis Extra Light" panose="00000500000000000000" charset="0"/>
              </a:rPr>
              <a:t>Are there any vulnerable assets that put us at risk?</a:t>
            </a:r>
            <a:endParaRPr lang="en-US" sz="3000" dirty="0">
              <a:solidFill>
                <a:srgbClr val="0A236D"/>
              </a:solidFill>
              <a:ea typeface="+mn-lt"/>
              <a:cs typeface="+mn-lt"/>
            </a:endParaRPr>
          </a:p>
          <a:p>
            <a:pPr>
              <a:buClr>
                <a:srgbClr val="23B589"/>
              </a:buClr>
            </a:pPr>
            <a:endParaRPr lang="en-US" sz="3000" dirty="0">
              <a:solidFill>
                <a:srgbClr val="0A236D"/>
              </a:solidFill>
              <a:ea typeface="+mn-lt"/>
              <a:cs typeface="+mn-lt"/>
            </a:endParaRPr>
          </a:p>
          <a:p>
            <a:r>
              <a:rPr lang="en-US" sz="3000" b="0" dirty="0">
                <a:solidFill>
                  <a:srgbClr val="0A236D"/>
                </a:solidFill>
                <a:latin typeface="Metropolis Extra Light" panose="00000500000000000000" charset="0"/>
              </a:rPr>
              <a:t>Where are my regulatory compliance gaps?</a:t>
            </a:r>
            <a:endParaRPr lang="en-IL" sz="3000" b="0" dirty="0">
              <a:solidFill>
                <a:srgbClr val="0A236D"/>
              </a:solidFill>
              <a:latin typeface="Metropolis Extra Light" panose="00000500000000000000" charset="0"/>
            </a:endParaRPr>
          </a:p>
          <a:p>
            <a:pPr>
              <a:buClr>
                <a:srgbClr val="23B589"/>
              </a:buClr>
            </a:pPr>
            <a:endParaRPr lang="en-US" sz="4000" dirty="0">
              <a:solidFill>
                <a:srgbClr val="0A236D"/>
              </a:solidFill>
              <a:latin typeface="Metropolis Extra Light" panose="00000500000000000000" charset="0"/>
              <a:ea typeface="+mn-lt"/>
              <a:cs typeface="+mn-lt"/>
            </a:endParaRPr>
          </a:p>
        </p:txBody>
      </p:sp>
      <p:pic>
        <p:nvPicPr>
          <p:cNvPr id="6" name="Graphic 5" descr="Help outline">
            <a:extLst>
              <a:ext uri="{FF2B5EF4-FFF2-40B4-BE49-F238E27FC236}">
                <a16:creationId xmlns:a16="http://schemas.microsoft.com/office/drawing/2014/main" id="{BF02FB2E-B256-AEEF-DEF1-31B7C892E8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406" y="1780485"/>
            <a:ext cx="583871" cy="583871"/>
          </a:xfrm>
          <a:prstGeom prst="rect">
            <a:avLst/>
          </a:prstGeom>
        </p:spPr>
      </p:pic>
      <p:pic>
        <p:nvPicPr>
          <p:cNvPr id="8" name="Graphic 7" descr="Help outline">
            <a:extLst>
              <a:ext uri="{FF2B5EF4-FFF2-40B4-BE49-F238E27FC236}">
                <a16:creationId xmlns:a16="http://schemas.microsoft.com/office/drawing/2014/main" id="{A2CA1E98-4807-ED30-700B-23715E0EDE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4694" y="2845128"/>
            <a:ext cx="583871" cy="583871"/>
          </a:xfrm>
          <a:prstGeom prst="rect">
            <a:avLst/>
          </a:prstGeom>
        </p:spPr>
      </p:pic>
      <p:pic>
        <p:nvPicPr>
          <p:cNvPr id="9" name="Graphic 8" descr="Help outline">
            <a:extLst>
              <a:ext uri="{FF2B5EF4-FFF2-40B4-BE49-F238E27FC236}">
                <a16:creationId xmlns:a16="http://schemas.microsoft.com/office/drawing/2014/main" id="{AE9D1B59-0A64-4762-F619-1CEC16278E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405" y="3909772"/>
            <a:ext cx="583871" cy="583871"/>
          </a:xfrm>
          <a:prstGeom prst="rect">
            <a:avLst/>
          </a:prstGeom>
        </p:spPr>
      </p:pic>
      <p:pic>
        <p:nvPicPr>
          <p:cNvPr id="11" name="Graphic 10" descr="Help outline">
            <a:extLst>
              <a:ext uri="{FF2B5EF4-FFF2-40B4-BE49-F238E27FC236}">
                <a16:creationId xmlns:a16="http://schemas.microsoft.com/office/drawing/2014/main" id="{702C5E77-FA11-1A3E-C339-0604316DA6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403" y="4974415"/>
            <a:ext cx="583871" cy="583871"/>
          </a:xfrm>
          <a:prstGeom prst="rect">
            <a:avLst/>
          </a:prstGeom>
        </p:spPr>
      </p:pic>
      <p:pic>
        <p:nvPicPr>
          <p:cNvPr id="4" name="Graphic 3" descr="Help outline">
            <a:extLst>
              <a:ext uri="{FF2B5EF4-FFF2-40B4-BE49-F238E27FC236}">
                <a16:creationId xmlns:a16="http://schemas.microsoft.com/office/drawing/2014/main" id="{88EF2D65-5838-A14F-5AFF-358391727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404" y="6039059"/>
            <a:ext cx="583871" cy="583871"/>
          </a:xfrm>
          <a:prstGeom prst="rect">
            <a:avLst/>
          </a:prstGeom>
        </p:spPr>
      </p:pic>
    </p:spTree>
    <p:extLst>
      <p:ext uri="{BB962C8B-B14F-4D97-AF65-F5344CB8AC3E}">
        <p14:creationId xmlns:p14="http://schemas.microsoft.com/office/powerpoint/2010/main" val="4244759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48EDA-4597-4F5C-C7BB-6BFC89BB21D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D64C2B4-525A-1BEA-F4A8-12A3F17E9A8F}"/>
              </a:ext>
            </a:extLst>
          </p:cNvPr>
          <p:cNvSpPr>
            <a:spLocks noGrp="1"/>
          </p:cNvSpPr>
          <p:nvPr>
            <p:ph type="body" sz="quarter" idx="14"/>
          </p:nvPr>
        </p:nvSpPr>
        <p:spPr>
          <a:xfrm>
            <a:off x="293022" y="613919"/>
            <a:ext cx="11148757" cy="923920"/>
          </a:xfrm>
        </p:spPr>
        <p:txBody>
          <a:bodyPr/>
          <a:lstStyle/>
          <a:p>
            <a:pPr marL="0" indent="0" algn="ctr">
              <a:buClr>
                <a:srgbClr val="23B589"/>
              </a:buClr>
              <a:buNone/>
            </a:pPr>
            <a:r>
              <a:rPr lang="en-US" sz="4500" dirty="0">
                <a:solidFill>
                  <a:srgbClr val="0C385A"/>
                </a:solidFill>
                <a:latin typeface="Metropolis Extra Light" panose="00000300000000000000" pitchFamily="2" charset="0"/>
              </a:rPr>
              <a:t>Case study</a:t>
            </a:r>
          </a:p>
        </p:txBody>
      </p:sp>
      <p:sp>
        <p:nvSpPr>
          <p:cNvPr id="2" name="Text Placeholder 5">
            <a:extLst>
              <a:ext uri="{FF2B5EF4-FFF2-40B4-BE49-F238E27FC236}">
                <a16:creationId xmlns:a16="http://schemas.microsoft.com/office/drawing/2014/main" id="{C0A8DFAA-0DE3-B915-DABB-AB2F278FA57B}"/>
              </a:ext>
            </a:extLst>
          </p:cNvPr>
          <p:cNvSpPr txBox="1">
            <a:spLocks/>
          </p:cNvSpPr>
          <p:nvPr/>
        </p:nvSpPr>
        <p:spPr>
          <a:xfrm>
            <a:off x="521621"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endParaRPr lang="en-US" sz="4000" b="1" dirty="0">
              <a:solidFill>
                <a:srgbClr val="0C385A"/>
              </a:solidFill>
              <a:latin typeface="Metropolis Semi Bold"/>
            </a:endParaRPr>
          </a:p>
        </p:txBody>
      </p:sp>
      <p:pic>
        <p:nvPicPr>
          <p:cNvPr id="4" name="Picture 3" descr="A logo for a health company&#10;&#10;Description automatically generated">
            <a:extLst>
              <a:ext uri="{FF2B5EF4-FFF2-40B4-BE49-F238E27FC236}">
                <a16:creationId xmlns:a16="http://schemas.microsoft.com/office/drawing/2014/main" id="{06355D05-D3CE-1A2E-B872-F770239B61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6" b="97248" l="3056" r="98056">
                        <a14:foregroundMark x1="44028" y1="41284" x2="44028" y2="41284"/>
                        <a14:foregroundMark x1="44028" y1="41284" x2="38750" y2="52599"/>
                        <a14:foregroundMark x1="38750" y1="52599" x2="43611" y2="47706"/>
                        <a14:foregroundMark x1="45417" y1="13456" x2="44306" y2="11009"/>
                        <a14:foregroundMark x1="59583" y1="13456" x2="58472" y2="11621"/>
                        <a14:foregroundMark x1="3333" y1="88073" x2="6389" y2="88073"/>
                        <a14:foregroundMark x1="10833" y1="94190" x2="11667" y2="86544"/>
                        <a14:foregroundMark x1="19306" y1="91743" x2="19583" y2="86239"/>
                        <a14:foregroundMark x1="28333" y1="96330" x2="26806" y2="77064"/>
                        <a14:foregroundMark x1="33056" y1="79511" x2="33750" y2="92355"/>
                        <a14:foregroundMark x1="42256" y1="85627" x2="44583" y2="94495"/>
                        <a14:foregroundMark x1="42029" y1="84762" x2="42015" y2="84709"/>
                        <a14:foregroundMark x1="40972" y1="80734" x2="41376" y2="82274"/>
                        <a14:foregroundMark x1="44357" y1="84709" x2="44167" y2="76453"/>
                        <a14:foregroundMark x1="44583" y1="94495" x2="44379" y2="85627"/>
                        <a14:foregroundMark x1="41054" y1="79636" x2="36389" y2="84404"/>
                        <a14:foregroundMark x1="44167" y1="76453" x2="41198" y2="79488"/>
                        <a14:foregroundMark x1="36389" y1="84404" x2="36667" y2="86544"/>
                        <a14:foregroundMark x1="54167" y1="95719" x2="53889" y2="77982"/>
                        <a14:foregroundMark x1="63056" y1="95719" x2="63472" y2="77982"/>
                        <a14:foregroundMark x1="63472" y1="77982" x2="63750" y2="77064"/>
                        <a14:foregroundMark x1="70694" y1="94190" x2="72639" y2="76453"/>
                        <a14:foregroundMark x1="72639" y1="76453" x2="73056" y2="74924"/>
                        <a14:foregroundMark x1="78750" y1="97248" x2="78750" y2="81346"/>
                        <a14:foregroundMark x1="78750" y1="81346" x2="79028" y2="79817"/>
                        <a14:foregroundMark x1="86944" y1="94801" x2="85972" y2="78899"/>
                        <a14:foregroundMark x1="91944" y1="95107" x2="91944" y2="80428"/>
                        <a14:foregroundMark x1="98056" y1="95719" x2="96528" y2="77982"/>
                        <a14:backgroundMark x1="9722" y1="20795" x2="14444" y2="36697"/>
                        <a14:backgroundMark x1="14444" y1="36697" x2="21389" y2="32416"/>
                        <a14:backgroundMark x1="21389" y1="32416" x2="13194" y2="31804"/>
                        <a14:backgroundMark x1="13194" y1="31804" x2="12361" y2="32722"/>
                        <a14:backgroundMark x1="42083" y1="84709" x2="42083" y2="85627"/>
                        <a14:backgroundMark x1="43611" y1="88073" x2="43333" y2="85627"/>
                        <a14:backgroundMark x1="43194" y1="95719" x2="41250" y2="79817"/>
                        <a14:backgroundMark x1="41250" y1="79817" x2="42083" y2="74618"/>
                        <a14:backgroundMark x1="44306" y1="93884" x2="44306" y2="83180"/>
                        <a14:backgroundMark x1="12778" y1="88379" x2="12778" y2="87156"/>
                      </a14:backgroundRemoval>
                    </a14:imgEffect>
                  </a14:imgLayer>
                </a14:imgProps>
              </a:ext>
              <a:ext uri="{28A0092B-C50C-407E-A947-70E740481C1C}">
                <a14:useLocalDpi xmlns:a14="http://schemas.microsoft.com/office/drawing/2010/main" val="0"/>
              </a:ext>
            </a:extLst>
          </a:blip>
          <a:stretch>
            <a:fillRect/>
          </a:stretch>
        </p:blipFill>
        <p:spPr>
          <a:xfrm>
            <a:off x="4026892" y="1987744"/>
            <a:ext cx="4138214" cy="1879439"/>
          </a:xfrm>
          <a:prstGeom prst="rect">
            <a:avLst/>
          </a:prstGeom>
        </p:spPr>
      </p:pic>
    </p:spTree>
    <p:extLst>
      <p:ext uri="{BB962C8B-B14F-4D97-AF65-F5344CB8AC3E}">
        <p14:creationId xmlns:p14="http://schemas.microsoft.com/office/powerpoint/2010/main" val="1870412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F2983-36F5-CD1B-1203-5A36D0B8AC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4833BB1-FEF6-94CD-3D13-42BECA46EC52}"/>
              </a:ext>
            </a:extLst>
          </p:cNvPr>
          <p:cNvSpPr>
            <a:spLocks noGrp="1"/>
          </p:cNvSpPr>
          <p:nvPr>
            <p:ph type="body" sz="quarter" idx="11"/>
          </p:nvPr>
        </p:nvSpPr>
        <p:spPr>
          <a:xfrm>
            <a:off x="486364" y="558809"/>
            <a:ext cx="11027997" cy="625185"/>
          </a:xfrm>
        </p:spPr>
        <p:txBody>
          <a:bodyPr/>
          <a:lstStyle/>
          <a:p>
            <a:r>
              <a:rPr lang="en-US" sz="3450" b="0" dirty="0">
                <a:solidFill>
                  <a:srgbClr val="0A236D"/>
                </a:solidFill>
                <a:latin typeface="Metropolis Extra Light" panose="00000500000000000000" charset="0"/>
              </a:rPr>
              <a:t>Baptist deployment highlights</a:t>
            </a:r>
            <a:endParaRPr lang="en-IL" sz="3450" b="0" dirty="0">
              <a:solidFill>
                <a:srgbClr val="0A236D"/>
              </a:solidFill>
              <a:latin typeface="Metropolis Extra Light" panose="00000500000000000000" charset="0"/>
            </a:endParaRPr>
          </a:p>
        </p:txBody>
      </p:sp>
      <p:sp>
        <p:nvSpPr>
          <p:cNvPr id="3" name="Text Placeholder 2">
            <a:extLst>
              <a:ext uri="{FF2B5EF4-FFF2-40B4-BE49-F238E27FC236}">
                <a16:creationId xmlns:a16="http://schemas.microsoft.com/office/drawing/2014/main" id="{FBB21A94-9CE5-322B-9D49-DC556E697183}"/>
              </a:ext>
            </a:extLst>
          </p:cNvPr>
          <p:cNvSpPr>
            <a:spLocks noGrp="1"/>
          </p:cNvSpPr>
          <p:nvPr>
            <p:ph type="body" sz="quarter" idx="12"/>
          </p:nvPr>
        </p:nvSpPr>
        <p:spPr>
          <a:xfrm>
            <a:off x="1451352" y="2583084"/>
            <a:ext cx="9773347" cy="3822785"/>
          </a:xfrm>
        </p:spPr>
        <p:txBody>
          <a:bodyPr/>
          <a:lstStyle/>
          <a:p>
            <a:pPr>
              <a:buClr>
                <a:srgbClr val="23B589"/>
              </a:buClr>
            </a:pPr>
            <a:r>
              <a:rPr lang="en-US" sz="3000" dirty="0">
                <a:solidFill>
                  <a:srgbClr val="0A236D"/>
                </a:solidFill>
                <a:ea typeface="+mn-lt"/>
                <a:cs typeface="+mn-lt"/>
              </a:rPr>
              <a:t>More than 27,500 hosts and 544 network switches</a:t>
            </a:r>
          </a:p>
          <a:p>
            <a:pPr>
              <a:buClr>
                <a:srgbClr val="23B589"/>
              </a:buClr>
            </a:pPr>
            <a:endParaRPr lang="he-IL" sz="3000" dirty="0">
              <a:solidFill>
                <a:srgbClr val="0A236D"/>
              </a:solidFill>
              <a:ea typeface="+mn-lt"/>
              <a:cs typeface="+mn-lt"/>
            </a:endParaRPr>
          </a:p>
          <a:p>
            <a:pPr>
              <a:buClr>
                <a:srgbClr val="23B589"/>
              </a:buClr>
            </a:pPr>
            <a:r>
              <a:rPr lang="en-US" sz="3000" dirty="0">
                <a:solidFill>
                  <a:srgbClr val="0A236D"/>
                </a:solidFill>
                <a:ea typeface="+mn-lt"/>
                <a:cs typeface="+mn-lt"/>
              </a:rPr>
              <a:t>More than 635K connected assets</a:t>
            </a:r>
          </a:p>
          <a:p>
            <a:pPr>
              <a:buClr>
                <a:srgbClr val="23B589"/>
              </a:buClr>
            </a:pPr>
            <a:endParaRPr lang="en-US" sz="3000" dirty="0">
              <a:solidFill>
                <a:srgbClr val="0A236D"/>
              </a:solidFill>
              <a:latin typeface="Metropolis Extra Light" panose="00000500000000000000" charset="0"/>
              <a:ea typeface="+mn-lt"/>
              <a:cs typeface="+mn-lt"/>
            </a:endParaRPr>
          </a:p>
          <a:p>
            <a:pPr>
              <a:buClr>
                <a:srgbClr val="23B589"/>
              </a:buClr>
            </a:pPr>
            <a:r>
              <a:rPr lang="en-US" sz="3000" dirty="0">
                <a:solidFill>
                  <a:srgbClr val="0A236D"/>
                </a:solidFill>
                <a:ea typeface="+mn-lt"/>
                <a:cs typeface="+mn-lt"/>
              </a:rPr>
              <a:t>Mix of new and legacy networking infrastructure</a:t>
            </a:r>
          </a:p>
          <a:p>
            <a:pPr>
              <a:buClr>
                <a:srgbClr val="23B589"/>
              </a:buClr>
            </a:pPr>
            <a:endParaRPr lang="en-US" sz="3000" dirty="0">
              <a:solidFill>
                <a:srgbClr val="0A236D"/>
              </a:solidFill>
              <a:latin typeface="Metropolis Extra Light" panose="00000500000000000000" charset="0"/>
              <a:ea typeface="+mn-lt"/>
              <a:cs typeface="+mn-lt"/>
            </a:endParaRPr>
          </a:p>
          <a:p>
            <a:pPr>
              <a:buClr>
                <a:srgbClr val="23B589"/>
              </a:buClr>
            </a:pPr>
            <a:r>
              <a:rPr lang="en-US" sz="3000" dirty="0">
                <a:solidFill>
                  <a:srgbClr val="0A236D"/>
                </a:solidFill>
                <a:ea typeface="+mn-lt"/>
                <a:cs typeface="+mn-lt"/>
              </a:rPr>
              <a:t>Periodic</a:t>
            </a:r>
            <a:r>
              <a:rPr lang="he-IL" sz="3000" dirty="0">
                <a:solidFill>
                  <a:srgbClr val="0A236D"/>
                </a:solidFill>
                <a:ea typeface="+mn-lt"/>
                <a:cs typeface="+mn-lt"/>
              </a:rPr>
              <a:t> </a:t>
            </a:r>
            <a:r>
              <a:rPr lang="en-US" sz="3000" dirty="0">
                <a:solidFill>
                  <a:srgbClr val="0A236D"/>
                </a:solidFill>
                <a:ea typeface="+mn-lt"/>
                <a:cs typeface="+mn-lt"/>
              </a:rPr>
              <a:t>reporting</a:t>
            </a:r>
          </a:p>
          <a:p>
            <a:pPr>
              <a:buClr>
                <a:srgbClr val="23B589"/>
              </a:buClr>
            </a:pPr>
            <a:endParaRPr lang="en-US" sz="3000" dirty="0">
              <a:solidFill>
                <a:srgbClr val="0A236D"/>
              </a:solidFill>
              <a:ea typeface="+mn-lt"/>
              <a:cs typeface="+mn-lt"/>
            </a:endParaRPr>
          </a:p>
          <a:p>
            <a:pPr>
              <a:buClr>
                <a:srgbClr val="23B589"/>
              </a:buClr>
            </a:pPr>
            <a:r>
              <a:rPr lang="en-US" sz="3000" dirty="0">
                <a:solidFill>
                  <a:srgbClr val="0A236D"/>
                </a:solidFill>
                <a:ea typeface="+mn-lt"/>
                <a:cs typeface="+mn-lt"/>
              </a:rPr>
              <a:t>Attack surface reduction</a:t>
            </a:r>
          </a:p>
          <a:p>
            <a:pPr>
              <a:buClr>
                <a:srgbClr val="23B589"/>
              </a:buClr>
            </a:pPr>
            <a:endParaRPr lang="en-US" sz="4000" dirty="0">
              <a:solidFill>
                <a:srgbClr val="0A236D"/>
              </a:solidFill>
              <a:latin typeface="Metropolis Extra Light" panose="00000500000000000000" charset="0"/>
              <a:ea typeface="+mn-lt"/>
              <a:cs typeface="+mn-lt"/>
            </a:endParaRPr>
          </a:p>
        </p:txBody>
      </p:sp>
      <p:pic>
        <p:nvPicPr>
          <p:cNvPr id="7" name="Picture 6" descr="A logo of four leaves&#10;&#10;Description automatically generated with medium confidence">
            <a:extLst>
              <a:ext uri="{FF2B5EF4-FFF2-40B4-BE49-F238E27FC236}">
                <a16:creationId xmlns:a16="http://schemas.microsoft.com/office/drawing/2014/main" id="{E5066801-1035-EA43-E157-D7F5FFC0CE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7556" y1="64000" x2="38667" y2="72889"/>
                        <a14:foregroundMark x1="64000" y1="69778" x2="72889" y2="62667"/>
                        <a14:foregroundMark x1="68000" y1="38667" x2="61778" y2="30222"/>
                        <a14:foregroundMark x1="71556" y1="38667" x2="59556" y2="32444"/>
                        <a14:foregroundMark x1="42222" y1="67556" x2="29778" y2="61333"/>
                        <a14:foregroundMark x1="19556" y1="78667" x2="33778" y2="76444"/>
                      </a14:backgroundRemoval>
                    </a14:imgEffect>
                  </a14:imgLayer>
                </a14:imgProps>
              </a:ext>
              <a:ext uri="{28A0092B-C50C-407E-A947-70E740481C1C}">
                <a14:useLocalDpi xmlns:a14="http://schemas.microsoft.com/office/drawing/2010/main" val="0"/>
              </a:ext>
            </a:extLst>
          </a:blip>
          <a:stretch>
            <a:fillRect/>
          </a:stretch>
        </p:blipFill>
        <p:spPr>
          <a:xfrm>
            <a:off x="479807" y="1740254"/>
            <a:ext cx="624102" cy="624102"/>
          </a:xfrm>
          <a:prstGeom prst="rect">
            <a:avLst/>
          </a:prstGeom>
        </p:spPr>
      </p:pic>
      <p:pic>
        <p:nvPicPr>
          <p:cNvPr id="10" name="Picture 9" descr="A logo of four leaves&#10;&#10;Description automatically generated with medium confidence">
            <a:extLst>
              <a:ext uri="{FF2B5EF4-FFF2-40B4-BE49-F238E27FC236}">
                <a16:creationId xmlns:a16="http://schemas.microsoft.com/office/drawing/2014/main" id="{F6A5B252-15BD-E2D2-7EF8-75DDCADF5F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7556" y1="64000" x2="38667" y2="72889"/>
                        <a14:foregroundMark x1="64000" y1="69778" x2="72889" y2="62667"/>
                        <a14:foregroundMark x1="68000" y1="38667" x2="61778" y2="30222"/>
                        <a14:foregroundMark x1="71556" y1="38667" x2="59556" y2="32444"/>
                        <a14:foregroundMark x1="42222" y1="67556" x2="29778" y2="61333"/>
                        <a14:foregroundMark x1="19556" y1="78667" x2="33778" y2="76444"/>
                      </a14:backgroundRemoval>
                    </a14:imgEffect>
                  </a14:imgLayer>
                </a14:imgProps>
              </a:ext>
              <a:ext uri="{28A0092B-C50C-407E-A947-70E740481C1C}">
                <a14:useLocalDpi xmlns:a14="http://schemas.microsoft.com/office/drawing/2010/main" val="0"/>
              </a:ext>
            </a:extLst>
          </a:blip>
          <a:stretch>
            <a:fillRect/>
          </a:stretch>
        </p:blipFill>
        <p:spPr>
          <a:xfrm>
            <a:off x="486364" y="2767944"/>
            <a:ext cx="624102" cy="624102"/>
          </a:xfrm>
          <a:prstGeom prst="rect">
            <a:avLst/>
          </a:prstGeom>
        </p:spPr>
      </p:pic>
      <p:pic>
        <p:nvPicPr>
          <p:cNvPr id="13" name="Picture 12" descr="A logo of four leaves&#10;&#10;Description automatically generated with medium confidence">
            <a:extLst>
              <a:ext uri="{FF2B5EF4-FFF2-40B4-BE49-F238E27FC236}">
                <a16:creationId xmlns:a16="http://schemas.microsoft.com/office/drawing/2014/main" id="{80ED5BC3-0E97-0E56-D505-DD321E1236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7556" y1="64000" x2="38667" y2="72889"/>
                        <a14:foregroundMark x1="64000" y1="69778" x2="72889" y2="62667"/>
                        <a14:foregroundMark x1="68000" y1="38667" x2="61778" y2="30222"/>
                        <a14:foregroundMark x1="71556" y1="38667" x2="59556" y2="32444"/>
                        <a14:foregroundMark x1="42222" y1="67556" x2="29778" y2="61333"/>
                        <a14:foregroundMark x1="19556" y1="78667" x2="33778" y2="76444"/>
                      </a14:backgroundRemoval>
                    </a14:imgEffect>
                  </a14:imgLayer>
                </a14:imgProps>
              </a:ext>
              <a:ext uri="{28A0092B-C50C-407E-A947-70E740481C1C}">
                <a14:useLocalDpi xmlns:a14="http://schemas.microsoft.com/office/drawing/2010/main" val="0"/>
              </a:ext>
            </a:extLst>
          </a:blip>
          <a:stretch>
            <a:fillRect/>
          </a:stretch>
        </p:blipFill>
        <p:spPr>
          <a:xfrm>
            <a:off x="486364" y="3869543"/>
            <a:ext cx="624102" cy="624102"/>
          </a:xfrm>
          <a:prstGeom prst="rect">
            <a:avLst/>
          </a:prstGeom>
        </p:spPr>
      </p:pic>
      <p:pic>
        <p:nvPicPr>
          <p:cNvPr id="14" name="Picture 13" descr="A logo of four leaves&#10;&#10;Description automatically generated with medium confidence">
            <a:extLst>
              <a:ext uri="{FF2B5EF4-FFF2-40B4-BE49-F238E27FC236}">
                <a16:creationId xmlns:a16="http://schemas.microsoft.com/office/drawing/2014/main" id="{E7AA35B3-204F-2ED7-C056-7BF45E49D0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7556" y1="64000" x2="38667" y2="72889"/>
                        <a14:foregroundMark x1="64000" y1="69778" x2="72889" y2="62667"/>
                        <a14:foregroundMark x1="68000" y1="38667" x2="61778" y2="30222"/>
                        <a14:foregroundMark x1="71556" y1="38667" x2="59556" y2="32444"/>
                        <a14:foregroundMark x1="42222" y1="67556" x2="29778" y2="61333"/>
                        <a14:foregroundMark x1="19556" y1="78667" x2="33778" y2="76444"/>
                      </a14:backgroundRemoval>
                    </a14:imgEffect>
                  </a14:imgLayer>
                </a14:imgProps>
              </a:ext>
              <a:ext uri="{28A0092B-C50C-407E-A947-70E740481C1C}">
                <a14:useLocalDpi xmlns:a14="http://schemas.microsoft.com/office/drawing/2010/main" val="0"/>
              </a:ext>
            </a:extLst>
          </a:blip>
          <a:stretch>
            <a:fillRect/>
          </a:stretch>
        </p:blipFill>
        <p:spPr>
          <a:xfrm>
            <a:off x="486364" y="4975997"/>
            <a:ext cx="624102" cy="624102"/>
          </a:xfrm>
          <a:prstGeom prst="rect">
            <a:avLst/>
          </a:prstGeom>
        </p:spPr>
      </p:pic>
      <p:pic>
        <p:nvPicPr>
          <p:cNvPr id="15" name="Picture 14" descr="A logo of four leaves&#10;&#10;Description automatically generated with medium confidence">
            <a:extLst>
              <a:ext uri="{FF2B5EF4-FFF2-40B4-BE49-F238E27FC236}">
                <a16:creationId xmlns:a16="http://schemas.microsoft.com/office/drawing/2014/main" id="{D9C6EF46-A9BF-CAEC-DFEF-0CF829F650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7556" y1="64000" x2="38667" y2="72889"/>
                        <a14:foregroundMark x1="64000" y1="69778" x2="72889" y2="62667"/>
                        <a14:foregroundMark x1="68000" y1="38667" x2="61778" y2="30222"/>
                        <a14:foregroundMark x1="71556" y1="38667" x2="59556" y2="32444"/>
                        <a14:foregroundMark x1="42222" y1="67556" x2="29778" y2="61333"/>
                        <a14:foregroundMark x1="19556" y1="78667" x2="33778" y2="76444"/>
                      </a14:backgroundRemoval>
                    </a14:imgEffect>
                  </a14:imgLayer>
                </a14:imgProps>
              </a:ext>
              <a:ext uri="{28A0092B-C50C-407E-A947-70E740481C1C}">
                <a14:useLocalDpi xmlns:a14="http://schemas.microsoft.com/office/drawing/2010/main" val="0"/>
              </a:ext>
            </a:extLst>
          </a:blip>
          <a:stretch>
            <a:fillRect/>
          </a:stretch>
        </p:blipFill>
        <p:spPr>
          <a:xfrm>
            <a:off x="486364" y="6073832"/>
            <a:ext cx="624102" cy="624102"/>
          </a:xfrm>
          <a:prstGeom prst="rect">
            <a:avLst/>
          </a:prstGeom>
        </p:spPr>
      </p:pic>
    </p:spTree>
    <p:extLst>
      <p:ext uri="{BB962C8B-B14F-4D97-AF65-F5344CB8AC3E}">
        <p14:creationId xmlns:p14="http://schemas.microsoft.com/office/powerpoint/2010/main" val="415337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1DD0C-0C15-CCEB-BE74-5D1EE86EAF6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110A9B3-4B4C-67DF-8645-3431716D97B1}"/>
              </a:ext>
            </a:extLst>
          </p:cNvPr>
          <p:cNvPicPr>
            <a:picLocks noChangeAspect="1"/>
          </p:cNvPicPr>
          <p:nvPr/>
        </p:nvPicPr>
        <p:blipFill>
          <a:blip r:embed="rId3"/>
          <a:stretch>
            <a:fillRect/>
          </a:stretch>
        </p:blipFill>
        <p:spPr>
          <a:xfrm>
            <a:off x="266701" y="342900"/>
            <a:ext cx="9138131" cy="2172003"/>
          </a:xfrm>
          <a:prstGeom prst="rect">
            <a:avLst/>
          </a:prstGeom>
        </p:spPr>
      </p:pic>
      <p:pic>
        <p:nvPicPr>
          <p:cNvPr id="16" name="Picture 15">
            <a:extLst>
              <a:ext uri="{FF2B5EF4-FFF2-40B4-BE49-F238E27FC236}">
                <a16:creationId xmlns:a16="http://schemas.microsoft.com/office/drawing/2014/main" id="{93792F51-ADF7-AFB8-B7DC-904254C3D19C}"/>
              </a:ext>
            </a:extLst>
          </p:cNvPr>
          <p:cNvPicPr>
            <a:picLocks noChangeAspect="1"/>
          </p:cNvPicPr>
          <p:nvPr/>
        </p:nvPicPr>
        <p:blipFill>
          <a:blip r:embed="rId4"/>
          <a:stretch>
            <a:fillRect/>
          </a:stretch>
        </p:blipFill>
        <p:spPr>
          <a:xfrm>
            <a:off x="1123951" y="2571631"/>
            <a:ext cx="5887271" cy="1714739"/>
          </a:xfrm>
          <a:prstGeom prst="rect">
            <a:avLst/>
          </a:prstGeom>
        </p:spPr>
      </p:pic>
      <p:pic>
        <p:nvPicPr>
          <p:cNvPr id="18" name="Picture 17">
            <a:extLst>
              <a:ext uri="{FF2B5EF4-FFF2-40B4-BE49-F238E27FC236}">
                <a16:creationId xmlns:a16="http://schemas.microsoft.com/office/drawing/2014/main" id="{7B07A5D0-FCA3-7812-A569-F8711375F407}"/>
              </a:ext>
            </a:extLst>
          </p:cNvPr>
          <p:cNvPicPr>
            <a:picLocks noChangeAspect="1"/>
          </p:cNvPicPr>
          <p:nvPr/>
        </p:nvPicPr>
        <p:blipFill>
          <a:blip r:embed="rId5"/>
          <a:stretch>
            <a:fillRect/>
          </a:stretch>
        </p:blipFill>
        <p:spPr>
          <a:xfrm>
            <a:off x="5067301" y="4114800"/>
            <a:ext cx="5298539" cy="2584178"/>
          </a:xfrm>
          <a:prstGeom prst="rect">
            <a:avLst/>
          </a:prstGeom>
        </p:spPr>
      </p:pic>
    </p:spTree>
    <p:extLst>
      <p:ext uri="{BB962C8B-B14F-4D97-AF65-F5344CB8AC3E}">
        <p14:creationId xmlns:p14="http://schemas.microsoft.com/office/powerpoint/2010/main" val="1590544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425928" y="680923"/>
            <a:ext cx="11148757" cy="923920"/>
          </a:xfrm>
        </p:spPr>
        <p:txBody>
          <a:bodyPr/>
          <a:lstStyle/>
          <a:p>
            <a:pPr marL="0" indent="0">
              <a:buClr>
                <a:srgbClr val="23B589"/>
              </a:buClr>
              <a:buNone/>
            </a:pPr>
            <a:r>
              <a:rPr lang="en-US" sz="4000" dirty="0">
                <a:latin typeface="Metropolis Semi Bold"/>
              </a:rPr>
              <a:t>“Nearly three-quarters (73%) admit that they only have strong awareness of less than 80% of all assets”</a:t>
            </a:r>
          </a:p>
        </p:txBody>
      </p:sp>
      <p:sp>
        <p:nvSpPr>
          <p:cNvPr id="60" name="Text Placeholder 5">
            <a:extLst>
              <a:ext uri="{FF2B5EF4-FFF2-40B4-BE49-F238E27FC236}">
                <a16:creationId xmlns:a16="http://schemas.microsoft.com/office/drawing/2014/main" id="{AB03F20E-331E-C0D4-D031-E95EAADA5470}"/>
              </a:ext>
            </a:extLst>
          </p:cNvPr>
          <p:cNvSpPr txBox="1">
            <a:spLocks/>
          </p:cNvSpPr>
          <p:nvPr/>
        </p:nvSpPr>
        <p:spPr>
          <a:xfrm>
            <a:off x="52642" y="6512215"/>
            <a:ext cx="3900731" cy="345785"/>
          </a:xfrm>
          <a:prstGeom prst="rect">
            <a:avLst/>
          </a:prstGeom>
        </p:spPr>
        <p:txBody>
          <a:bodyPr vert="horz" lIns="91440" tIns="45720" rIns="91440" bIns="4572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3B589"/>
              </a:buClr>
              <a:buFont typeface="Arial" panose="020B0604020202020204" pitchFamily="34" charset="0"/>
              <a:buNone/>
            </a:pPr>
            <a:r>
              <a:rPr lang="en-US" sz="1800" dirty="0">
                <a:solidFill>
                  <a:srgbClr val="0C385A"/>
                </a:solidFill>
              </a:rPr>
              <a:t>Source: ESG ,April 2023</a:t>
            </a:r>
            <a:endParaRPr lang="en-IL" sz="1800" dirty="0">
              <a:solidFill>
                <a:srgbClr val="0C385A"/>
              </a:solidFill>
              <a:cs typeface="Calibri"/>
            </a:endParaRPr>
          </a:p>
          <a:p>
            <a:endParaRPr lang="en-US" dirty="0"/>
          </a:p>
        </p:txBody>
      </p:sp>
      <p:pic>
        <p:nvPicPr>
          <p:cNvPr id="3" name="Picture 2" descr="A person holding a usb device&#10;&#10;Description automatically generated">
            <a:extLst>
              <a:ext uri="{FF2B5EF4-FFF2-40B4-BE49-F238E27FC236}">
                <a16:creationId xmlns:a16="http://schemas.microsoft.com/office/drawing/2014/main" id="{D43DE521-DC12-0DD4-2CC5-38CE7746DC6B}"/>
              </a:ext>
            </a:extLst>
          </p:cNvPr>
          <p:cNvPicPr>
            <a:picLocks noChangeAspect="1"/>
          </p:cNvPicPr>
          <p:nvPr/>
        </p:nvPicPr>
        <p:blipFill>
          <a:blip r:embed="rId3"/>
          <a:stretch>
            <a:fillRect/>
          </a:stretch>
        </p:blipFill>
        <p:spPr>
          <a:xfrm>
            <a:off x="6096000" y="2500228"/>
            <a:ext cx="4752975" cy="4357772"/>
          </a:xfrm>
          <a:prstGeom prst="rect">
            <a:avLst/>
          </a:prstGeom>
        </p:spPr>
      </p:pic>
      <p:sp>
        <p:nvSpPr>
          <p:cNvPr id="4" name="Text Placeholder 5">
            <a:extLst>
              <a:ext uri="{FF2B5EF4-FFF2-40B4-BE49-F238E27FC236}">
                <a16:creationId xmlns:a16="http://schemas.microsoft.com/office/drawing/2014/main" id="{45F13D68-ADD3-611C-DFB3-10CA69AF641A}"/>
              </a:ext>
            </a:extLst>
          </p:cNvPr>
          <p:cNvSpPr txBox="1">
            <a:spLocks/>
          </p:cNvSpPr>
          <p:nvPr/>
        </p:nvSpPr>
        <p:spPr>
          <a:xfrm>
            <a:off x="425928" y="2582788"/>
            <a:ext cx="5715000" cy="9239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171450" marR="0" lvl="0" indent="-171450" algn="l" rtl="0">
              <a:lnSpc>
                <a:spcPct val="90000"/>
              </a:lnSpc>
              <a:spcBef>
                <a:spcPts val="1000"/>
              </a:spcBef>
              <a:spcAft>
                <a:spcPts val="0"/>
              </a:spcAft>
              <a:buClr>
                <a:srgbClr val="29B679"/>
              </a:buClr>
              <a:buSzPct val="150000"/>
              <a:buFont typeface="Arial" panose="020B0604020202020204" pitchFamily="34" charset="0"/>
              <a:buChar char="•"/>
              <a:defRPr sz="1200" b="0" i="0" u="none" strike="noStrike" cap="none">
                <a:solidFill>
                  <a:srgbClr val="0A236D"/>
                </a:solidFill>
                <a:latin typeface="Metropolis" panose="020B0604020202020204" charset="0"/>
                <a:ea typeface="Calibri"/>
                <a:cs typeface="Calibri"/>
                <a:sym typeface="Calibri"/>
              </a:defRPr>
            </a:lvl1pPr>
            <a:lvl2pPr marL="628650" marR="0" lvl="1" indent="-171450" algn="l" rtl="0">
              <a:lnSpc>
                <a:spcPct val="90000"/>
              </a:lnSpc>
              <a:spcBef>
                <a:spcPts val="500"/>
              </a:spcBef>
              <a:spcAft>
                <a:spcPts val="0"/>
              </a:spcAft>
              <a:buClr>
                <a:srgbClr val="29B679"/>
              </a:buClr>
              <a:buSzPts val="2400"/>
              <a:buFont typeface="Arial" panose="020B0604020202020204" pitchFamily="34" charset="0"/>
              <a:buChar char="•"/>
              <a:defRPr sz="1200" b="0" i="0" u="none" strike="noStrike" cap="none">
                <a:solidFill>
                  <a:srgbClr val="0A236D"/>
                </a:solidFill>
                <a:latin typeface="Metropolis" panose="020B0604020202020204" charset="0"/>
                <a:ea typeface="Calibri"/>
                <a:cs typeface="Calibri"/>
                <a:sym typeface="Calibri"/>
              </a:defRPr>
            </a:lvl2pPr>
            <a:lvl3pPr marL="1085850" marR="0" lvl="2" indent="-171450" algn="l" rtl="0">
              <a:lnSpc>
                <a:spcPct val="90000"/>
              </a:lnSpc>
              <a:spcBef>
                <a:spcPts val="500"/>
              </a:spcBef>
              <a:spcAft>
                <a:spcPts val="0"/>
              </a:spcAft>
              <a:buClr>
                <a:srgbClr val="29B679"/>
              </a:buClr>
              <a:buSzPts val="2000"/>
              <a:buFont typeface="Arial" panose="020B0604020202020204" pitchFamily="34" charset="0"/>
              <a:buChar char="•"/>
              <a:defRPr sz="1200" b="0" i="0" u="none" strike="noStrike" cap="none">
                <a:solidFill>
                  <a:srgbClr val="0A236D"/>
                </a:solidFill>
                <a:latin typeface="Metropolis" panose="020B0604020202020204" charset="0"/>
                <a:ea typeface="Meiryo UI" panose="020B0604030504040204" pitchFamily="34" charset="-128"/>
                <a:cs typeface="Calibri"/>
                <a:sym typeface="Calibri"/>
              </a:defRPr>
            </a:lvl3pPr>
            <a:lvl4pPr marL="1543050" marR="0" lvl="3" indent="-171450" algn="l" rtl="0">
              <a:lnSpc>
                <a:spcPct val="90000"/>
              </a:lnSpc>
              <a:spcBef>
                <a:spcPts val="500"/>
              </a:spcBef>
              <a:spcAft>
                <a:spcPts val="0"/>
              </a:spcAft>
              <a:buClr>
                <a:srgbClr val="29B679"/>
              </a:buClr>
              <a:buSzPts val="1800"/>
              <a:buFont typeface="Arial" panose="020B0604020202020204" pitchFamily="34" charset="0"/>
              <a:buChar char="•"/>
              <a:defRPr sz="1200" b="0" i="0" u="none" strike="noStrike" cap="none">
                <a:solidFill>
                  <a:srgbClr val="0A236D"/>
                </a:solidFill>
                <a:latin typeface="Metropolis" panose="020B0604020202020204" charset="0"/>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rgbClr val="23B589"/>
              </a:buClr>
              <a:buFont typeface="Arial" panose="020B0604020202020204" pitchFamily="34" charset="0"/>
              <a:buNone/>
            </a:pPr>
            <a:r>
              <a:rPr lang="en-US" sz="4000" dirty="0">
                <a:solidFill>
                  <a:srgbClr val="FD6445"/>
                </a:solidFill>
                <a:latin typeface="Metropolis Semi Bold"/>
              </a:rPr>
              <a:t>Seeing half of the picture </a:t>
            </a:r>
          </a:p>
          <a:p>
            <a:pPr marL="0" indent="0">
              <a:buClr>
                <a:srgbClr val="23B589"/>
              </a:buClr>
              <a:buFont typeface="Arial" panose="020B0604020202020204" pitchFamily="34" charset="0"/>
              <a:buNone/>
            </a:pPr>
            <a:r>
              <a:rPr lang="en-US" sz="4000" dirty="0">
                <a:solidFill>
                  <a:srgbClr val="FD6445"/>
                </a:solidFill>
                <a:latin typeface="Metropolis Semi Bold"/>
              </a:rPr>
              <a:t>is not enough!</a:t>
            </a:r>
          </a:p>
        </p:txBody>
      </p:sp>
    </p:spTree>
    <p:extLst>
      <p:ext uri="{BB962C8B-B14F-4D97-AF65-F5344CB8AC3E}">
        <p14:creationId xmlns:p14="http://schemas.microsoft.com/office/powerpoint/2010/main" val="2895621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1646603" y="474741"/>
            <a:ext cx="11027997" cy="625185"/>
          </a:xfrm>
        </p:spPr>
        <p:txBody>
          <a:bodyPr/>
          <a:lstStyle/>
          <a:p>
            <a:r>
              <a:rPr lang="en-US" sz="4400" dirty="0">
                <a:solidFill>
                  <a:srgbClr val="0A236D"/>
                </a:solidFill>
              </a:rPr>
              <a:t>CPS Visibility Challenges</a:t>
            </a:r>
            <a:endParaRPr lang="en-IL" sz="4400" dirty="0">
              <a:solidFill>
                <a:srgbClr val="0A236D"/>
              </a:solidFill>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1732328" y="2041356"/>
            <a:ext cx="9773347" cy="1229919"/>
          </a:xfrm>
        </p:spPr>
        <p:txBody>
          <a:bodyPr/>
          <a:lstStyle/>
          <a:p>
            <a:pPr>
              <a:buClr>
                <a:srgbClr val="23B589"/>
              </a:buClr>
            </a:pPr>
            <a:r>
              <a:rPr lang="en-US" sz="4000" dirty="0">
                <a:solidFill>
                  <a:srgbClr val="0A236D"/>
                </a:solidFill>
                <a:ea typeface="+mn-lt"/>
                <a:cs typeface="+mn-lt"/>
              </a:rPr>
              <a:t>Active scanning </a:t>
            </a:r>
            <a:r>
              <a:rPr lang="en-US" sz="4000" dirty="0">
                <a:solidFill>
                  <a:srgbClr val="0A236D"/>
                </a:solidFill>
                <a:ea typeface="+mn-lt"/>
                <a:cs typeface="+mn-lt"/>
                <a:sym typeface="Wingdings" panose="05000000000000000000" pitchFamily="2" charset="2"/>
              </a:rPr>
              <a:t> </a:t>
            </a:r>
            <a:r>
              <a:rPr lang="en-US" sz="4000" dirty="0">
                <a:solidFill>
                  <a:srgbClr val="0A236D"/>
                </a:solidFill>
                <a:ea typeface="+mn-lt"/>
                <a:cs typeface="+mn-lt"/>
              </a:rPr>
              <a:t>Potential impact on system responsiveness and availability. </a:t>
            </a:r>
          </a:p>
        </p:txBody>
      </p:sp>
      <p:pic>
        <p:nvPicPr>
          <p:cNvPr id="7" name="Graphic 6" descr="Server outline">
            <a:extLst>
              <a:ext uri="{FF2B5EF4-FFF2-40B4-BE49-F238E27FC236}">
                <a16:creationId xmlns:a16="http://schemas.microsoft.com/office/drawing/2014/main" id="{A8B64D4C-C9ED-F7CA-A502-0E4F34DEAE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227" y="2167111"/>
            <a:ext cx="978408" cy="978408"/>
          </a:xfrm>
          <a:prstGeom prst="rect">
            <a:avLst/>
          </a:prstGeom>
        </p:spPr>
      </p:pic>
      <p:sp>
        <p:nvSpPr>
          <p:cNvPr id="4" name="Text Placeholder 2">
            <a:extLst>
              <a:ext uri="{FF2B5EF4-FFF2-40B4-BE49-F238E27FC236}">
                <a16:creationId xmlns:a16="http://schemas.microsoft.com/office/drawing/2014/main" id="{B94FEA4F-37C3-2865-D997-BE6AE33602C7}"/>
              </a:ext>
            </a:extLst>
          </p:cNvPr>
          <p:cNvSpPr txBox="1">
            <a:spLocks/>
          </p:cNvSpPr>
          <p:nvPr/>
        </p:nvSpPr>
        <p:spPr>
          <a:xfrm>
            <a:off x="1732327" y="3429000"/>
            <a:ext cx="9773347" cy="12299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800"/>
              <a:buFont typeface="Arial"/>
              <a:buNone/>
              <a:defRPr sz="1400" b="0" i="0" u="none" strike="noStrike" cap="none">
                <a:solidFill>
                  <a:srgbClr val="002D86"/>
                </a:solidFill>
                <a:latin typeface="Metropolis" panose="020B0604020202020204" charset="0"/>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Clr>
                <a:srgbClr val="23B589"/>
              </a:buClr>
            </a:pPr>
            <a:r>
              <a:rPr lang="en-US" sz="4000" dirty="0">
                <a:solidFill>
                  <a:srgbClr val="0A236D"/>
                </a:solidFill>
                <a:ea typeface="+mn-lt"/>
                <a:cs typeface="+mn-lt"/>
              </a:rPr>
              <a:t>Passive probing </a:t>
            </a:r>
            <a:r>
              <a:rPr lang="en-US" sz="4000" dirty="0">
                <a:solidFill>
                  <a:srgbClr val="0A236D"/>
                </a:solidFill>
                <a:ea typeface="+mn-lt"/>
                <a:cs typeface="+mn-lt"/>
                <a:sym typeface="Wingdings" panose="05000000000000000000" pitchFamily="2" charset="2"/>
              </a:rPr>
              <a:t> </a:t>
            </a:r>
            <a:r>
              <a:rPr lang="en-US" sz="4000" dirty="0">
                <a:solidFill>
                  <a:srgbClr val="0A236D"/>
                </a:solidFill>
                <a:ea typeface="+mn-lt"/>
                <a:cs typeface="+mn-lt"/>
              </a:rPr>
              <a:t>Poor visibility (50%-80%) due to encrypted traffic. </a:t>
            </a:r>
          </a:p>
        </p:txBody>
      </p:sp>
      <p:sp>
        <p:nvSpPr>
          <p:cNvPr id="6" name="Text Placeholder 2">
            <a:extLst>
              <a:ext uri="{FF2B5EF4-FFF2-40B4-BE49-F238E27FC236}">
                <a16:creationId xmlns:a16="http://schemas.microsoft.com/office/drawing/2014/main" id="{304BB636-AC4D-A4D3-CDF0-9B0F9365E68A}"/>
              </a:ext>
            </a:extLst>
          </p:cNvPr>
          <p:cNvSpPr txBox="1">
            <a:spLocks/>
          </p:cNvSpPr>
          <p:nvPr/>
        </p:nvSpPr>
        <p:spPr>
          <a:xfrm>
            <a:off x="1732326" y="4816644"/>
            <a:ext cx="9773347" cy="12299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800"/>
              <a:buFont typeface="Arial"/>
              <a:buNone/>
              <a:defRPr sz="1400" b="0" i="0" u="none" strike="noStrike" cap="none">
                <a:solidFill>
                  <a:srgbClr val="002D86"/>
                </a:solidFill>
                <a:latin typeface="Metropolis" panose="020B0604020202020204" charset="0"/>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Clr>
                <a:srgbClr val="23B589"/>
              </a:buClr>
            </a:pPr>
            <a:r>
              <a:rPr lang="en-US" sz="4000" dirty="0">
                <a:solidFill>
                  <a:srgbClr val="0A236D"/>
                </a:solidFill>
                <a:ea typeface="+mn-lt"/>
                <a:cs typeface="+mn-lt"/>
              </a:rPr>
              <a:t>Dormant assets</a:t>
            </a:r>
            <a:r>
              <a:rPr lang="en-US" sz="4000" dirty="0">
                <a:solidFill>
                  <a:srgbClr val="0A236D"/>
                </a:solidFill>
                <a:ea typeface="+mn-lt"/>
                <a:cs typeface="+mn-lt"/>
                <a:sym typeface="Wingdings" panose="05000000000000000000" pitchFamily="2" charset="2"/>
              </a:rPr>
              <a:t> </a:t>
            </a:r>
            <a:r>
              <a:rPr lang="en-US" sz="4000" dirty="0">
                <a:solidFill>
                  <a:srgbClr val="0A236D"/>
                </a:solidFill>
                <a:ea typeface="+mn-lt"/>
                <a:cs typeface="+mn-lt"/>
              </a:rPr>
              <a:t>Become “invisible” – </a:t>
            </a:r>
            <a:r>
              <a:rPr lang="en-US" sz="4000" dirty="0" err="1">
                <a:solidFill>
                  <a:srgbClr val="0A236D"/>
                </a:solidFill>
                <a:ea typeface="+mn-lt"/>
                <a:cs typeface="+mn-lt"/>
              </a:rPr>
              <a:t>MAC’less</a:t>
            </a:r>
            <a:endParaRPr lang="en-US" sz="4000" dirty="0">
              <a:solidFill>
                <a:srgbClr val="0A236D"/>
              </a:solidFill>
              <a:ea typeface="+mn-lt"/>
              <a:cs typeface="+mn-lt"/>
            </a:endParaRPr>
          </a:p>
        </p:txBody>
      </p:sp>
      <p:pic>
        <p:nvPicPr>
          <p:cNvPr id="9" name="Graphic 8" descr="Snooze outline">
            <a:extLst>
              <a:ext uri="{FF2B5EF4-FFF2-40B4-BE49-F238E27FC236}">
                <a16:creationId xmlns:a16="http://schemas.microsoft.com/office/drawing/2014/main" id="{DBAE6907-B965-E051-0F87-6B61DE6F35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227" y="4942399"/>
            <a:ext cx="978408" cy="978408"/>
          </a:xfrm>
          <a:prstGeom prst="rect">
            <a:avLst/>
          </a:prstGeom>
        </p:spPr>
      </p:pic>
      <p:grpSp>
        <p:nvGrpSpPr>
          <p:cNvPr id="15" name="Group 14">
            <a:extLst>
              <a:ext uri="{FF2B5EF4-FFF2-40B4-BE49-F238E27FC236}">
                <a16:creationId xmlns:a16="http://schemas.microsoft.com/office/drawing/2014/main" id="{583560C5-05BE-9E27-0F05-2111D7A3424B}"/>
              </a:ext>
            </a:extLst>
          </p:cNvPr>
          <p:cNvGrpSpPr/>
          <p:nvPr/>
        </p:nvGrpSpPr>
        <p:grpSpPr>
          <a:xfrm>
            <a:off x="299227" y="3554755"/>
            <a:ext cx="978408" cy="978408"/>
            <a:chOff x="299227" y="3554755"/>
            <a:chExt cx="978408" cy="978408"/>
          </a:xfrm>
        </p:grpSpPr>
        <p:pic>
          <p:nvPicPr>
            <p:cNvPr id="12" name="Graphic 11" descr="Magnifying glass outline">
              <a:extLst>
                <a:ext uri="{FF2B5EF4-FFF2-40B4-BE49-F238E27FC236}">
                  <a16:creationId xmlns:a16="http://schemas.microsoft.com/office/drawing/2014/main" id="{F156E1B0-0D14-7F17-93B4-817DEAA91E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9227" y="3554755"/>
              <a:ext cx="978408" cy="978408"/>
            </a:xfrm>
            <a:prstGeom prst="rect">
              <a:avLst/>
            </a:prstGeom>
          </p:spPr>
        </p:pic>
        <p:pic>
          <p:nvPicPr>
            <p:cNvPr id="14" name="Graphic 13" descr="Blind outline">
              <a:extLst>
                <a:ext uri="{FF2B5EF4-FFF2-40B4-BE49-F238E27FC236}">
                  <a16:creationId xmlns:a16="http://schemas.microsoft.com/office/drawing/2014/main" id="{8B1BECAD-9E71-2655-00A9-04155297C1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6299" y="3696822"/>
              <a:ext cx="540053" cy="540053"/>
            </a:xfrm>
            <a:prstGeom prst="rect">
              <a:avLst/>
            </a:prstGeom>
          </p:spPr>
        </p:pic>
      </p:grpSp>
    </p:spTree>
    <p:extLst>
      <p:ext uri="{BB962C8B-B14F-4D97-AF65-F5344CB8AC3E}">
        <p14:creationId xmlns:p14="http://schemas.microsoft.com/office/powerpoint/2010/main" val="3737471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11"/>
          </p:nvPr>
        </p:nvSpPr>
        <p:spPr>
          <a:xfrm>
            <a:off x="1646603" y="474742"/>
            <a:ext cx="11027997" cy="625185"/>
          </a:xfrm>
        </p:spPr>
        <p:txBody>
          <a:bodyPr/>
          <a:lstStyle/>
          <a:p>
            <a:r>
              <a:rPr lang="en-US" sz="4400">
                <a:solidFill>
                  <a:srgbClr val="0C385A"/>
                </a:solidFill>
              </a:rPr>
              <a:t>Friend or Foe?</a:t>
            </a:r>
            <a:endParaRPr lang="en-IL" sz="4400">
              <a:solidFill>
                <a:srgbClr val="0C385A"/>
              </a:solidFill>
            </a:endParaRPr>
          </a:p>
        </p:txBody>
      </p:sp>
      <p:pic>
        <p:nvPicPr>
          <p:cNvPr id="7" name="Picture 6" descr="A close-up of a medical device&#10;&#10;Description automatically generated">
            <a:extLst>
              <a:ext uri="{FF2B5EF4-FFF2-40B4-BE49-F238E27FC236}">
                <a16:creationId xmlns:a16="http://schemas.microsoft.com/office/drawing/2014/main" id="{97BBED55-BF25-8FF0-A8D5-B8ED1A2750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4" b="89996" l="6852" r="90256">
                        <a14:foregroundMark x1="11991" y1="30819" x2="11205" y2="38040"/>
                        <a14:foregroundMark x1="11205" y1="38040" x2="12272" y2="49899"/>
                        <a14:foregroundMark x1="12272" y1="49899" x2="12777" y2="51150"/>
                        <a14:foregroundMark x1="25442" y1="38362" x2="31592" y2="38685"/>
                        <a14:foregroundMark x1="58411" y1="30173" x2="58074" y2="28842"/>
                        <a14:foregroundMark x1="63887" y1="28842" x2="63213" y2="28842"/>
                        <a14:foregroundMark x1="69026" y1="68213" x2="17664" y2="69100"/>
                        <a14:foregroundMark x1="17664" y1="69100" x2="25330" y2="72045"/>
                        <a14:foregroundMark x1="25330" y1="72045" x2="54002" y2="69463"/>
                        <a14:foregroundMark x1="54002" y1="69463" x2="70458" y2="70069"/>
                        <a14:foregroundMark x1="70458" y1="70069" x2="70851" y2="69665"/>
                        <a14:foregroundMark x1="81803" y1="65430" x2="82252" y2="66075"/>
                        <a14:foregroundMark x1="12553" y1="22469" x2="7807" y2="25494"/>
                        <a14:foregroundMark x1="7807" y1="25494" x2="8649" y2="64542"/>
                        <a14:foregroundMark x1="8649" y1="64542" x2="9014" y2="67043"/>
                        <a14:foregroundMark x1="11514" y1="77370" x2="34513" y2="76603"/>
                        <a14:foregroundMark x1="34513" y1="76603" x2="42544" y2="77047"/>
                        <a14:foregroundMark x1="77141" y1="27551" x2="81073" y2="27471"/>
                        <a14:foregroundMark x1="81073" y1="27471" x2="85454" y2="29851"/>
                        <a14:foregroundMark x1="85454" y1="29851" x2="88206" y2="34409"/>
                        <a14:foregroundMark x1="88206" y1="34409" x2="89806" y2="42073"/>
                        <a14:foregroundMark x1="89806" y1="42073" x2="89947" y2="53409"/>
                        <a14:foregroundMark x1="89947" y1="53409" x2="87756" y2="64260"/>
                        <a14:foregroundMark x1="87756" y1="64260" x2="84892" y2="69181"/>
                        <a14:foregroundMark x1="84892" y1="69181" x2="84667" y2="69342"/>
                        <a14:foregroundMark x1="64589" y1="28358" x2="63437" y2="29165"/>
                        <a14:foregroundMark x1="63550" y1="28520" x2="63662" y2="30335"/>
                        <a14:foregroundMark x1="56585" y1="40823" x2="56585" y2="39855"/>
                        <a14:foregroundMark x1="64589" y1="40500" x2="64252" y2="40823"/>
                        <a14:foregroundMark x1="56473" y1="28681" x2="55799" y2="29165"/>
                        <a14:foregroundMark x1="56922" y1="27551" x2="56473" y2="27067"/>
                        <a14:foregroundMark x1="64701" y1="28035" x2="63662" y2="28035"/>
                        <a14:foregroundMark x1="62651" y1="27551" x2="63718" y2="32957"/>
                        <a14:foregroundMark x1="63718" y1="32957" x2="62174" y2="27551"/>
                        <a14:foregroundMark x1="62174" y1="27551" x2="61275" y2="27067"/>
                        <a14:foregroundMark x1="52710" y1="61960" x2="64617" y2="62081"/>
                        <a14:foregroundMark x1="64617" y1="62081" x2="77029" y2="60508"/>
                        <a14:foregroundMark x1="88318" y1="73134" x2="88206" y2="70996"/>
                        <a14:foregroundMark x1="87981" y1="70996" x2="90256" y2="57725"/>
                        <a14:foregroundMark x1="90256" y1="57725" x2="90256" y2="57725"/>
                        <a14:foregroundMark x1="89582" y1="71158" x2="90143" y2="45583"/>
                        <a14:foregroundMark x1="90143" y1="45583" x2="90143" y2="45583"/>
                        <a14:foregroundMark x1="48273" y1="77047" x2="59618" y2="77652"/>
                        <a14:foregroundMark x1="59618" y1="77652" x2="69278" y2="76644"/>
                        <a14:foregroundMark x1="69278" y1="76644" x2="52176" y2="72529"/>
                        <a14:foregroundMark x1="52176" y1="72529" x2="48104" y2="74587"/>
                        <a14:foregroundMark x1="48104" y1="74587" x2="50211" y2="78177"/>
                        <a14:foregroundMark x1="14378" y1="21460" x2="35552" y2="22509"/>
                        <a14:foregroundMark x1="35552" y1="22509" x2="50969" y2="21218"/>
                        <a14:foregroundMark x1="50969" y1="21218" x2="57063" y2="21299"/>
                        <a14:foregroundMark x1="57063" y1="21299" x2="77591" y2="20815"/>
                        <a14:foregroundMark x1="7301" y1="25898" x2="7751" y2="56716"/>
                        <a14:foregroundMark x1="6852" y1="32634" x2="9127" y2="78540"/>
                        <a14:foregroundMark x1="16877" y1="65228" x2="16653" y2="67527"/>
                        <a14:foregroundMark x1="82393" y1="37394" x2="82252" y2="41146"/>
                        <a14:foregroundMark x1="80567" y1="74587" x2="81017" y2="71480"/>
                        <a14:foregroundMark x1="82140" y1="71965" x2="81466" y2="65914"/>
                        <a14:foregroundMark x1="81466" y1="65914" x2="81466" y2="66398"/>
                        <a14:foregroundMark x1="70289" y1="77531" x2="75597" y2="77088"/>
                        <a14:foregroundMark x1="75597" y1="77088" x2="76102" y2="77370"/>
                        <a14:foregroundMark x1="78602" y1="62122" x2="83235" y2="62445"/>
                        <a14:foregroundMark x1="83235" y1="62445" x2="85117" y2="61960"/>
                        <a14:backgroundMark x1="83179" y1="36547" x2="84078" y2="52279"/>
                        <a14:backgroundMark x1="84078" y1="52279" x2="82758" y2="57685"/>
                        <a14:backgroundMark x1="82758" y1="57685" x2="81045" y2="52239"/>
                        <a14:backgroundMark x1="81045" y1="52239" x2="80680" y2="42396"/>
                        <a14:backgroundMark x1="80680" y1="42396" x2="82112" y2="36668"/>
                        <a14:backgroundMark x1="82112" y1="36668" x2="83853" y2="36386"/>
                      </a14:backgroundRemoval>
                    </a14:imgEffect>
                  </a14:imgLayer>
                </a14:imgProps>
              </a:ext>
              <a:ext uri="{28A0092B-C50C-407E-A947-70E740481C1C}">
                <a14:useLocalDpi xmlns:a14="http://schemas.microsoft.com/office/drawing/2010/main" val="0"/>
              </a:ext>
            </a:extLst>
          </a:blip>
          <a:stretch>
            <a:fillRect/>
          </a:stretch>
        </p:blipFill>
        <p:spPr>
          <a:xfrm>
            <a:off x="2838450" y="2129117"/>
            <a:ext cx="2545358" cy="1771649"/>
          </a:xfrm>
          <a:prstGeom prst="rect">
            <a:avLst/>
          </a:prstGeom>
        </p:spPr>
      </p:pic>
      <p:pic>
        <p:nvPicPr>
          <p:cNvPr id="8" name="Picture 7" descr="A close-up of a medical device&#10;&#10;Description automatically generated">
            <a:extLst>
              <a:ext uri="{FF2B5EF4-FFF2-40B4-BE49-F238E27FC236}">
                <a16:creationId xmlns:a16="http://schemas.microsoft.com/office/drawing/2014/main" id="{4A17F3F7-B9F5-998A-2A4A-1DDFB3E4A58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4" b="89996" l="6852" r="90256">
                        <a14:foregroundMark x1="11991" y1="30819" x2="11205" y2="38040"/>
                        <a14:foregroundMark x1="11205" y1="38040" x2="12272" y2="49899"/>
                        <a14:foregroundMark x1="12272" y1="49899" x2="12777" y2="51150"/>
                        <a14:foregroundMark x1="25442" y1="38362" x2="31592" y2="38685"/>
                        <a14:foregroundMark x1="58411" y1="30173" x2="58074" y2="28842"/>
                        <a14:foregroundMark x1="63887" y1="28842" x2="63213" y2="28842"/>
                        <a14:foregroundMark x1="69026" y1="68213" x2="17664" y2="69100"/>
                        <a14:foregroundMark x1="17664" y1="69100" x2="25330" y2="72045"/>
                        <a14:foregroundMark x1="25330" y1="72045" x2="54002" y2="69463"/>
                        <a14:foregroundMark x1="54002" y1="69463" x2="70458" y2="70069"/>
                        <a14:foregroundMark x1="70458" y1="70069" x2="70851" y2="69665"/>
                        <a14:foregroundMark x1="81803" y1="65430" x2="82252" y2="66075"/>
                        <a14:foregroundMark x1="12553" y1="22469" x2="7807" y2="25494"/>
                        <a14:foregroundMark x1="7807" y1="25494" x2="8649" y2="64542"/>
                        <a14:foregroundMark x1="8649" y1="64542" x2="9014" y2="67043"/>
                        <a14:foregroundMark x1="11514" y1="77370" x2="34513" y2="76603"/>
                        <a14:foregroundMark x1="34513" y1="76603" x2="42544" y2="77047"/>
                        <a14:foregroundMark x1="77141" y1="27551" x2="81073" y2="27471"/>
                        <a14:foregroundMark x1="81073" y1="27471" x2="85454" y2="29851"/>
                        <a14:foregroundMark x1="85454" y1="29851" x2="88206" y2="34409"/>
                        <a14:foregroundMark x1="88206" y1="34409" x2="89806" y2="42073"/>
                        <a14:foregroundMark x1="89806" y1="42073" x2="89947" y2="53409"/>
                        <a14:foregroundMark x1="89947" y1="53409" x2="87756" y2="64260"/>
                        <a14:foregroundMark x1="87756" y1="64260" x2="84892" y2="69181"/>
                        <a14:foregroundMark x1="84892" y1="69181" x2="84667" y2="69342"/>
                        <a14:foregroundMark x1="64589" y1="28358" x2="63437" y2="29165"/>
                        <a14:foregroundMark x1="63550" y1="28520" x2="63662" y2="30335"/>
                        <a14:foregroundMark x1="56585" y1="40823" x2="56585" y2="39855"/>
                        <a14:foregroundMark x1="64589" y1="40500" x2="64252" y2="40823"/>
                        <a14:foregroundMark x1="56473" y1="28681" x2="55799" y2="29165"/>
                        <a14:foregroundMark x1="56922" y1="27551" x2="56473" y2="27067"/>
                        <a14:foregroundMark x1="64701" y1="28035" x2="63662" y2="28035"/>
                        <a14:foregroundMark x1="62651" y1="27551" x2="63718" y2="32957"/>
                        <a14:foregroundMark x1="63718" y1="32957" x2="62174" y2="27551"/>
                        <a14:foregroundMark x1="62174" y1="27551" x2="61275" y2="27067"/>
                        <a14:foregroundMark x1="52710" y1="61960" x2="64617" y2="62081"/>
                        <a14:foregroundMark x1="64617" y1="62081" x2="77029" y2="60508"/>
                        <a14:foregroundMark x1="88318" y1="73134" x2="88206" y2="70996"/>
                        <a14:foregroundMark x1="87981" y1="70996" x2="90256" y2="57725"/>
                        <a14:foregroundMark x1="90256" y1="57725" x2="90256" y2="57725"/>
                        <a14:foregroundMark x1="89582" y1="71158" x2="90143" y2="45583"/>
                        <a14:foregroundMark x1="90143" y1="45583" x2="90143" y2="45583"/>
                        <a14:foregroundMark x1="48273" y1="77047" x2="59618" y2="77652"/>
                        <a14:foregroundMark x1="59618" y1="77652" x2="69278" y2="76644"/>
                        <a14:foregroundMark x1="69278" y1="76644" x2="52176" y2="72529"/>
                        <a14:foregroundMark x1="52176" y1="72529" x2="48104" y2="74587"/>
                        <a14:foregroundMark x1="48104" y1="74587" x2="50211" y2="78177"/>
                        <a14:foregroundMark x1="14378" y1="21460" x2="35552" y2="22509"/>
                        <a14:foregroundMark x1="35552" y1="22509" x2="50969" y2="21218"/>
                        <a14:foregroundMark x1="50969" y1="21218" x2="57063" y2="21299"/>
                        <a14:foregroundMark x1="57063" y1="21299" x2="77591" y2="20815"/>
                        <a14:foregroundMark x1="7301" y1="25898" x2="7751" y2="56716"/>
                        <a14:foregroundMark x1="6852" y1="32634" x2="9127" y2="78540"/>
                        <a14:foregroundMark x1="16877" y1="65228" x2="16653" y2="67527"/>
                        <a14:foregroundMark x1="82393" y1="37394" x2="82252" y2="41146"/>
                        <a14:foregroundMark x1="80567" y1="74587" x2="81017" y2="71480"/>
                        <a14:foregroundMark x1="82140" y1="71965" x2="81466" y2="65914"/>
                        <a14:foregroundMark x1="81466" y1="65914" x2="81466" y2="66398"/>
                        <a14:foregroundMark x1="70289" y1="77531" x2="75597" y2="77088"/>
                        <a14:foregroundMark x1="75597" y1="77088" x2="76102" y2="77370"/>
                        <a14:foregroundMark x1="78602" y1="62122" x2="83235" y2="62445"/>
                        <a14:foregroundMark x1="83235" y1="62445" x2="85117" y2="61960"/>
                        <a14:backgroundMark x1="83179" y1="36547" x2="84078" y2="52279"/>
                        <a14:backgroundMark x1="84078" y1="52279" x2="82758" y2="57685"/>
                        <a14:backgroundMark x1="82758" y1="57685" x2="81045" y2="52239"/>
                        <a14:backgroundMark x1="81045" y1="52239" x2="80680" y2="42396"/>
                        <a14:backgroundMark x1="80680" y1="42396" x2="82112" y2="36668"/>
                        <a14:backgroundMark x1="82112" y1="36668" x2="83853" y2="36386"/>
                      </a14:backgroundRemoval>
                    </a14:imgEffect>
                  </a14:imgLayer>
                </a14:imgProps>
              </a:ext>
              <a:ext uri="{28A0092B-C50C-407E-A947-70E740481C1C}">
                <a14:useLocalDpi xmlns:a14="http://schemas.microsoft.com/office/drawing/2010/main" val="0"/>
              </a:ext>
            </a:extLst>
          </a:blip>
          <a:stretch>
            <a:fillRect/>
          </a:stretch>
        </p:blipFill>
        <p:spPr>
          <a:xfrm>
            <a:off x="7144363" y="2129116"/>
            <a:ext cx="2545358" cy="1771649"/>
          </a:xfrm>
          <a:prstGeom prst="rect">
            <a:avLst/>
          </a:prstGeom>
        </p:spPr>
      </p:pic>
    </p:spTree>
    <p:extLst>
      <p:ext uri="{BB962C8B-B14F-4D97-AF65-F5344CB8AC3E}">
        <p14:creationId xmlns:p14="http://schemas.microsoft.com/office/powerpoint/2010/main" val="3725118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11"/>
          </p:nvPr>
        </p:nvSpPr>
        <p:spPr>
          <a:xfrm>
            <a:off x="1646603" y="474742"/>
            <a:ext cx="11027997" cy="625185"/>
          </a:xfrm>
        </p:spPr>
        <p:txBody>
          <a:bodyPr/>
          <a:lstStyle/>
          <a:p>
            <a:r>
              <a:rPr lang="en-US" sz="4400">
                <a:solidFill>
                  <a:srgbClr val="DD3333"/>
                </a:solidFill>
              </a:rPr>
              <a:t>Same</a:t>
            </a:r>
            <a:r>
              <a:rPr lang="en-US" sz="4400">
                <a:solidFill>
                  <a:srgbClr val="0C385A"/>
                </a:solidFill>
              </a:rPr>
              <a:t> MAC</a:t>
            </a:r>
            <a:endParaRPr lang="en-IL" sz="4400">
              <a:solidFill>
                <a:srgbClr val="0C385A"/>
              </a:solidFill>
            </a:endParaRPr>
          </a:p>
        </p:txBody>
      </p:sp>
      <p:sp>
        <p:nvSpPr>
          <p:cNvPr id="3" name="Google Shape;202;p8">
            <a:extLst>
              <a:ext uri="{FF2B5EF4-FFF2-40B4-BE49-F238E27FC236}">
                <a16:creationId xmlns:a16="http://schemas.microsoft.com/office/drawing/2014/main" id="{CD759A27-9E63-632A-6794-C651D6AE9027}"/>
              </a:ext>
            </a:extLst>
          </p:cNvPr>
          <p:cNvSpPr txBox="1"/>
          <p:nvPr/>
        </p:nvSpPr>
        <p:spPr>
          <a:xfrm>
            <a:off x="1351450" y="3198189"/>
            <a:ext cx="4667779" cy="461624"/>
          </a:xfrm>
          <a:prstGeom prst="rect">
            <a:avLst/>
          </a:prstGeom>
          <a:noFill/>
          <a:ln>
            <a:noFill/>
          </a:ln>
        </p:spPr>
        <p:txBody>
          <a:bodyPr spcFirstLastPara="1" wrap="square" lIns="91425" tIns="45700" rIns="91425" bIns="45700" anchor="t" anchorCtr="0">
            <a:spAutoFit/>
          </a:bodyPr>
          <a:lstStyle/>
          <a:p>
            <a:pPr algn="ctr"/>
            <a:r>
              <a:rPr lang="en-US" sz="2400" dirty="0">
                <a:solidFill>
                  <a:srgbClr val="0C385A"/>
                </a:solidFill>
                <a:latin typeface="Metropolis Semi Bold" panose="00000700000000000000" charset="0"/>
              </a:rPr>
              <a:t>MAC:00D085045802</a:t>
            </a:r>
            <a:endParaRPr sz="2400" dirty="0">
              <a:solidFill>
                <a:srgbClr val="0C385A"/>
              </a:solidFill>
              <a:latin typeface="Metropolis Semi Bold" panose="00000700000000000000" charset="0"/>
            </a:endParaRPr>
          </a:p>
        </p:txBody>
      </p:sp>
      <p:sp>
        <p:nvSpPr>
          <p:cNvPr id="10" name="Google Shape;202;p8">
            <a:extLst>
              <a:ext uri="{FF2B5EF4-FFF2-40B4-BE49-F238E27FC236}">
                <a16:creationId xmlns:a16="http://schemas.microsoft.com/office/drawing/2014/main" id="{898A374D-3B64-9475-D396-F8563B0FE85E}"/>
              </a:ext>
            </a:extLst>
          </p:cNvPr>
          <p:cNvSpPr txBox="1"/>
          <p:nvPr/>
        </p:nvSpPr>
        <p:spPr>
          <a:xfrm>
            <a:off x="6410098" y="3198188"/>
            <a:ext cx="4667779" cy="461624"/>
          </a:xfrm>
          <a:prstGeom prst="rect">
            <a:avLst/>
          </a:prstGeom>
          <a:noFill/>
          <a:ln>
            <a:noFill/>
          </a:ln>
        </p:spPr>
        <p:txBody>
          <a:bodyPr spcFirstLastPara="1" wrap="square" lIns="91425" tIns="45700" rIns="91425" bIns="45700" anchor="t" anchorCtr="0">
            <a:spAutoFit/>
          </a:bodyPr>
          <a:lstStyle/>
          <a:p>
            <a:pPr algn="ctr"/>
            <a:r>
              <a:rPr lang="en-US" sz="2400" dirty="0">
                <a:solidFill>
                  <a:srgbClr val="0C385A"/>
                </a:solidFill>
                <a:latin typeface="Metropolis Semi Bold" panose="00000700000000000000" charset="0"/>
              </a:rPr>
              <a:t>MAC:00D085045802</a:t>
            </a:r>
            <a:endParaRPr sz="2400" dirty="0">
              <a:solidFill>
                <a:srgbClr val="0C385A"/>
              </a:solidFill>
              <a:latin typeface="Metropolis Semi Bold" panose="00000700000000000000" charset="0"/>
            </a:endParaRPr>
          </a:p>
        </p:txBody>
      </p:sp>
      <p:pic>
        <p:nvPicPr>
          <p:cNvPr id="5" name="Picture 4" descr="A close-up of a medical device&#10;&#10;Description automatically generated">
            <a:extLst>
              <a:ext uri="{FF2B5EF4-FFF2-40B4-BE49-F238E27FC236}">
                <a16:creationId xmlns:a16="http://schemas.microsoft.com/office/drawing/2014/main" id="{786B2686-6D71-FB1F-5F49-05C4E48051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4" b="89996" l="6852" r="90256">
                        <a14:foregroundMark x1="11991" y1="30819" x2="11205" y2="38040"/>
                        <a14:foregroundMark x1="11205" y1="38040" x2="12272" y2="49899"/>
                        <a14:foregroundMark x1="12272" y1="49899" x2="12777" y2="51150"/>
                        <a14:foregroundMark x1="25442" y1="38362" x2="31592" y2="38685"/>
                        <a14:foregroundMark x1="58411" y1="30173" x2="58074" y2="28842"/>
                        <a14:foregroundMark x1="63887" y1="28842" x2="63213" y2="28842"/>
                        <a14:foregroundMark x1="69026" y1="68213" x2="17664" y2="69100"/>
                        <a14:foregroundMark x1="17664" y1="69100" x2="25330" y2="72045"/>
                        <a14:foregroundMark x1="25330" y1="72045" x2="54002" y2="69463"/>
                        <a14:foregroundMark x1="54002" y1="69463" x2="70458" y2="70069"/>
                        <a14:foregroundMark x1="70458" y1="70069" x2="70851" y2="69665"/>
                        <a14:foregroundMark x1="81803" y1="65430" x2="82252" y2="66075"/>
                        <a14:foregroundMark x1="12553" y1="22469" x2="7807" y2="25494"/>
                        <a14:foregroundMark x1="7807" y1="25494" x2="8649" y2="64542"/>
                        <a14:foregroundMark x1="8649" y1="64542" x2="9014" y2="67043"/>
                        <a14:foregroundMark x1="11514" y1="77370" x2="34513" y2="76603"/>
                        <a14:foregroundMark x1="34513" y1="76603" x2="42544" y2="77047"/>
                        <a14:foregroundMark x1="77141" y1="27551" x2="81073" y2="27471"/>
                        <a14:foregroundMark x1="81073" y1="27471" x2="85454" y2="29851"/>
                        <a14:foregroundMark x1="85454" y1="29851" x2="88206" y2="34409"/>
                        <a14:foregroundMark x1="88206" y1="34409" x2="89806" y2="42073"/>
                        <a14:foregroundMark x1="89806" y1="42073" x2="89947" y2="53409"/>
                        <a14:foregroundMark x1="89947" y1="53409" x2="87756" y2="64260"/>
                        <a14:foregroundMark x1="87756" y1="64260" x2="84892" y2="69181"/>
                        <a14:foregroundMark x1="84892" y1="69181" x2="84667" y2="69342"/>
                        <a14:foregroundMark x1="64589" y1="28358" x2="63437" y2="29165"/>
                        <a14:foregroundMark x1="63550" y1="28520" x2="63662" y2="30335"/>
                        <a14:foregroundMark x1="56585" y1="40823" x2="56585" y2="39855"/>
                        <a14:foregroundMark x1="64589" y1="40500" x2="64252" y2="40823"/>
                        <a14:foregroundMark x1="56473" y1="28681" x2="55799" y2="29165"/>
                        <a14:foregroundMark x1="56922" y1="27551" x2="56473" y2="27067"/>
                        <a14:foregroundMark x1="64701" y1="28035" x2="63662" y2="28035"/>
                        <a14:foregroundMark x1="62651" y1="27551" x2="63718" y2="32957"/>
                        <a14:foregroundMark x1="63718" y1="32957" x2="62174" y2="27551"/>
                        <a14:foregroundMark x1="62174" y1="27551" x2="61275" y2="27067"/>
                        <a14:foregroundMark x1="52710" y1="61960" x2="64617" y2="62081"/>
                        <a14:foregroundMark x1="64617" y1="62081" x2="77029" y2="60508"/>
                        <a14:foregroundMark x1="88318" y1="73134" x2="88206" y2="70996"/>
                        <a14:foregroundMark x1="87981" y1="70996" x2="90256" y2="57725"/>
                        <a14:foregroundMark x1="90256" y1="57725" x2="90256" y2="57725"/>
                        <a14:foregroundMark x1="89582" y1="71158" x2="90143" y2="45583"/>
                        <a14:foregroundMark x1="90143" y1="45583" x2="90143" y2="45583"/>
                        <a14:foregroundMark x1="48273" y1="77047" x2="59618" y2="77652"/>
                        <a14:foregroundMark x1="59618" y1="77652" x2="69278" y2="76644"/>
                        <a14:foregroundMark x1="69278" y1="76644" x2="52176" y2="72529"/>
                        <a14:foregroundMark x1="52176" y1="72529" x2="48104" y2="74587"/>
                        <a14:foregroundMark x1="48104" y1="74587" x2="50211" y2="78177"/>
                        <a14:foregroundMark x1="14378" y1="21460" x2="35552" y2="22509"/>
                        <a14:foregroundMark x1="35552" y1="22509" x2="50969" y2="21218"/>
                        <a14:foregroundMark x1="50969" y1="21218" x2="57063" y2="21299"/>
                        <a14:foregroundMark x1="57063" y1="21299" x2="77591" y2="20815"/>
                        <a14:foregroundMark x1="7301" y1="25898" x2="7751" y2="56716"/>
                        <a14:foregroundMark x1="6852" y1="32634" x2="9127" y2="78540"/>
                        <a14:foregroundMark x1="16877" y1="65228" x2="16653" y2="67527"/>
                        <a14:foregroundMark x1="82393" y1="37394" x2="82252" y2="41146"/>
                        <a14:foregroundMark x1="80567" y1="74587" x2="81017" y2="71480"/>
                        <a14:foregroundMark x1="82140" y1="71965" x2="81466" y2="65914"/>
                        <a14:foregroundMark x1="81466" y1="65914" x2="81466" y2="66398"/>
                        <a14:foregroundMark x1="70289" y1="77531" x2="75597" y2="77088"/>
                        <a14:foregroundMark x1="75597" y1="77088" x2="76102" y2="77370"/>
                        <a14:foregroundMark x1="78602" y1="62122" x2="83235" y2="62445"/>
                        <a14:foregroundMark x1="83235" y1="62445" x2="85117" y2="61960"/>
                        <a14:backgroundMark x1="83179" y1="36547" x2="84078" y2="52279"/>
                        <a14:backgroundMark x1="84078" y1="52279" x2="82758" y2="57685"/>
                        <a14:backgroundMark x1="82758" y1="57685" x2="81045" y2="52239"/>
                        <a14:backgroundMark x1="81045" y1="52239" x2="80680" y2="42396"/>
                        <a14:backgroundMark x1="80680" y1="42396" x2="82112" y2="36668"/>
                        <a14:backgroundMark x1="82112" y1="36668" x2="83853" y2="36386"/>
                      </a14:backgroundRemoval>
                    </a14:imgEffect>
                  </a14:imgLayer>
                </a14:imgProps>
              </a:ext>
              <a:ext uri="{28A0092B-C50C-407E-A947-70E740481C1C}">
                <a14:useLocalDpi xmlns:a14="http://schemas.microsoft.com/office/drawing/2010/main" val="0"/>
              </a:ext>
            </a:extLst>
          </a:blip>
          <a:stretch>
            <a:fillRect/>
          </a:stretch>
        </p:blipFill>
        <p:spPr>
          <a:xfrm>
            <a:off x="2438400" y="1352253"/>
            <a:ext cx="2545358" cy="1771649"/>
          </a:xfrm>
          <a:prstGeom prst="rect">
            <a:avLst/>
          </a:prstGeom>
        </p:spPr>
      </p:pic>
      <p:pic>
        <p:nvPicPr>
          <p:cNvPr id="7" name="Picture 6" descr="A close-up of a medical device&#10;&#10;Description automatically generated">
            <a:extLst>
              <a:ext uri="{FF2B5EF4-FFF2-40B4-BE49-F238E27FC236}">
                <a16:creationId xmlns:a16="http://schemas.microsoft.com/office/drawing/2014/main" id="{81CB496D-3C36-5344-ED81-F206E31C1D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4" b="89996" l="6852" r="90256">
                        <a14:foregroundMark x1="11991" y1="30819" x2="11205" y2="38040"/>
                        <a14:foregroundMark x1="11205" y1="38040" x2="12272" y2="49899"/>
                        <a14:foregroundMark x1="12272" y1="49899" x2="12777" y2="51150"/>
                        <a14:foregroundMark x1="25442" y1="38362" x2="31592" y2="38685"/>
                        <a14:foregroundMark x1="58411" y1="30173" x2="58074" y2="28842"/>
                        <a14:foregroundMark x1="63887" y1="28842" x2="63213" y2="28842"/>
                        <a14:foregroundMark x1="69026" y1="68213" x2="17664" y2="69100"/>
                        <a14:foregroundMark x1="17664" y1="69100" x2="25330" y2="72045"/>
                        <a14:foregroundMark x1="25330" y1="72045" x2="54002" y2="69463"/>
                        <a14:foregroundMark x1="54002" y1="69463" x2="70458" y2="70069"/>
                        <a14:foregroundMark x1="70458" y1="70069" x2="70851" y2="69665"/>
                        <a14:foregroundMark x1="81803" y1="65430" x2="82252" y2="66075"/>
                        <a14:foregroundMark x1="12553" y1="22469" x2="7807" y2="25494"/>
                        <a14:foregroundMark x1="7807" y1="25494" x2="8649" y2="64542"/>
                        <a14:foregroundMark x1="8649" y1="64542" x2="9014" y2="67043"/>
                        <a14:foregroundMark x1="11514" y1="77370" x2="34513" y2="76603"/>
                        <a14:foregroundMark x1="34513" y1="76603" x2="42544" y2="77047"/>
                        <a14:foregroundMark x1="77141" y1="27551" x2="81073" y2="27471"/>
                        <a14:foregroundMark x1="81073" y1="27471" x2="85454" y2="29851"/>
                        <a14:foregroundMark x1="85454" y1="29851" x2="88206" y2="34409"/>
                        <a14:foregroundMark x1="88206" y1="34409" x2="89806" y2="42073"/>
                        <a14:foregroundMark x1="89806" y1="42073" x2="89947" y2="53409"/>
                        <a14:foregroundMark x1="89947" y1="53409" x2="87756" y2="64260"/>
                        <a14:foregroundMark x1="87756" y1="64260" x2="84892" y2="69181"/>
                        <a14:foregroundMark x1="84892" y1="69181" x2="84667" y2="69342"/>
                        <a14:foregroundMark x1="64589" y1="28358" x2="63437" y2="29165"/>
                        <a14:foregroundMark x1="63550" y1="28520" x2="63662" y2="30335"/>
                        <a14:foregroundMark x1="56585" y1="40823" x2="56585" y2="39855"/>
                        <a14:foregroundMark x1="64589" y1="40500" x2="64252" y2="40823"/>
                        <a14:foregroundMark x1="56473" y1="28681" x2="55799" y2="29165"/>
                        <a14:foregroundMark x1="56922" y1="27551" x2="56473" y2="27067"/>
                        <a14:foregroundMark x1="64701" y1="28035" x2="63662" y2="28035"/>
                        <a14:foregroundMark x1="62651" y1="27551" x2="63718" y2="32957"/>
                        <a14:foregroundMark x1="63718" y1="32957" x2="62174" y2="27551"/>
                        <a14:foregroundMark x1="62174" y1="27551" x2="61275" y2="27067"/>
                        <a14:foregroundMark x1="52710" y1="61960" x2="64617" y2="62081"/>
                        <a14:foregroundMark x1="64617" y1="62081" x2="77029" y2="60508"/>
                        <a14:foregroundMark x1="88318" y1="73134" x2="88206" y2="70996"/>
                        <a14:foregroundMark x1="87981" y1="70996" x2="90256" y2="57725"/>
                        <a14:foregroundMark x1="90256" y1="57725" x2="90256" y2="57725"/>
                        <a14:foregroundMark x1="89582" y1="71158" x2="90143" y2="45583"/>
                        <a14:foregroundMark x1="90143" y1="45583" x2="90143" y2="45583"/>
                        <a14:foregroundMark x1="48273" y1="77047" x2="59618" y2="77652"/>
                        <a14:foregroundMark x1="59618" y1="77652" x2="69278" y2="76644"/>
                        <a14:foregroundMark x1="69278" y1="76644" x2="52176" y2="72529"/>
                        <a14:foregroundMark x1="52176" y1="72529" x2="48104" y2="74587"/>
                        <a14:foregroundMark x1="48104" y1="74587" x2="50211" y2="78177"/>
                        <a14:foregroundMark x1="14378" y1="21460" x2="35552" y2="22509"/>
                        <a14:foregroundMark x1="35552" y1="22509" x2="50969" y2="21218"/>
                        <a14:foregroundMark x1="50969" y1="21218" x2="57063" y2="21299"/>
                        <a14:foregroundMark x1="57063" y1="21299" x2="77591" y2="20815"/>
                        <a14:foregroundMark x1="7301" y1="25898" x2="7751" y2="56716"/>
                        <a14:foregroundMark x1="6852" y1="32634" x2="9127" y2="78540"/>
                        <a14:foregroundMark x1="16877" y1="65228" x2="16653" y2="67527"/>
                        <a14:foregroundMark x1="82393" y1="37394" x2="82252" y2="41146"/>
                        <a14:foregroundMark x1="80567" y1="74587" x2="81017" y2="71480"/>
                        <a14:foregroundMark x1="82140" y1="71965" x2="81466" y2="65914"/>
                        <a14:foregroundMark x1="81466" y1="65914" x2="81466" y2="66398"/>
                        <a14:foregroundMark x1="70289" y1="77531" x2="75597" y2="77088"/>
                        <a14:foregroundMark x1="75597" y1="77088" x2="76102" y2="77370"/>
                        <a14:foregroundMark x1="78602" y1="62122" x2="83235" y2="62445"/>
                        <a14:foregroundMark x1="83235" y1="62445" x2="85117" y2="61960"/>
                        <a14:backgroundMark x1="83179" y1="36547" x2="84078" y2="52279"/>
                        <a14:backgroundMark x1="84078" y1="52279" x2="82758" y2="57685"/>
                        <a14:backgroundMark x1="82758" y1="57685" x2="81045" y2="52239"/>
                        <a14:backgroundMark x1="81045" y1="52239" x2="80680" y2="42396"/>
                        <a14:backgroundMark x1="80680" y1="42396" x2="82112" y2="36668"/>
                        <a14:backgroundMark x1="82112" y1="36668" x2="83853" y2="36386"/>
                      </a14:backgroundRemoval>
                    </a14:imgEffect>
                  </a14:imgLayer>
                </a14:imgProps>
              </a:ext>
              <a:ext uri="{28A0092B-C50C-407E-A947-70E740481C1C}">
                <a14:useLocalDpi xmlns:a14="http://schemas.microsoft.com/office/drawing/2010/main" val="0"/>
              </a:ext>
            </a:extLst>
          </a:blip>
          <a:stretch>
            <a:fillRect/>
          </a:stretch>
        </p:blipFill>
        <p:spPr>
          <a:xfrm>
            <a:off x="7524750" y="1352253"/>
            <a:ext cx="2545358" cy="1771649"/>
          </a:xfrm>
          <a:prstGeom prst="rect">
            <a:avLst/>
          </a:prstGeom>
        </p:spPr>
      </p:pic>
    </p:spTree>
    <p:extLst>
      <p:ext uri="{BB962C8B-B14F-4D97-AF65-F5344CB8AC3E}">
        <p14:creationId xmlns:p14="http://schemas.microsoft.com/office/powerpoint/2010/main" val="416745272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TotalTime>
  <Words>911</Words>
  <Application>Microsoft Office PowerPoint</Application>
  <PresentationFormat>Widescreen</PresentationFormat>
  <Paragraphs>122</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Metropolis</vt:lpstr>
      <vt:lpstr>Metropolis Extra Light</vt:lpstr>
      <vt:lpstr>Calibri</vt:lpstr>
      <vt:lpstr>Metropolis Thin</vt:lpstr>
      <vt:lpstr>Metropolis Semi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messi</dc:creator>
  <cp:lastModifiedBy>Pedro Marques</cp:lastModifiedBy>
  <cp:revision>6</cp:revision>
  <cp:lastPrinted>2023-07-30T07:43:36Z</cp:lastPrinted>
  <dcterms:created xsi:type="dcterms:W3CDTF">2023-01-09T09:15:58Z</dcterms:created>
  <dcterms:modified xsi:type="dcterms:W3CDTF">2025-01-17T16:00:30Z</dcterms:modified>
</cp:coreProperties>
</file>