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handoutMasterIdLst>
    <p:handoutMasterId r:id="rId39"/>
  </p:handoutMasterIdLst>
  <p:sldIdLst>
    <p:sldId id="257" r:id="rId2"/>
    <p:sldId id="283" r:id="rId3"/>
    <p:sldId id="284" r:id="rId4"/>
    <p:sldId id="291" r:id="rId5"/>
    <p:sldId id="320" r:id="rId6"/>
    <p:sldId id="335" r:id="rId7"/>
    <p:sldId id="336" r:id="rId8"/>
    <p:sldId id="337" r:id="rId9"/>
    <p:sldId id="262" r:id="rId10"/>
    <p:sldId id="263" r:id="rId11"/>
    <p:sldId id="333" r:id="rId12"/>
    <p:sldId id="309" r:id="rId13"/>
    <p:sldId id="304" r:id="rId14"/>
    <p:sldId id="310" r:id="rId15"/>
    <p:sldId id="311" r:id="rId16"/>
    <p:sldId id="312" r:id="rId17"/>
    <p:sldId id="313" r:id="rId18"/>
    <p:sldId id="338" r:id="rId19"/>
    <p:sldId id="339" r:id="rId20"/>
    <p:sldId id="331" r:id="rId21"/>
    <p:sldId id="318" r:id="rId22"/>
    <p:sldId id="332" r:id="rId23"/>
    <p:sldId id="300" r:id="rId24"/>
    <p:sldId id="334" r:id="rId25"/>
    <p:sldId id="296" r:id="rId26"/>
    <p:sldId id="322" r:id="rId27"/>
    <p:sldId id="330" r:id="rId28"/>
    <p:sldId id="305" r:id="rId29"/>
    <p:sldId id="321" r:id="rId30"/>
    <p:sldId id="323" r:id="rId31"/>
    <p:sldId id="324" r:id="rId32"/>
    <p:sldId id="325" r:id="rId33"/>
    <p:sldId id="326" r:id="rId34"/>
    <p:sldId id="327" r:id="rId35"/>
    <p:sldId id="328" r:id="rId36"/>
    <p:sldId id="329" r:id="rId37"/>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Metropolis" panose="00000500000000000000" pitchFamily="2" charset="0"/>
      <p:regular r:id="rId44"/>
      <p:bold r:id="rId45"/>
      <p:italic r:id="rId46"/>
      <p:boldItalic r:id="rId47"/>
    </p:embeddedFont>
    <p:embeddedFont>
      <p:font typeface="Metropolis Black" panose="00000A00000000000000" pitchFamily="2" charset="0"/>
      <p:bold r:id="rId48"/>
      <p:boldItalic r:id="rId49"/>
    </p:embeddedFont>
    <p:embeddedFont>
      <p:font typeface="Metropolis Extra Light" panose="00000300000000000000" pitchFamily="2" charset="0"/>
      <p:regular r:id="rId50"/>
      <p:italic r:id="rId51"/>
    </p:embeddedFont>
    <p:embeddedFont>
      <p:font typeface="Metropolis Light" panose="00000400000000000000" pitchFamily="2" charset="0"/>
      <p:regular r:id="rId52"/>
      <p:italic r:id="rId53"/>
    </p:embeddedFont>
    <p:embeddedFont>
      <p:font typeface="Metropolis Medium" panose="00000600000000000000" pitchFamily="2" charset="0"/>
      <p:regular r:id="rId54"/>
      <p:italic r:id="rId55"/>
    </p:embeddedFont>
    <p:embeddedFont>
      <p:font typeface="Metropolis Semi Bold" panose="00000700000000000000" pitchFamily="2" charset="0"/>
      <p:bold r:id="rId56"/>
      <p:boldItalic r:id="rId57"/>
    </p:embeddedFont>
    <p:embeddedFont>
      <p:font typeface="Metropolis Thin" panose="00000200000000000000" pitchFamily="2" charset="0"/>
      <p:regular r:id="rId58"/>
      <p:italic r:id="rId59"/>
    </p:embeddedFont>
    <p:embeddedFont>
      <p:font typeface="Montserrat" panose="00000500000000000000" pitchFamily="2"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0C39D-5E22-4D57-999A-8E68BDF77467}" v="54" dt="2023-10-30T19:04:15.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660"/>
  </p:normalViewPr>
  <p:slideViewPr>
    <p:cSldViewPr snapToGrid="0">
      <p:cViewPr varScale="1">
        <p:scale>
          <a:sx n="78" d="100"/>
          <a:sy n="78" d="100"/>
        </p:scale>
        <p:origin x="110" y="58"/>
      </p:cViewPr>
      <p:guideLst/>
    </p:cSldViewPr>
  </p:slideViewPr>
  <p:notesTextViewPr>
    <p:cViewPr>
      <p:scale>
        <a:sx n="1" d="1"/>
        <a:sy n="1" d="1"/>
      </p:scale>
      <p:origin x="0" y="0"/>
    </p:cViewPr>
  </p:notesTextViewPr>
  <p:notesViewPr>
    <p:cSldViewPr snapToGrid="0">
      <p:cViewPr varScale="1">
        <p:scale>
          <a:sx n="59" d="100"/>
          <a:sy n="59" d="100"/>
        </p:scale>
        <p:origin x="2496"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font" Target="fonts/font11.fntdata"/><Relationship Id="rId55"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Marques" userId="8142f7c1-cc98-4289-8615-2290b459c7e2" providerId="ADAL" clId="{19F0C39D-5E22-4D57-999A-8E68BDF77467}"/>
    <pc:docChg chg="undo custSel addSld delSld modSld modMainMaster">
      <pc:chgData name="Pedro Marques" userId="8142f7c1-cc98-4289-8615-2290b459c7e2" providerId="ADAL" clId="{19F0C39D-5E22-4D57-999A-8E68BDF77467}" dt="2023-10-30T19:05:16.614" v="599" actId="1076"/>
      <pc:docMkLst>
        <pc:docMk/>
      </pc:docMkLst>
      <pc:sldChg chg="addSp delSp modSp mod">
        <pc:chgData name="Pedro Marques" userId="8142f7c1-cc98-4289-8615-2290b459c7e2" providerId="ADAL" clId="{19F0C39D-5E22-4D57-999A-8E68BDF77467}" dt="2023-10-30T18:34:31.866" v="568" actId="2711"/>
        <pc:sldMkLst>
          <pc:docMk/>
          <pc:sldMk cId="0" sldId="262"/>
        </pc:sldMkLst>
        <pc:spChg chg="add del mod">
          <ac:chgData name="Pedro Marques" userId="8142f7c1-cc98-4289-8615-2290b459c7e2" providerId="ADAL" clId="{19F0C39D-5E22-4D57-999A-8E68BDF77467}" dt="2023-10-30T18:34:31.866" v="568" actId="2711"/>
          <ac:spMkLst>
            <pc:docMk/>
            <pc:sldMk cId="0" sldId="262"/>
            <ac:spMk id="3" creationId="{00000000-0000-0000-0000-000000000000}"/>
          </ac:spMkLst>
        </pc:spChg>
        <pc:spChg chg="add del">
          <ac:chgData name="Pedro Marques" userId="8142f7c1-cc98-4289-8615-2290b459c7e2" providerId="ADAL" clId="{19F0C39D-5E22-4D57-999A-8E68BDF77467}" dt="2023-10-30T17:19:03.166" v="545" actId="21"/>
          <ac:spMkLst>
            <pc:docMk/>
            <pc:sldMk cId="0" sldId="262"/>
            <ac:spMk id="9" creationId="{78BD8CEC-5A7A-BAF2-918B-2FCCEC3A8C77}"/>
          </ac:spMkLst>
        </pc:spChg>
        <pc:spChg chg="add del">
          <ac:chgData name="Pedro Marques" userId="8142f7c1-cc98-4289-8615-2290b459c7e2" providerId="ADAL" clId="{19F0C39D-5E22-4D57-999A-8E68BDF77467}" dt="2023-10-30T17:19:03.166" v="545" actId="21"/>
          <ac:spMkLst>
            <pc:docMk/>
            <pc:sldMk cId="0" sldId="262"/>
            <ac:spMk id="10" creationId="{7DDEC64E-3C57-49E7-3BD5-DAB9F908D202}"/>
          </ac:spMkLst>
        </pc:spChg>
        <pc:spChg chg="add del mod">
          <ac:chgData name="Pedro Marques" userId="8142f7c1-cc98-4289-8615-2290b459c7e2" providerId="ADAL" clId="{19F0C39D-5E22-4D57-999A-8E68BDF77467}" dt="2023-10-30T17:19:03.166" v="545" actId="21"/>
          <ac:spMkLst>
            <pc:docMk/>
            <pc:sldMk cId="0" sldId="262"/>
            <ac:spMk id="11" creationId="{D608FA9A-6095-EE5E-2F64-5AFE7489BD78}"/>
          </ac:spMkLst>
        </pc:spChg>
        <pc:spChg chg="add del mod">
          <ac:chgData name="Pedro Marques" userId="8142f7c1-cc98-4289-8615-2290b459c7e2" providerId="ADAL" clId="{19F0C39D-5E22-4D57-999A-8E68BDF77467}" dt="2023-10-30T18:34:31.866" v="568" actId="2711"/>
          <ac:spMkLst>
            <pc:docMk/>
            <pc:sldMk cId="0" sldId="262"/>
            <ac:spMk id="14" creationId="{00000000-0000-0000-0000-000000000000}"/>
          </ac:spMkLst>
        </pc:spChg>
        <pc:grpChg chg="add del mod">
          <ac:chgData name="Pedro Marques" userId="8142f7c1-cc98-4289-8615-2290b459c7e2" providerId="ADAL" clId="{19F0C39D-5E22-4D57-999A-8E68BDF77467}" dt="2023-10-30T17:19:03.166" v="545" actId="21"/>
          <ac:grpSpMkLst>
            <pc:docMk/>
            <pc:sldMk cId="0" sldId="262"/>
            <ac:grpSpMk id="15" creationId="{00000000-0000-0000-0000-000000000000}"/>
          </ac:grpSpMkLst>
        </pc:grpChg>
        <pc:grpChg chg="add del mod">
          <ac:chgData name="Pedro Marques" userId="8142f7c1-cc98-4289-8615-2290b459c7e2" providerId="ADAL" clId="{19F0C39D-5E22-4D57-999A-8E68BDF77467}" dt="2023-10-30T17:19:03.166" v="545" actId="21"/>
          <ac:grpSpMkLst>
            <pc:docMk/>
            <pc:sldMk cId="0" sldId="262"/>
            <ac:grpSpMk id="24" creationId="{00000000-0000-0000-0000-000000000000}"/>
          </ac:grpSpMkLst>
        </pc:grpChg>
        <pc:picChg chg="mod">
          <ac:chgData name="Pedro Marques" userId="8142f7c1-cc98-4289-8615-2290b459c7e2" providerId="ADAL" clId="{19F0C39D-5E22-4D57-999A-8E68BDF77467}" dt="2023-10-30T14:20:53.350" v="92" actId="1035"/>
          <ac:picMkLst>
            <pc:docMk/>
            <pc:sldMk cId="0" sldId="262"/>
            <ac:picMk id="25" creationId="{00000000-0000-0000-0000-000000000000}"/>
          </ac:picMkLst>
        </pc:picChg>
        <pc:picChg chg="mod">
          <ac:chgData name="Pedro Marques" userId="8142f7c1-cc98-4289-8615-2290b459c7e2" providerId="ADAL" clId="{19F0C39D-5E22-4D57-999A-8E68BDF77467}" dt="2023-10-30T14:20:58.790" v="105" actId="1035"/>
          <ac:picMkLst>
            <pc:docMk/>
            <pc:sldMk cId="0" sldId="262"/>
            <ac:picMk id="26" creationId="{00000000-0000-0000-0000-000000000000}"/>
          </ac:picMkLst>
        </pc:picChg>
        <pc:picChg chg="mod">
          <ac:chgData name="Pedro Marques" userId="8142f7c1-cc98-4289-8615-2290b459c7e2" providerId="ADAL" clId="{19F0C39D-5E22-4D57-999A-8E68BDF77467}" dt="2023-10-30T14:21:16.298" v="136" actId="1035"/>
          <ac:picMkLst>
            <pc:docMk/>
            <pc:sldMk cId="0" sldId="262"/>
            <ac:picMk id="28" creationId="{00000000-0000-0000-0000-000000000000}"/>
          </ac:picMkLst>
        </pc:picChg>
      </pc:sldChg>
      <pc:sldChg chg="modSp mod">
        <pc:chgData name="Pedro Marques" userId="8142f7c1-cc98-4289-8615-2290b459c7e2" providerId="ADAL" clId="{19F0C39D-5E22-4D57-999A-8E68BDF77467}" dt="2023-10-30T18:34:55.271" v="571" actId="2711"/>
        <pc:sldMkLst>
          <pc:docMk/>
          <pc:sldMk cId="0" sldId="263"/>
        </pc:sldMkLst>
        <pc:spChg chg="mod">
          <ac:chgData name="Pedro Marques" userId="8142f7c1-cc98-4289-8615-2290b459c7e2" providerId="ADAL" clId="{19F0C39D-5E22-4D57-999A-8E68BDF77467}" dt="2023-10-30T18:34:55.271" v="571" actId="2711"/>
          <ac:spMkLst>
            <pc:docMk/>
            <pc:sldMk cId="0" sldId="263"/>
            <ac:spMk id="46" creationId="{62078D2D-1BF2-FF80-28D6-545FD14C431D}"/>
          </ac:spMkLst>
        </pc:spChg>
        <pc:spChg chg="mod ord">
          <ac:chgData name="Pedro Marques" userId="8142f7c1-cc98-4289-8615-2290b459c7e2" providerId="ADAL" clId="{19F0C39D-5E22-4D57-999A-8E68BDF77467}" dt="2023-10-30T18:34:48.207" v="570" actId="2711"/>
          <ac:spMkLst>
            <pc:docMk/>
            <pc:sldMk cId="0" sldId="263"/>
            <ac:spMk id="47" creationId="{887772AA-70C8-18EB-F8AD-5D92A6942FA1}"/>
          </ac:spMkLst>
        </pc:spChg>
        <pc:spChg chg="mod">
          <ac:chgData name="Pedro Marques" userId="8142f7c1-cc98-4289-8615-2290b459c7e2" providerId="ADAL" clId="{19F0C39D-5E22-4D57-999A-8E68BDF77467}" dt="2023-10-30T18:34:55.271" v="571" actId="2711"/>
          <ac:spMkLst>
            <pc:docMk/>
            <pc:sldMk cId="0" sldId="263"/>
            <ac:spMk id="48" creationId="{58BDDF0E-C39A-1244-A160-57C85432185C}"/>
          </ac:spMkLst>
        </pc:spChg>
      </pc:sldChg>
      <pc:sldChg chg="modSp mod">
        <pc:chgData name="Pedro Marques" userId="8142f7c1-cc98-4289-8615-2290b459c7e2" providerId="ADAL" clId="{19F0C39D-5E22-4D57-999A-8E68BDF77467}" dt="2023-10-30T18:33:14.207" v="562" actId="2711"/>
        <pc:sldMkLst>
          <pc:docMk/>
          <pc:sldMk cId="3402545909" sldId="283"/>
        </pc:sldMkLst>
        <pc:spChg chg="mod">
          <ac:chgData name="Pedro Marques" userId="8142f7c1-cc98-4289-8615-2290b459c7e2" providerId="ADAL" clId="{19F0C39D-5E22-4D57-999A-8E68BDF77467}" dt="2023-10-30T18:31:21.535" v="559" actId="20577"/>
          <ac:spMkLst>
            <pc:docMk/>
            <pc:sldMk cId="3402545909" sldId="283"/>
            <ac:spMk id="6" creationId="{95183D03-E0BB-479B-936C-9D7E558C652E}"/>
          </ac:spMkLst>
        </pc:spChg>
        <pc:spChg chg="mod">
          <ac:chgData name="Pedro Marques" userId="8142f7c1-cc98-4289-8615-2290b459c7e2" providerId="ADAL" clId="{19F0C39D-5E22-4D57-999A-8E68BDF77467}" dt="2023-10-30T18:33:14.207" v="562" actId="2711"/>
          <ac:spMkLst>
            <pc:docMk/>
            <pc:sldMk cId="3402545909" sldId="283"/>
            <ac:spMk id="60" creationId="{AB03F20E-331E-C0D4-D031-E95EAADA5470}"/>
          </ac:spMkLst>
        </pc:spChg>
      </pc:sldChg>
      <pc:sldChg chg="modSp mod">
        <pc:chgData name="Pedro Marques" userId="8142f7c1-cc98-4289-8615-2290b459c7e2" providerId="ADAL" clId="{19F0C39D-5E22-4D57-999A-8E68BDF77467}" dt="2023-10-30T18:33:53.959" v="563" actId="2711"/>
        <pc:sldMkLst>
          <pc:docMk/>
          <pc:sldMk cId="2877577805" sldId="284"/>
        </pc:sldMkLst>
        <pc:spChg chg="mod">
          <ac:chgData name="Pedro Marques" userId="8142f7c1-cc98-4289-8615-2290b459c7e2" providerId="ADAL" clId="{19F0C39D-5E22-4D57-999A-8E68BDF77467}" dt="2023-10-30T14:10:27.210" v="0" actId="14100"/>
          <ac:spMkLst>
            <pc:docMk/>
            <pc:sldMk cId="2877577805" sldId="284"/>
            <ac:spMk id="2" creationId="{D1A78F44-BEE0-47E4-9999-1A39B6257C46}"/>
          </ac:spMkLst>
        </pc:spChg>
        <pc:spChg chg="mod">
          <ac:chgData name="Pedro Marques" userId="8142f7c1-cc98-4289-8615-2290b459c7e2" providerId="ADAL" clId="{19F0C39D-5E22-4D57-999A-8E68BDF77467}" dt="2023-10-30T18:33:53.959" v="563" actId="2711"/>
          <ac:spMkLst>
            <pc:docMk/>
            <pc:sldMk cId="2877577805" sldId="284"/>
            <ac:spMk id="3" creationId="{0E49DDD6-FB87-436F-AE95-C488857AEEED}"/>
          </ac:spMkLst>
        </pc:spChg>
        <pc:picChg chg="mod">
          <ac:chgData name="Pedro Marques" userId="8142f7c1-cc98-4289-8615-2290b459c7e2" providerId="ADAL" clId="{19F0C39D-5E22-4D57-999A-8E68BDF77467}" dt="2023-10-30T16:23:28.265" v="434" actId="1076"/>
          <ac:picMkLst>
            <pc:docMk/>
            <pc:sldMk cId="2877577805" sldId="284"/>
            <ac:picMk id="5" creationId="{D7E1314D-903D-9038-EC65-C0A92A9ECF94}"/>
          </ac:picMkLst>
        </pc:picChg>
        <pc:picChg chg="mod">
          <ac:chgData name="Pedro Marques" userId="8142f7c1-cc98-4289-8615-2290b459c7e2" providerId="ADAL" clId="{19F0C39D-5E22-4D57-999A-8E68BDF77467}" dt="2023-10-30T16:23:25.133" v="433" actId="1076"/>
          <ac:picMkLst>
            <pc:docMk/>
            <pc:sldMk cId="2877577805" sldId="284"/>
            <ac:picMk id="7" creationId="{A8B64D4C-C9ED-F7CA-A502-0E4F34DEAE46}"/>
          </ac:picMkLst>
        </pc:picChg>
        <pc:picChg chg="mod">
          <ac:chgData name="Pedro Marques" userId="8142f7c1-cc98-4289-8615-2290b459c7e2" providerId="ADAL" clId="{19F0C39D-5E22-4D57-999A-8E68BDF77467}" dt="2023-10-30T16:23:31.481" v="435" actId="1076"/>
          <ac:picMkLst>
            <pc:docMk/>
            <pc:sldMk cId="2877577805" sldId="284"/>
            <ac:picMk id="10" creationId="{921CDC9F-31CD-762D-26BF-E148A2A85E33}"/>
          </ac:picMkLst>
        </pc:picChg>
      </pc:sldChg>
      <pc:sldChg chg="modSp mod">
        <pc:chgData name="Pedro Marques" userId="8142f7c1-cc98-4289-8615-2290b459c7e2" providerId="ADAL" clId="{19F0C39D-5E22-4D57-999A-8E68BDF77467}" dt="2023-10-30T18:34:00.463" v="564" actId="2711"/>
        <pc:sldMkLst>
          <pc:docMk/>
          <pc:sldMk cId="3238501846" sldId="291"/>
        </pc:sldMkLst>
        <pc:spChg chg="mod">
          <ac:chgData name="Pedro Marques" userId="8142f7c1-cc98-4289-8615-2290b459c7e2" providerId="ADAL" clId="{19F0C39D-5E22-4D57-999A-8E68BDF77467}" dt="2023-10-30T14:10:33.102" v="1" actId="14100"/>
          <ac:spMkLst>
            <pc:docMk/>
            <pc:sldMk cId="3238501846" sldId="291"/>
            <ac:spMk id="2" creationId="{D1A78F44-BEE0-47E4-9999-1A39B6257C46}"/>
          </ac:spMkLst>
        </pc:spChg>
        <pc:spChg chg="mod">
          <ac:chgData name="Pedro Marques" userId="8142f7c1-cc98-4289-8615-2290b459c7e2" providerId="ADAL" clId="{19F0C39D-5E22-4D57-999A-8E68BDF77467}" dt="2023-10-30T18:34:00.463" v="564" actId="2711"/>
          <ac:spMkLst>
            <pc:docMk/>
            <pc:sldMk cId="3238501846" sldId="291"/>
            <ac:spMk id="3" creationId="{0E49DDD6-FB87-436F-AE95-C488857AEEED}"/>
          </ac:spMkLst>
        </pc:spChg>
        <pc:picChg chg="mod">
          <ac:chgData name="Pedro Marques" userId="8142f7c1-cc98-4289-8615-2290b459c7e2" providerId="ADAL" clId="{19F0C39D-5E22-4D57-999A-8E68BDF77467}" dt="2023-10-30T16:23:47.211" v="438" actId="1076"/>
          <ac:picMkLst>
            <pc:docMk/>
            <pc:sldMk cId="3238501846" sldId="291"/>
            <ac:picMk id="7" creationId="{9C235DC9-D9F0-1024-A78D-9AC897113173}"/>
          </ac:picMkLst>
        </pc:picChg>
        <pc:picChg chg="mod">
          <ac:chgData name="Pedro Marques" userId="8142f7c1-cc98-4289-8615-2290b459c7e2" providerId="ADAL" clId="{19F0C39D-5E22-4D57-999A-8E68BDF77467}" dt="2023-10-30T16:23:44.769" v="437" actId="1076"/>
          <ac:picMkLst>
            <pc:docMk/>
            <pc:sldMk cId="3238501846" sldId="291"/>
            <ac:picMk id="9" creationId="{0A0F91D7-F102-69BA-D694-4EEA9DC579BD}"/>
          </ac:picMkLst>
        </pc:picChg>
        <pc:picChg chg="mod">
          <ac:chgData name="Pedro Marques" userId="8142f7c1-cc98-4289-8615-2290b459c7e2" providerId="ADAL" clId="{19F0C39D-5E22-4D57-999A-8E68BDF77467}" dt="2023-10-30T16:23:40.166" v="436" actId="1076"/>
          <ac:picMkLst>
            <pc:docMk/>
            <pc:sldMk cId="3238501846" sldId="291"/>
            <ac:picMk id="12" creationId="{11D23E21-CA91-F43D-C000-BF496D5845CE}"/>
          </ac:picMkLst>
        </pc:picChg>
      </pc:sldChg>
      <pc:sldChg chg="modSp mod">
        <pc:chgData name="Pedro Marques" userId="8142f7c1-cc98-4289-8615-2290b459c7e2" providerId="ADAL" clId="{19F0C39D-5E22-4D57-999A-8E68BDF77467}" dt="2023-10-30T15:29:39.473" v="288" actId="1076"/>
        <pc:sldMkLst>
          <pc:docMk/>
          <pc:sldMk cId="3804356826" sldId="296"/>
        </pc:sldMkLst>
        <pc:spChg chg="mod">
          <ac:chgData name="Pedro Marques" userId="8142f7c1-cc98-4289-8615-2290b459c7e2" providerId="ADAL" clId="{19F0C39D-5E22-4D57-999A-8E68BDF77467}" dt="2023-10-30T15:28:11.358" v="282" actId="14100"/>
          <ac:spMkLst>
            <pc:docMk/>
            <pc:sldMk cId="3804356826" sldId="296"/>
            <ac:spMk id="5" creationId="{CA2C7EBF-8E12-529F-0C7C-D8C422B3582E}"/>
          </ac:spMkLst>
        </pc:spChg>
        <pc:spChg chg="mod">
          <ac:chgData name="Pedro Marques" userId="8142f7c1-cc98-4289-8615-2290b459c7e2" providerId="ADAL" clId="{19F0C39D-5E22-4D57-999A-8E68BDF77467}" dt="2023-10-30T15:28:51.890" v="286" actId="2711"/>
          <ac:spMkLst>
            <pc:docMk/>
            <pc:sldMk cId="3804356826" sldId="296"/>
            <ac:spMk id="22" creationId="{AE56D440-E424-C221-CB02-0B0EBB359934}"/>
          </ac:spMkLst>
        </pc:spChg>
        <pc:spChg chg="mod">
          <ac:chgData name="Pedro Marques" userId="8142f7c1-cc98-4289-8615-2290b459c7e2" providerId="ADAL" clId="{19F0C39D-5E22-4D57-999A-8E68BDF77467}" dt="2023-10-30T15:29:39.473" v="288" actId="1076"/>
          <ac:spMkLst>
            <pc:docMk/>
            <pc:sldMk cId="3804356826" sldId="296"/>
            <ac:spMk id="23" creationId="{C04CC42B-D3B8-3459-FCAE-4CA23EC7BCC8}"/>
          </ac:spMkLst>
        </pc:spChg>
        <pc:spChg chg="mod">
          <ac:chgData name="Pedro Marques" userId="8142f7c1-cc98-4289-8615-2290b459c7e2" providerId="ADAL" clId="{19F0C39D-5E22-4D57-999A-8E68BDF77467}" dt="2023-10-30T15:28:51.890" v="286" actId="2711"/>
          <ac:spMkLst>
            <pc:docMk/>
            <pc:sldMk cId="3804356826" sldId="296"/>
            <ac:spMk id="24" creationId="{1D9F1AFC-1CE7-F900-22DD-CD1C4D737CED}"/>
          </ac:spMkLst>
        </pc:spChg>
        <pc:spChg chg="mod">
          <ac:chgData name="Pedro Marques" userId="8142f7c1-cc98-4289-8615-2290b459c7e2" providerId="ADAL" clId="{19F0C39D-5E22-4D57-999A-8E68BDF77467}" dt="2023-10-30T15:28:51.890" v="286" actId="2711"/>
          <ac:spMkLst>
            <pc:docMk/>
            <pc:sldMk cId="3804356826" sldId="296"/>
            <ac:spMk id="26" creationId="{159238D6-565A-7DF7-0ED3-FF114606EC04}"/>
          </ac:spMkLst>
        </pc:spChg>
        <pc:spChg chg="mod">
          <ac:chgData name="Pedro Marques" userId="8142f7c1-cc98-4289-8615-2290b459c7e2" providerId="ADAL" clId="{19F0C39D-5E22-4D57-999A-8E68BDF77467}" dt="2023-10-30T15:28:51.890" v="286" actId="2711"/>
          <ac:spMkLst>
            <pc:docMk/>
            <pc:sldMk cId="3804356826" sldId="296"/>
            <ac:spMk id="27" creationId="{593EAFCD-31D3-095A-2DBC-732089A97759}"/>
          </ac:spMkLst>
        </pc:spChg>
        <pc:spChg chg="mod">
          <ac:chgData name="Pedro Marques" userId="8142f7c1-cc98-4289-8615-2290b459c7e2" providerId="ADAL" clId="{19F0C39D-5E22-4D57-999A-8E68BDF77467}" dt="2023-10-30T15:28:51.890" v="286" actId="2711"/>
          <ac:spMkLst>
            <pc:docMk/>
            <pc:sldMk cId="3804356826" sldId="296"/>
            <ac:spMk id="28" creationId="{55DD1F58-5028-1752-F6C6-D1486B9F421B}"/>
          </ac:spMkLst>
        </pc:spChg>
      </pc:sldChg>
      <pc:sldChg chg="addSp delSp modSp mod">
        <pc:chgData name="Pedro Marques" userId="8142f7c1-cc98-4289-8615-2290b459c7e2" providerId="ADAL" clId="{19F0C39D-5E22-4D57-999A-8E68BDF77467}" dt="2023-10-30T15:27:03.883" v="275" actId="21"/>
        <pc:sldMkLst>
          <pc:docMk/>
          <pc:sldMk cId="2289718981" sldId="300"/>
        </pc:sldMkLst>
        <pc:spChg chg="del mod">
          <ac:chgData name="Pedro Marques" userId="8142f7c1-cc98-4289-8615-2290b459c7e2" providerId="ADAL" clId="{19F0C39D-5E22-4D57-999A-8E68BDF77467}" dt="2023-10-30T14:42:36.317" v="260" actId="21"/>
          <ac:spMkLst>
            <pc:docMk/>
            <pc:sldMk cId="2289718981" sldId="300"/>
            <ac:spMk id="3" creationId="{8CE66261-4505-43AC-8BFF-82A0C72F99D2}"/>
          </ac:spMkLst>
        </pc:spChg>
        <pc:spChg chg="mod">
          <ac:chgData name="Pedro Marques" userId="8142f7c1-cc98-4289-8615-2290b459c7e2" providerId="ADAL" clId="{19F0C39D-5E22-4D57-999A-8E68BDF77467}" dt="2023-10-30T15:26:58.473" v="274" actId="21"/>
          <ac:spMkLst>
            <pc:docMk/>
            <pc:sldMk cId="2289718981" sldId="300"/>
            <ac:spMk id="8" creationId="{B9581BB5-372E-4C6D-DECB-BF1276E5F59A}"/>
          </ac:spMkLst>
        </pc:spChg>
        <pc:graphicFrameChg chg="add del mod">
          <ac:chgData name="Pedro Marques" userId="8142f7c1-cc98-4289-8615-2290b459c7e2" providerId="ADAL" clId="{19F0C39D-5E22-4D57-999A-8E68BDF77467}" dt="2023-10-30T15:26:22.239" v="270" actId="21"/>
          <ac:graphicFrameMkLst>
            <pc:docMk/>
            <pc:sldMk cId="2289718981" sldId="300"/>
            <ac:graphicFrameMk id="6" creationId="{1740512B-D892-E5D2-1006-8E86889719C7}"/>
          </ac:graphicFrameMkLst>
        </pc:graphicFrameChg>
        <pc:picChg chg="del mod">
          <ac:chgData name="Pedro Marques" userId="8142f7c1-cc98-4289-8615-2290b459c7e2" providerId="ADAL" clId="{19F0C39D-5E22-4D57-999A-8E68BDF77467}" dt="2023-10-30T15:27:03.883" v="275" actId="21"/>
          <ac:picMkLst>
            <pc:docMk/>
            <pc:sldMk cId="2289718981" sldId="300"/>
            <ac:picMk id="4" creationId="{4E988D92-001F-3DA3-66B2-03456EBD9D34}"/>
          </ac:picMkLst>
        </pc:picChg>
        <pc:picChg chg="add mod">
          <ac:chgData name="Pedro Marques" userId="8142f7c1-cc98-4289-8615-2290b459c7e2" providerId="ADAL" clId="{19F0C39D-5E22-4D57-999A-8E68BDF77467}" dt="2023-10-30T15:26:41.142" v="273" actId="1076"/>
          <ac:picMkLst>
            <pc:docMk/>
            <pc:sldMk cId="2289718981" sldId="300"/>
            <ac:picMk id="5" creationId="{D8D63FD3-E55F-ED1D-0104-E55274FB072C}"/>
          </ac:picMkLst>
        </pc:picChg>
      </pc:sldChg>
      <pc:sldChg chg="addSp delSp modSp mod">
        <pc:chgData name="Pedro Marques" userId="8142f7c1-cc98-4289-8615-2290b459c7e2" providerId="ADAL" clId="{19F0C39D-5E22-4D57-999A-8E68BDF77467}" dt="2023-10-30T18:35:22.303" v="572" actId="2711"/>
        <pc:sldMkLst>
          <pc:docMk/>
          <pc:sldMk cId="2082429121" sldId="304"/>
        </pc:sldMkLst>
        <pc:spChg chg="mod">
          <ac:chgData name="Pedro Marques" userId="8142f7c1-cc98-4289-8615-2290b459c7e2" providerId="ADAL" clId="{19F0C39D-5E22-4D57-999A-8E68BDF77467}" dt="2023-10-30T14:18:07.482" v="22" actId="14100"/>
          <ac:spMkLst>
            <pc:docMk/>
            <pc:sldMk cId="2082429121" sldId="304"/>
            <ac:spMk id="5" creationId="{ED5C8BAA-CEB9-2071-BF39-986D12BFED4A}"/>
          </ac:spMkLst>
        </pc:spChg>
        <pc:spChg chg="mod">
          <ac:chgData name="Pedro Marques" userId="8142f7c1-cc98-4289-8615-2290b459c7e2" providerId="ADAL" clId="{19F0C39D-5E22-4D57-999A-8E68BDF77467}" dt="2023-10-30T18:35:22.303" v="572" actId="2711"/>
          <ac:spMkLst>
            <pc:docMk/>
            <pc:sldMk cId="2082429121" sldId="304"/>
            <ac:spMk id="13" creationId="{53465E50-F417-1BF1-4353-B53375447F22}"/>
          </ac:spMkLst>
        </pc:spChg>
        <pc:spChg chg="mod">
          <ac:chgData name="Pedro Marques" userId="8142f7c1-cc98-4289-8615-2290b459c7e2" providerId="ADAL" clId="{19F0C39D-5E22-4D57-999A-8E68BDF77467}" dt="2023-10-30T18:35:22.303" v="572" actId="2711"/>
          <ac:spMkLst>
            <pc:docMk/>
            <pc:sldMk cId="2082429121" sldId="304"/>
            <ac:spMk id="14" creationId="{B8FC7871-B34C-5E29-DE59-2D42E7325557}"/>
          </ac:spMkLst>
        </pc:spChg>
        <pc:grpChg chg="add del mod">
          <ac:chgData name="Pedro Marques" userId="8142f7c1-cc98-4289-8615-2290b459c7e2" providerId="ADAL" clId="{19F0C39D-5E22-4D57-999A-8E68BDF77467}" dt="2023-10-30T14:12:50.982" v="14" actId="478"/>
          <ac:grpSpMkLst>
            <pc:docMk/>
            <pc:sldMk cId="2082429121" sldId="304"/>
            <ac:grpSpMk id="2" creationId="{A077D959-5CF3-4EA9-D005-48A1788037B6}"/>
          </ac:grpSpMkLst>
        </pc:grpChg>
        <pc:picChg chg="add mod">
          <ac:chgData name="Pedro Marques" userId="8142f7c1-cc98-4289-8615-2290b459c7e2" providerId="ADAL" clId="{19F0C39D-5E22-4D57-999A-8E68BDF77467}" dt="2023-10-30T14:12:51.416" v="15"/>
          <ac:picMkLst>
            <pc:docMk/>
            <pc:sldMk cId="2082429121" sldId="304"/>
            <ac:picMk id="3" creationId="{17971CDF-0705-674D-4642-2CD6EEE2981A}"/>
          </ac:picMkLst>
        </pc:picChg>
        <pc:picChg chg="add mod">
          <ac:chgData name="Pedro Marques" userId="8142f7c1-cc98-4289-8615-2290b459c7e2" providerId="ADAL" clId="{19F0C39D-5E22-4D57-999A-8E68BDF77467}" dt="2023-10-30T14:12:51.416" v="15"/>
          <ac:picMkLst>
            <pc:docMk/>
            <pc:sldMk cId="2082429121" sldId="304"/>
            <ac:picMk id="4" creationId="{A49300F5-50E2-2CE4-6F04-EAB9E609D639}"/>
          </ac:picMkLst>
        </pc:picChg>
        <pc:picChg chg="mod">
          <ac:chgData name="Pedro Marques" userId="8142f7c1-cc98-4289-8615-2290b459c7e2" providerId="ADAL" clId="{19F0C39D-5E22-4D57-999A-8E68BDF77467}" dt="2023-10-30T14:11:35.353" v="3" actId="164"/>
          <ac:picMkLst>
            <pc:docMk/>
            <pc:sldMk cId="2082429121" sldId="304"/>
            <ac:picMk id="9" creationId="{830BFD35-D3E8-7B5F-5957-91936AA1B82A}"/>
          </ac:picMkLst>
        </pc:picChg>
        <pc:picChg chg="mod">
          <ac:chgData name="Pedro Marques" userId="8142f7c1-cc98-4289-8615-2290b459c7e2" providerId="ADAL" clId="{19F0C39D-5E22-4D57-999A-8E68BDF77467}" dt="2023-10-30T14:11:35.353" v="3" actId="164"/>
          <ac:picMkLst>
            <pc:docMk/>
            <pc:sldMk cId="2082429121" sldId="304"/>
            <ac:picMk id="11" creationId="{933A1C07-AC8C-AD12-B00C-7972B0C16DB9}"/>
          </ac:picMkLst>
        </pc:picChg>
      </pc:sldChg>
      <pc:sldChg chg="modSp mod">
        <pc:chgData name="Pedro Marques" userId="8142f7c1-cc98-4289-8615-2290b459c7e2" providerId="ADAL" clId="{19F0C39D-5E22-4D57-999A-8E68BDF77467}" dt="2023-10-30T18:36:49.129" v="582" actId="2711"/>
        <pc:sldMkLst>
          <pc:docMk/>
          <pc:sldMk cId="4085720964" sldId="305"/>
        </pc:sldMkLst>
        <pc:spChg chg="mod">
          <ac:chgData name="Pedro Marques" userId="8142f7c1-cc98-4289-8615-2290b459c7e2" providerId="ADAL" clId="{19F0C39D-5E22-4D57-999A-8E68BDF77467}" dt="2023-10-30T18:36:43.301" v="581" actId="2711"/>
          <ac:spMkLst>
            <pc:docMk/>
            <pc:sldMk cId="4085720964" sldId="305"/>
            <ac:spMk id="8" creationId="{E8C23882-AC67-65A8-9710-B590FC19B744}"/>
          </ac:spMkLst>
        </pc:spChg>
        <pc:spChg chg="mod">
          <ac:chgData name="Pedro Marques" userId="8142f7c1-cc98-4289-8615-2290b459c7e2" providerId="ADAL" clId="{19F0C39D-5E22-4D57-999A-8E68BDF77467}" dt="2023-10-30T18:36:38.437" v="580" actId="2711"/>
          <ac:spMkLst>
            <pc:docMk/>
            <pc:sldMk cId="4085720964" sldId="305"/>
            <ac:spMk id="9" creationId="{7877C155-3522-7D6B-1D3F-746247513F0B}"/>
          </ac:spMkLst>
        </pc:spChg>
        <pc:spChg chg="mod">
          <ac:chgData name="Pedro Marques" userId="8142f7c1-cc98-4289-8615-2290b459c7e2" providerId="ADAL" clId="{19F0C39D-5E22-4D57-999A-8E68BDF77467}" dt="2023-10-30T18:36:49.129" v="582" actId="2711"/>
          <ac:spMkLst>
            <pc:docMk/>
            <pc:sldMk cId="4085720964" sldId="305"/>
            <ac:spMk id="10" creationId="{2F6CFABC-D794-DA14-DBDA-99739147437F}"/>
          </ac:spMkLst>
        </pc:spChg>
        <pc:picChg chg="mod">
          <ac:chgData name="Pedro Marques" userId="8142f7c1-cc98-4289-8615-2290b459c7e2" providerId="ADAL" clId="{19F0C39D-5E22-4D57-999A-8E68BDF77467}" dt="2023-10-30T15:54:17.297" v="319" actId="1076"/>
          <ac:picMkLst>
            <pc:docMk/>
            <pc:sldMk cId="4085720964" sldId="305"/>
            <ac:picMk id="6" creationId="{8A07045D-3644-63FE-1269-EA62F8D51F8F}"/>
          </ac:picMkLst>
        </pc:picChg>
        <pc:picChg chg="mod">
          <ac:chgData name="Pedro Marques" userId="8142f7c1-cc98-4289-8615-2290b459c7e2" providerId="ADAL" clId="{19F0C39D-5E22-4D57-999A-8E68BDF77467}" dt="2023-10-30T15:54:17.297" v="319" actId="1076"/>
          <ac:picMkLst>
            <pc:docMk/>
            <pc:sldMk cId="4085720964" sldId="305"/>
            <ac:picMk id="11" creationId="{3B54106F-999C-E126-B71D-DF4BE8EF719F}"/>
          </ac:picMkLst>
        </pc:picChg>
        <pc:picChg chg="mod">
          <ac:chgData name="Pedro Marques" userId="8142f7c1-cc98-4289-8615-2290b459c7e2" providerId="ADAL" clId="{19F0C39D-5E22-4D57-999A-8E68BDF77467}" dt="2023-10-30T15:54:17.297" v="319" actId="1076"/>
          <ac:picMkLst>
            <pc:docMk/>
            <pc:sldMk cId="4085720964" sldId="305"/>
            <ac:picMk id="12" creationId="{5B6F133A-4C3D-F439-19CD-E922C802CDFB}"/>
          </ac:picMkLst>
        </pc:picChg>
        <pc:picChg chg="mod">
          <ac:chgData name="Pedro Marques" userId="8142f7c1-cc98-4289-8615-2290b459c7e2" providerId="ADAL" clId="{19F0C39D-5E22-4D57-999A-8E68BDF77467}" dt="2023-10-30T16:40:29.425" v="450" actId="1036"/>
          <ac:picMkLst>
            <pc:docMk/>
            <pc:sldMk cId="4085720964" sldId="305"/>
            <ac:picMk id="17" creationId="{E79D5E5E-6C64-FD4A-BBB1-CD7CF428EB47}"/>
          </ac:picMkLst>
        </pc:picChg>
        <pc:picChg chg="mod">
          <ac:chgData name="Pedro Marques" userId="8142f7c1-cc98-4289-8615-2290b459c7e2" providerId="ADAL" clId="{19F0C39D-5E22-4D57-999A-8E68BDF77467}" dt="2023-10-30T15:54:17.297" v="319" actId="1076"/>
          <ac:picMkLst>
            <pc:docMk/>
            <pc:sldMk cId="4085720964" sldId="305"/>
            <ac:picMk id="19" creationId="{EAF95B07-3273-1FEF-5B12-594CEB1E2138}"/>
          </ac:picMkLst>
        </pc:picChg>
        <pc:picChg chg="mod">
          <ac:chgData name="Pedro Marques" userId="8142f7c1-cc98-4289-8615-2290b459c7e2" providerId="ADAL" clId="{19F0C39D-5E22-4D57-999A-8E68BDF77467}" dt="2023-10-30T15:54:17.297" v="319" actId="1076"/>
          <ac:picMkLst>
            <pc:docMk/>
            <pc:sldMk cId="4085720964" sldId="305"/>
            <ac:picMk id="22" creationId="{E6FB73B4-894B-25ED-D81B-10031BA7DF42}"/>
          </ac:picMkLst>
        </pc:picChg>
      </pc:sldChg>
      <pc:sldChg chg="modSp mod">
        <pc:chgData name="Pedro Marques" userId="8142f7c1-cc98-4289-8615-2290b459c7e2" providerId="ADAL" clId="{19F0C39D-5E22-4D57-999A-8E68BDF77467}" dt="2023-10-30T19:05:16.614" v="599" actId="1076"/>
        <pc:sldMkLst>
          <pc:docMk/>
          <pc:sldMk cId="4110154919" sldId="309"/>
        </pc:sldMkLst>
        <pc:spChg chg="mod">
          <ac:chgData name="Pedro Marques" userId="8142f7c1-cc98-4289-8615-2290b459c7e2" providerId="ADAL" clId="{19F0C39D-5E22-4D57-999A-8E68BDF77467}" dt="2023-10-30T14:18:02.261" v="21" actId="14100"/>
          <ac:spMkLst>
            <pc:docMk/>
            <pc:sldMk cId="4110154919" sldId="309"/>
            <ac:spMk id="5" creationId="{172C4F61-5374-5F56-84CD-89FAB779CAEC}"/>
          </ac:spMkLst>
        </pc:spChg>
        <pc:grpChg chg="mod">
          <ac:chgData name="Pedro Marques" userId="8142f7c1-cc98-4289-8615-2290b459c7e2" providerId="ADAL" clId="{19F0C39D-5E22-4D57-999A-8E68BDF77467}" dt="2023-10-30T19:05:16.614" v="599" actId="1076"/>
          <ac:grpSpMkLst>
            <pc:docMk/>
            <pc:sldMk cId="4110154919" sldId="309"/>
            <ac:grpSpMk id="9" creationId="{5E4C1FA8-5BF1-BAD3-060C-51435CBD713F}"/>
          </ac:grpSpMkLst>
        </pc:grpChg>
      </pc:sldChg>
      <pc:sldChg chg="addSp delSp modSp mod">
        <pc:chgData name="Pedro Marques" userId="8142f7c1-cc98-4289-8615-2290b459c7e2" providerId="ADAL" clId="{19F0C39D-5E22-4D57-999A-8E68BDF77467}" dt="2023-10-30T14:24:13.228" v="194" actId="1035"/>
        <pc:sldMkLst>
          <pc:docMk/>
          <pc:sldMk cId="3869814199" sldId="310"/>
        </pc:sldMkLst>
        <pc:spChg chg="add del mod">
          <ac:chgData name="Pedro Marques" userId="8142f7c1-cc98-4289-8615-2290b459c7e2" providerId="ADAL" clId="{19F0C39D-5E22-4D57-999A-8E68BDF77467}" dt="2023-10-30T14:16:43.604" v="18"/>
          <ac:spMkLst>
            <pc:docMk/>
            <pc:sldMk cId="3869814199" sldId="310"/>
            <ac:spMk id="2" creationId="{0E173776-629F-E4EE-6A44-785E49ACBD2F}"/>
          </ac:spMkLst>
        </pc:spChg>
        <pc:spChg chg="mod">
          <ac:chgData name="Pedro Marques" userId="8142f7c1-cc98-4289-8615-2290b459c7e2" providerId="ADAL" clId="{19F0C39D-5E22-4D57-999A-8E68BDF77467}" dt="2023-10-30T14:18:14.097" v="23" actId="14100"/>
          <ac:spMkLst>
            <pc:docMk/>
            <pc:sldMk cId="3869814199" sldId="310"/>
            <ac:spMk id="10" creationId="{B455652F-8DEB-7E73-BE62-791DD4CFDE0B}"/>
          </ac:spMkLst>
        </pc:spChg>
        <pc:picChg chg="mod modCrop">
          <ac:chgData name="Pedro Marques" userId="8142f7c1-cc98-4289-8615-2290b459c7e2" providerId="ADAL" clId="{19F0C39D-5E22-4D57-999A-8E68BDF77467}" dt="2023-10-30T14:24:13.228" v="194" actId="1035"/>
          <ac:picMkLst>
            <pc:docMk/>
            <pc:sldMk cId="3869814199" sldId="310"/>
            <ac:picMk id="4" creationId="{9DEA7FBC-6B43-4539-0F04-F32CEC92C7B9}"/>
          </ac:picMkLst>
        </pc:picChg>
        <pc:picChg chg="mod modCrop">
          <ac:chgData name="Pedro Marques" userId="8142f7c1-cc98-4289-8615-2290b459c7e2" providerId="ADAL" clId="{19F0C39D-5E22-4D57-999A-8E68BDF77467}" dt="2023-10-30T14:24:13.228" v="194" actId="1035"/>
          <ac:picMkLst>
            <pc:docMk/>
            <pc:sldMk cId="3869814199" sldId="310"/>
            <ac:picMk id="8" creationId="{85F72142-3BA8-06FB-118D-5B32501FF529}"/>
          </ac:picMkLst>
        </pc:picChg>
      </pc:sldChg>
      <pc:sldChg chg="addSp delSp modSp mod">
        <pc:chgData name="Pedro Marques" userId="8142f7c1-cc98-4289-8615-2290b459c7e2" providerId="ADAL" clId="{19F0C39D-5E22-4D57-999A-8E68BDF77467}" dt="2023-10-30T14:24:06.762" v="186" actId="1035"/>
        <pc:sldMkLst>
          <pc:docMk/>
          <pc:sldMk cId="2687970945" sldId="311"/>
        </pc:sldMkLst>
        <pc:spChg chg="mod">
          <ac:chgData name="Pedro Marques" userId="8142f7c1-cc98-4289-8615-2290b459c7e2" providerId="ADAL" clId="{19F0C39D-5E22-4D57-999A-8E68BDF77467}" dt="2023-10-30T14:18:22.769" v="24" actId="14100"/>
          <ac:spMkLst>
            <pc:docMk/>
            <pc:sldMk cId="2687970945" sldId="311"/>
            <ac:spMk id="10" creationId="{87AA3C3B-8D70-E54C-724E-643F2FB6FA6C}"/>
          </ac:spMkLst>
        </pc:spChg>
        <pc:grpChg chg="del">
          <ac:chgData name="Pedro Marques" userId="8142f7c1-cc98-4289-8615-2290b459c7e2" providerId="ADAL" clId="{19F0C39D-5E22-4D57-999A-8E68BDF77467}" dt="2023-10-30T14:12:44.986" v="12" actId="478"/>
          <ac:grpSpMkLst>
            <pc:docMk/>
            <pc:sldMk cId="2687970945" sldId="311"/>
            <ac:grpSpMk id="4" creationId="{0DC297B9-D61E-CA73-F0D5-C7E733AAC218}"/>
          </ac:grpSpMkLst>
        </pc:grpChg>
        <pc:picChg chg="add mod">
          <ac:chgData name="Pedro Marques" userId="8142f7c1-cc98-4289-8615-2290b459c7e2" providerId="ADAL" clId="{19F0C39D-5E22-4D57-999A-8E68BDF77467}" dt="2023-10-30T14:12:45.441" v="13"/>
          <ac:picMkLst>
            <pc:docMk/>
            <pc:sldMk cId="2687970945" sldId="311"/>
            <ac:picMk id="2" creationId="{661A3C25-00A0-B7DF-6C68-4CB04050DD1D}"/>
          </ac:picMkLst>
        </pc:picChg>
        <pc:picChg chg="mod modCrop">
          <ac:chgData name="Pedro Marques" userId="8142f7c1-cc98-4289-8615-2290b459c7e2" providerId="ADAL" clId="{19F0C39D-5E22-4D57-999A-8E68BDF77467}" dt="2023-10-30T14:24:06.762" v="186" actId="1035"/>
          <ac:picMkLst>
            <pc:docMk/>
            <pc:sldMk cId="2687970945" sldId="311"/>
            <ac:picMk id="3" creationId="{9BB999DE-023B-F0BE-6748-288B3206469C}"/>
          </ac:picMkLst>
        </pc:picChg>
        <pc:picChg chg="add mod">
          <ac:chgData name="Pedro Marques" userId="8142f7c1-cc98-4289-8615-2290b459c7e2" providerId="ADAL" clId="{19F0C39D-5E22-4D57-999A-8E68BDF77467}" dt="2023-10-30T14:12:45.441" v="13"/>
          <ac:picMkLst>
            <pc:docMk/>
            <pc:sldMk cId="2687970945" sldId="311"/>
            <ac:picMk id="5" creationId="{4DEAB738-2584-A606-5FE5-82CFCF9A7C0E}"/>
          </ac:picMkLst>
        </pc:picChg>
        <pc:picChg chg="mod modCrop">
          <ac:chgData name="Pedro Marques" userId="8142f7c1-cc98-4289-8615-2290b459c7e2" providerId="ADAL" clId="{19F0C39D-5E22-4D57-999A-8E68BDF77467}" dt="2023-10-30T14:24:06.762" v="186" actId="1035"/>
          <ac:picMkLst>
            <pc:docMk/>
            <pc:sldMk cId="2687970945" sldId="311"/>
            <ac:picMk id="6" creationId="{3C6953D6-5AA6-B91F-782B-A36BEE66F503}"/>
          </ac:picMkLst>
        </pc:picChg>
      </pc:sldChg>
      <pc:sldChg chg="addSp delSp modSp mod">
        <pc:chgData name="Pedro Marques" userId="8142f7c1-cc98-4289-8615-2290b459c7e2" providerId="ADAL" clId="{19F0C39D-5E22-4D57-999A-8E68BDF77467}" dt="2023-10-30T14:24:43.440" v="197" actId="21"/>
        <pc:sldMkLst>
          <pc:docMk/>
          <pc:sldMk cId="1862564421" sldId="312"/>
        </pc:sldMkLst>
        <pc:spChg chg="mod">
          <ac:chgData name="Pedro Marques" userId="8142f7c1-cc98-4289-8615-2290b459c7e2" providerId="ADAL" clId="{19F0C39D-5E22-4D57-999A-8E68BDF77467}" dt="2023-10-30T14:24:43.440" v="197" actId="21"/>
          <ac:spMkLst>
            <pc:docMk/>
            <pc:sldMk cId="1862564421" sldId="312"/>
            <ac:spMk id="7" creationId="{1EB09A73-4C68-ED84-EE77-6D0A7D0B6974}"/>
          </ac:spMkLst>
        </pc:spChg>
        <pc:picChg chg="add mod">
          <ac:chgData name="Pedro Marques" userId="8142f7c1-cc98-4289-8615-2290b459c7e2" providerId="ADAL" clId="{19F0C39D-5E22-4D57-999A-8E68BDF77467}" dt="2023-10-30T14:24:24.190" v="196"/>
          <ac:picMkLst>
            <pc:docMk/>
            <pc:sldMk cId="1862564421" sldId="312"/>
            <ac:picMk id="2" creationId="{A75B2DF6-35F0-5099-EBC5-94411B65449F}"/>
          </ac:picMkLst>
        </pc:picChg>
        <pc:picChg chg="del">
          <ac:chgData name="Pedro Marques" userId="8142f7c1-cc98-4289-8615-2290b459c7e2" providerId="ADAL" clId="{19F0C39D-5E22-4D57-999A-8E68BDF77467}" dt="2023-10-30T14:24:23.891" v="195" actId="478"/>
          <ac:picMkLst>
            <pc:docMk/>
            <pc:sldMk cId="1862564421" sldId="312"/>
            <ac:picMk id="5" creationId="{9CBA15D3-9FC8-2D53-0E20-E564CB0ADFBE}"/>
          </ac:picMkLst>
        </pc:picChg>
      </pc:sldChg>
      <pc:sldChg chg="modSp mod">
        <pc:chgData name="Pedro Marques" userId="8142f7c1-cc98-4289-8615-2290b459c7e2" providerId="ADAL" clId="{19F0C39D-5E22-4D57-999A-8E68BDF77467}" dt="2023-10-30T18:35:35.181" v="573" actId="2711"/>
        <pc:sldMkLst>
          <pc:docMk/>
          <pc:sldMk cId="3386847874" sldId="313"/>
        </pc:sldMkLst>
        <pc:spChg chg="mod">
          <ac:chgData name="Pedro Marques" userId="8142f7c1-cc98-4289-8615-2290b459c7e2" providerId="ADAL" clId="{19F0C39D-5E22-4D57-999A-8E68BDF77467}" dt="2023-10-30T18:35:35.181" v="573" actId="2711"/>
          <ac:spMkLst>
            <pc:docMk/>
            <pc:sldMk cId="3386847874" sldId="313"/>
            <ac:spMk id="4" creationId="{291DBDC5-9AB6-BE5A-7C81-2D087DC58DE0}"/>
          </ac:spMkLst>
        </pc:spChg>
      </pc:sldChg>
      <pc:sldChg chg="del">
        <pc:chgData name="Pedro Marques" userId="8142f7c1-cc98-4289-8615-2290b459c7e2" providerId="ADAL" clId="{19F0C39D-5E22-4D57-999A-8E68BDF77467}" dt="2023-10-30T14:35:50.570" v="209" actId="2696"/>
        <pc:sldMkLst>
          <pc:docMk/>
          <pc:sldMk cId="656401458" sldId="314"/>
        </pc:sldMkLst>
      </pc:sldChg>
      <pc:sldChg chg="del">
        <pc:chgData name="Pedro Marques" userId="8142f7c1-cc98-4289-8615-2290b459c7e2" providerId="ADAL" clId="{19F0C39D-5E22-4D57-999A-8E68BDF77467}" dt="2023-10-30T14:35:54.096" v="210" actId="2696"/>
        <pc:sldMkLst>
          <pc:docMk/>
          <pc:sldMk cId="643354239" sldId="315"/>
        </pc:sldMkLst>
      </pc:sldChg>
      <pc:sldChg chg="modSp mod">
        <pc:chgData name="Pedro Marques" userId="8142f7c1-cc98-4289-8615-2290b459c7e2" providerId="ADAL" clId="{19F0C39D-5E22-4D57-999A-8E68BDF77467}" dt="2023-10-30T18:36:01.382" v="576" actId="2711"/>
        <pc:sldMkLst>
          <pc:docMk/>
          <pc:sldMk cId="949683408" sldId="318"/>
        </pc:sldMkLst>
        <pc:spChg chg="mod">
          <ac:chgData name="Pedro Marques" userId="8142f7c1-cc98-4289-8615-2290b459c7e2" providerId="ADAL" clId="{19F0C39D-5E22-4D57-999A-8E68BDF77467}" dt="2023-10-30T18:36:01.382" v="576" actId="2711"/>
          <ac:spMkLst>
            <pc:docMk/>
            <pc:sldMk cId="949683408" sldId="318"/>
            <ac:spMk id="3" creationId="{F5D481A6-A7E7-AAF3-B7F2-F3C001669655}"/>
          </ac:spMkLst>
        </pc:spChg>
        <pc:spChg chg="mod">
          <ac:chgData name="Pedro Marques" userId="8142f7c1-cc98-4289-8615-2290b459c7e2" providerId="ADAL" clId="{19F0C39D-5E22-4D57-999A-8E68BDF77467}" dt="2023-10-30T14:38:55.284" v="223" actId="14100"/>
          <ac:spMkLst>
            <pc:docMk/>
            <pc:sldMk cId="949683408" sldId="318"/>
            <ac:spMk id="10" creationId="{9B0E60C5-A13D-BDC0-6BE5-FD2C010B6073}"/>
          </ac:spMkLst>
        </pc:spChg>
        <pc:picChg chg="mod">
          <ac:chgData name="Pedro Marques" userId="8142f7c1-cc98-4289-8615-2290b459c7e2" providerId="ADAL" clId="{19F0C39D-5E22-4D57-999A-8E68BDF77467}" dt="2023-10-30T14:36:16.092" v="211" actId="14100"/>
          <ac:picMkLst>
            <pc:docMk/>
            <pc:sldMk cId="949683408" sldId="318"/>
            <ac:picMk id="13" creationId="{4A7D076F-EEC5-1DD9-B973-40C0186DDAAD}"/>
          </ac:picMkLst>
        </pc:picChg>
      </pc:sldChg>
      <pc:sldChg chg="modSp mod">
        <pc:chgData name="Pedro Marques" userId="8142f7c1-cc98-4289-8615-2290b459c7e2" providerId="ADAL" clId="{19F0C39D-5E22-4D57-999A-8E68BDF77467}" dt="2023-10-30T18:34:05.725" v="565" actId="2711"/>
        <pc:sldMkLst>
          <pc:docMk/>
          <pc:sldMk cId="4244759639" sldId="320"/>
        </pc:sldMkLst>
        <pc:spChg chg="mod">
          <ac:chgData name="Pedro Marques" userId="8142f7c1-cc98-4289-8615-2290b459c7e2" providerId="ADAL" clId="{19F0C39D-5E22-4D57-999A-8E68BDF77467}" dt="2023-10-30T18:34:05.725" v="565" actId="2711"/>
          <ac:spMkLst>
            <pc:docMk/>
            <pc:sldMk cId="4244759639" sldId="320"/>
            <ac:spMk id="14" creationId="{3A8EAFB1-82AA-2130-3972-D7171E88CF09}"/>
          </ac:spMkLst>
        </pc:spChg>
        <pc:picChg chg="mod">
          <ac:chgData name="Pedro Marques" userId="8142f7c1-cc98-4289-8615-2290b459c7e2" providerId="ADAL" clId="{19F0C39D-5E22-4D57-999A-8E68BDF77467}" dt="2023-10-30T17:41:34.046" v="552" actId="1035"/>
          <ac:picMkLst>
            <pc:docMk/>
            <pc:sldMk cId="4244759639" sldId="320"/>
            <ac:picMk id="15" creationId="{06073DF2-77E2-EFED-C7BD-35204F576062}"/>
          </ac:picMkLst>
        </pc:picChg>
        <pc:picChg chg="mod">
          <ac:chgData name="Pedro Marques" userId="8142f7c1-cc98-4289-8615-2290b459c7e2" providerId="ADAL" clId="{19F0C39D-5E22-4D57-999A-8E68BDF77467}" dt="2023-10-30T17:41:34.046" v="552" actId="1035"/>
          <ac:picMkLst>
            <pc:docMk/>
            <pc:sldMk cId="4244759639" sldId="320"/>
            <ac:picMk id="16" creationId="{1FE38526-5AE3-D809-8606-27D52C9142BB}"/>
          </ac:picMkLst>
        </pc:picChg>
        <pc:picChg chg="mod">
          <ac:chgData name="Pedro Marques" userId="8142f7c1-cc98-4289-8615-2290b459c7e2" providerId="ADAL" clId="{19F0C39D-5E22-4D57-999A-8E68BDF77467}" dt="2023-10-30T17:41:34.046" v="552" actId="1035"/>
          <ac:picMkLst>
            <pc:docMk/>
            <pc:sldMk cId="4244759639" sldId="320"/>
            <ac:picMk id="17" creationId="{9B361706-7801-67C3-88FA-AC855F78B238}"/>
          </ac:picMkLst>
        </pc:picChg>
        <pc:picChg chg="mod">
          <ac:chgData name="Pedro Marques" userId="8142f7c1-cc98-4289-8615-2290b459c7e2" providerId="ADAL" clId="{19F0C39D-5E22-4D57-999A-8E68BDF77467}" dt="2023-10-30T17:41:34.046" v="552" actId="1035"/>
          <ac:picMkLst>
            <pc:docMk/>
            <pc:sldMk cId="4244759639" sldId="320"/>
            <ac:picMk id="18" creationId="{C02B5781-DA0E-D61B-5CF2-60986C792C97}"/>
          </ac:picMkLst>
        </pc:picChg>
        <pc:picChg chg="mod">
          <ac:chgData name="Pedro Marques" userId="8142f7c1-cc98-4289-8615-2290b459c7e2" providerId="ADAL" clId="{19F0C39D-5E22-4D57-999A-8E68BDF77467}" dt="2023-10-30T17:41:34.046" v="552" actId="1035"/>
          <ac:picMkLst>
            <pc:docMk/>
            <pc:sldMk cId="4244759639" sldId="320"/>
            <ac:picMk id="19" creationId="{2154CB9C-92C7-F10D-416B-0BA302DEBA85}"/>
          </ac:picMkLst>
        </pc:picChg>
      </pc:sldChg>
      <pc:sldChg chg="modSp mod">
        <pc:chgData name="Pedro Marques" userId="8142f7c1-cc98-4289-8615-2290b459c7e2" providerId="ADAL" clId="{19F0C39D-5E22-4D57-999A-8E68BDF77467}" dt="2023-10-30T18:37:02.734" v="583" actId="2711"/>
        <pc:sldMkLst>
          <pc:docMk/>
          <pc:sldMk cId="1937800974" sldId="321"/>
        </pc:sldMkLst>
        <pc:spChg chg="mod">
          <ac:chgData name="Pedro Marques" userId="8142f7c1-cc98-4289-8615-2290b459c7e2" providerId="ADAL" clId="{19F0C39D-5E22-4D57-999A-8E68BDF77467}" dt="2023-10-30T18:37:02.734" v="583" actId="2711"/>
          <ac:spMkLst>
            <pc:docMk/>
            <pc:sldMk cId="1937800974" sldId="321"/>
            <ac:spMk id="3" creationId="{375BF613-2F72-8BE7-DC61-15551AC7F0E7}"/>
          </ac:spMkLst>
        </pc:spChg>
        <pc:spChg chg="mod">
          <ac:chgData name="Pedro Marques" userId="8142f7c1-cc98-4289-8615-2290b459c7e2" providerId="ADAL" clId="{19F0C39D-5E22-4D57-999A-8E68BDF77467}" dt="2023-10-30T18:37:02.734" v="583" actId="2711"/>
          <ac:spMkLst>
            <pc:docMk/>
            <pc:sldMk cId="1937800974" sldId="321"/>
            <ac:spMk id="4" creationId="{11ED568F-467E-C925-0DBF-801DBE945943}"/>
          </ac:spMkLst>
        </pc:spChg>
        <pc:spChg chg="mod">
          <ac:chgData name="Pedro Marques" userId="8142f7c1-cc98-4289-8615-2290b459c7e2" providerId="ADAL" clId="{19F0C39D-5E22-4D57-999A-8E68BDF77467}" dt="2023-10-30T18:37:02.734" v="583" actId="2711"/>
          <ac:spMkLst>
            <pc:docMk/>
            <pc:sldMk cId="1937800974" sldId="321"/>
            <ac:spMk id="5" creationId="{7A2CC223-4DCF-0114-7E57-3B5B79A081CC}"/>
          </ac:spMkLst>
        </pc:spChg>
        <pc:spChg chg="mod">
          <ac:chgData name="Pedro Marques" userId="8142f7c1-cc98-4289-8615-2290b459c7e2" providerId="ADAL" clId="{19F0C39D-5E22-4D57-999A-8E68BDF77467}" dt="2023-10-30T18:37:02.734" v="583" actId="2711"/>
          <ac:spMkLst>
            <pc:docMk/>
            <pc:sldMk cId="1937800974" sldId="321"/>
            <ac:spMk id="26" creationId="{F94DC446-C3BA-9A6D-EA52-63DBDDDA0E35}"/>
          </ac:spMkLst>
        </pc:spChg>
      </pc:sldChg>
      <pc:sldChg chg="addSp delSp modSp mod">
        <pc:chgData name="Pedro Marques" userId="8142f7c1-cc98-4289-8615-2290b459c7e2" providerId="ADAL" clId="{19F0C39D-5E22-4D57-999A-8E68BDF77467}" dt="2023-10-30T16:21:50.606" v="409" actId="167"/>
        <pc:sldMkLst>
          <pc:docMk/>
          <pc:sldMk cId="3651320565" sldId="322"/>
        </pc:sldMkLst>
        <pc:spChg chg="mod">
          <ac:chgData name="Pedro Marques" userId="8142f7c1-cc98-4289-8615-2290b459c7e2" providerId="ADAL" clId="{19F0C39D-5E22-4D57-999A-8E68BDF77467}" dt="2023-10-30T16:16:16.653" v="391" actId="14100"/>
          <ac:spMkLst>
            <pc:docMk/>
            <pc:sldMk cId="3651320565" sldId="322"/>
            <ac:spMk id="7" creationId="{E816AEE8-AB1E-EB46-BA09-8CFD7C84AA7E}"/>
          </ac:spMkLst>
        </pc:spChg>
        <pc:graphicFrameChg chg="add del mod">
          <ac:chgData name="Pedro Marques" userId="8142f7c1-cc98-4289-8615-2290b459c7e2" providerId="ADAL" clId="{19F0C39D-5E22-4D57-999A-8E68BDF77467}" dt="2023-10-30T16:15:04.970" v="379" actId="478"/>
          <ac:graphicFrameMkLst>
            <pc:docMk/>
            <pc:sldMk cId="3651320565" sldId="322"/>
            <ac:graphicFrameMk id="2" creationId="{CEB6ACB6-20CD-91E3-C435-E8065B2FDADE}"/>
          </ac:graphicFrameMkLst>
        </pc:graphicFrameChg>
        <pc:graphicFrameChg chg="add del mod">
          <ac:chgData name="Pedro Marques" userId="8142f7c1-cc98-4289-8615-2290b459c7e2" providerId="ADAL" clId="{19F0C39D-5E22-4D57-999A-8E68BDF77467}" dt="2023-10-30T16:15:11.350" v="383"/>
          <ac:graphicFrameMkLst>
            <pc:docMk/>
            <pc:sldMk cId="3651320565" sldId="322"/>
            <ac:graphicFrameMk id="3" creationId="{EBBE8193-5120-35AB-91EA-F3B4A886AEB6}"/>
          </ac:graphicFrameMkLst>
        </pc:graphicFrameChg>
        <pc:graphicFrameChg chg="add del mod">
          <ac:chgData name="Pedro Marques" userId="8142f7c1-cc98-4289-8615-2290b459c7e2" providerId="ADAL" clId="{19F0C39D-5E22-4D57-999A-8E68BDF77467}" dt="2023-10-30T16:19:28.672" v="400"/>
          <ac:graphicFrameMkLst>
            <pc:docMk/>
            <pc:sldMk cId="3651320565" sldId="322"/>
            <ac:graphicFrameMk id="5" creationId="{5852C764-4A88-B3AB-32DD-7FE9FE38E929}"/>
          </ac:graphicFrameMkLst>
        </pc:graphicFrameChg>
        <pc:graphicFrameChg chg="add del mod">
          <ac:chgData name="Pedro Marques" userId="8142f7c1-cc98-4289-8615-2290b459c7e2" providerId="ADAL" clId="{19F0C39D-5E22-4D57-999A-8E68BDF77467}" dt="2023-10-30T15:48:31.419" v="298"/>
          <ac:graphicFrameMkLst>
            <pc:docMk/>
            <pc:sldMk cId="3651320565" sldId="322"/>
            <ac:graphicFrameMk id="6" creationId="{BA4543ED-0A11-768D-6D72-8D2D27FFCA62}"/>
          </ac:graphicFrameMkLst>
        </pc:graphicFrameChg>
        <pc:graphicFrameChg chg="add del mod ord">
          <ac:chgData name="Pedro Marques" userId="8142f7c1-cc98-4289-8615-2290b459c7e2" providerId="ADAL" clId="{19F0C39D-5E22-4D57-999A-8E68BDF77467}" dt="2023-10-30T15:50:30.751" v="304" actId="478"/>
          <ac:graphicFrameMkLst>
            <pc:docMk/>
            <pc:sldMk cId="3651320565" sldId="322"/>
            <ac:graphicFrameMk id="9" creationId="{2867D714-2D79-0497-3FD9-224867AB5765}"/>
          </ac:graphicFrameMkLst>
        </pc:graphicFrameChg>
        <pc:graphicFrameChg chg="add del mod ord">
          <ac:chgData name="Pedro Marques" userId="8142f7c1-cc98-4289-8615-2290b459c7e2" providerId="ADAL" clId="{19F0C39D-5E22-4D57-999A-8E68BDF77467}" dt="2023-10-30T15:52:08.227" v="311" actId="478"/>
          <ac:graphicFrameMkLst>
            <pc:docMk/>
            <pc:sldMk cId="3651320565" sldId="322"/>
            <ac:graphicFrameMk id="10" creationId="{C78ECA2D-C9C4-CA39-D68D-914219C18F78}"/>
          </ac:graphicFrameMkLst>
        </pc:graphicFrameChg>
        <pc:graphicFrameChg chg="add del mod ord">
          <ac:chgData name="Pedro Marques" userId="8142f7c1-cc98-4289-8615-2290b459c7e2" providerId="ADAL" clId="{19F0C39D-5E22-4D57-999A-8E68BDF77467}" dt="2023-10-30T16:14:58.422" v="376" actId="478"/>
          <ac:graphicFrameMkLst>
            <pc:docMk/>
            <pc:sldMk cId="3651320565" sldId="322"/>
            <ac:graphicFrameMk id="13" creationId="{92725C8B-A3B4-9928-564C-844A85A1E6A4}"/>
          </ac:graphicFrameMkLst>
        </pc:graphicFrameChg>
        <pc:picChg chg="add del mod">
          <ac:chgData name="Pedro Marques" userId="8142f7c1-cc98-4289-8615-2290b459c7e2" providerId="ADAL" clId="{19F0C39D-5E22-4D57-999A-8E68BDF77467}" dt="2023-10-30T15:41:24.616" v="291" actId="478"/>
          <ac:picMkLst>
            <pc:docMk/>
            <pc:sldMk cId="3651320565" sldId="322"/>
            <ac:picMk id="3" creationId="{19FF26F2-AFC9-DB57-DE49-7FA8A8E9E422}"/>
          </ac:picMkLst>
        </pc:picChg>
        <pc:picChg chg="add del mod ord">
          <ac:chgData name="Pedro Marques" userId="8142f7c1-cc98-4289-8615-2290b459c7e2" providerId="ADAL" clId="{19F0C39D-5E22-4D57-999A-8E68BDF77467}" dt="2023-10-30T16:19:17.148" v="392" actId="478"/>
          <ac:picMkLst>
            <pc:docMk/>
            <pc:sldMk cId="3651320565" sldId="322"/>
            <ac:picMk id="4" creationId="{D07405EE-78CE-EC41-8930-29DF860A22BC}"/>
          </ac:picMkLst>
        </pc:picChg>
        <pc:picChg chg="add del mod">
          <ac:chgData name="Pedro Marques" userId="8142f7c1-cc98-4289-8615-2290b459c7e2" providerId="ADAL" clId="{19F0C39D-5E22-4D57-999A-8E68BDF77467}" dt="2023-10-30T15:44:18.949" v="295" actId="21"/>
          <ac:picMkLst>
            <pc:docMk/>
            <pc:sldMk cId="3651320565" sldId="322"/>
            <ac:picMk id="5" creationId="{3C79197F-59FA-00FE-22AF-58429152F6E2}"/>
          </ac:picMkLst>
        </pc:picChg>
        <pc:picChg chg="add del ord">
          <ac:chgData name="Pedro Marques" userId="8142f7c1-cc98-4289-8615-2290b459c7e2" providerId="ADAL" clId="{19F0C39D-5E22-4D57-999A-8E68BDF77467}" dt="2023-10-30T16:21:05.075" v="403" actId="478"/>
          <ac:picMkLst>
            <pc:docMk/>
            <pc:sldMk cId="3651320565" sldId="322"/>
            <ac:picMk id="6" creationId="{78B09A87-B6E7-95C2-5B10-6E9CE9C27D39}"/>
          </ac:picMkLst>
        </pc:picChg>
        <pc:picChg chg="del">
          <ac:chgData name="Pedro Marques" userId="8142f7c1-cc98-4289-8615-2290b459c7e2" providerId="ADAL" clId="{19F0C39D-5E22-4D57-999A-8E68BDF77467}" dt="2023-10-30T15:48:25.587" v="296" actId="478"/>
          <ac:picMkLst>
            <pc:docMk/>
            <pc:sldMk cId="3651320565" sldId="322"/>
            <ac:picMk id="8" creationId="{11845A78-750C-2879-BA17-7CC6ADB55327}"/>
          </ac:picMkLst>
        </pc:picChg>
        <pc:picChg chg="add mod ord">
          <ac:chgData name="Pedro Marques" userId="8142f7c1-cc98-4289-8615-2290b459c7e2" providerId="ADAL" clId="{19F0C39D-5E22-4D57-999A-8E68BDF77467}" dt="2023-10-30T16:21:50.606" v="409" actId="167"/>
          <ac:picMkLst>
            <pc:docMk/>
            <pc:sldMk cId="3651320565" sldId="322"/>
            <ac:picMk id="9" creationId="{B30FDDDB-B7D4-F1E8-3F7F-6D81F5FB5738}"/>
          </ac:picMkLst>
        </pc:picChg>
        <pc:picChg chg="add del mod">
          <ac:chgData name="Pedro Marques" userId="8142f7c1-cc98-4289-8615-2290b459c7e2" providerId="ADAL" clId="{19F0C39D-5E22-4D57-999A-8E68BDF77467}" dt="2023-10-30T15:52:06.305" v="310" actId="478"/>
          <ac:picMkLst>
            <pc:docMk/>
            <pc:sldMk cId="3651320565" sldId="322"/>
            <ac:picMk id="12" creationId="{4270D4F6-6892-88C5-EB59-914BD3F02F80}"/>
          </ac:picMkLst>
        </pc:picChg>
      </pc:sldChg>
      <pc:sldChg chg="modSp mod">
        <pc:chgData name="Pedro Marques" userId="8142f7c1-cc98-4289-8615-2290b459c7e2" providerId="ADAL" clId="{19F0C39D-5E22-4D57-999A-8E68BDF77467}" dt="2023-10-30T18:37:31.974" v="585" actId="2711"/>
        <pc:sldMkLst>
          <pc:docMk/>
          <pc:sldMk cId="1018105269" sldId="324"/>
        </pc:sldMkLst>
        <pc:spChg chg="mod">
          <ac:chgData name="Pedro Marques" userId="8142f7c1-cc98-4289-8615-2290b459c7e2" providerId="ADAL" clId="{19F0C39D-5E22-4D57-999A-8E68BDF77467}" dt="2023-10-30T18:37:31.974" v="585" actId="2711"/>
          <ac:spMkLst>
            <pc:docMk/>
            <pc:sldMk cId="1018105269" sldId="324"/>
            <ac:spMk id="7" creationId="{36417D4B-E696-3AA5-ECC6-2922C66991B5}"/>
          </ac:spMkLst>
        </pc:spChg>
        <pc:spChg chg="mod">
          <ac:chgData name="Pedro Marques" userId="8142f7c1-cc98-4289-8615-2290b459c7e2" providerId="ADAL" clId="{19F0C39D-5E22-4D57-999A-8E68BDF77467}" dt="2023-10-30T18:37:22.551" v="584" actId="2711"/>
          <ac:spMkLst>
            <pc:docMk/>
            <pc:sldMk cId="1018105269" sldId="324"/>
            <ac:spMk id="19" creationId="{244B6B46-5E5F-89B5-8874-49BDDA31B69D}"/>
          </ac:spMkLst>
        </pc:spChg>
        <pc:spChg chg="mod">
          <ac:chgData name="Pedro Marques" userId="8142f7c1-cc98-4289-8615-2290b459c7e2" providerId="ADAL" clId="{19F0C39D-5E22-4D57-999A-8E68BDF77467}" dt="2023-10-30T18:37:22.551" v="584" actId="2711"/>
          <ac:spMkLst>
            <pc:docMk/>
            <pc:sldMk cId="1018105269" sldId="324"/>
            <ac:spMk id="23" creationId="{1D3B8709-EA2E-696F-33CF-460903BA46A6}"/>
          </ac:spMkLst>
        </pc:spChg>
        <pc:spChg chg="mod">
          <ac:chgData name="Pedro Marques" userId="8142f7c1-cc98-4289-8615-2290b459c7e2" providerId="ADAL" clId="{19F0C39D-5E22-4D57-999A-8E68BDF77467}" dt="2023-10-30T18:37:22.551" v="584" actId="2711"/>
          <ac:spMkLst>
            <pc:docMk/>
            <pc:sldMk cId="1018105269" sldId="324"/>
            <ac:spMk id="24" creationId="{CDD02EBD-881F-2C0C-8E58-B7679CBFC5BD}"/>
          </ac:spMkLst>
        </pc:spChg>
        <pc:spChg chg="mod">
          <ac:chgData name="Pedro Marques" userId="8142f7c1-cc98-4289-8615-2290b459c7e2" providerId="ADAL" clId="{19F0C39D-5E22-4D57-999A-8E68BDF77467}" dt="2023-10-30T18:37:22.551" v="584" actId="2711"/>
          <ac:spMkLst>
            <pc:docMk/>
            <pc:sldMk cId="1018105269" sldId="324"/>
            <ac:spMk id="25" creationId="{BC107499-EE37-A385-4B39-C79CDD4FCC8A}"/>
          </ac:spMkLst>
        </pc:spChg>
        <pc:spChg chg="mod">
          <ac:chgData name="Pedro Marques" userId="8142f7c1-cc98-4289-8615-2290b459c7e2" providerId="ADAL" clId="{19F0C39D-5E22-4D57-999A-8E68BDF77467}" dt="2023-10-30T18:37:22.551" v="584" actId="2711"/>
          <ac:spMkLst>
            <pc:docMk/>
            <pc:sldMk cId="1018105269" sldId="324"/>
            <ac:spMk id="26" creationId="{56486869-EEAA-B1A8-FD5A-EDA4F6717AAA}"/>
          </ac:spMkLst>
        </pc:spChg>
        <pc:spChg chg="mod">
          <ac:chgData name="Pedro Marques" userId="8142f7c1-cc98-4289-8615-2290b459c7e2" providerId="ADAL" clId="{19F0C39D-5E22-4D57-999A-8E68BDF77467}" dt="2023-10-30T18:37:22.551" v="584" actId="2711"/>
          <ac:spMkLst>
            <pc:docMk/>
            <pc:sldMk cId="1018105269" sldId="324"/>
            <ac:spMk id="28" creationId="{509C6881-E556-B44A-0937-B083973362C7}"/>
          </ac:spMkLst>
        </pc:spChg>
        <pc:spChg chg="mod">
          <ac:chgData name="Pedro Marques" userId="8142f7c1-cc98-4289-8615-2290b459c7e2" providerId="ADAL" clId="{19F0C39D-5E22-4D57-999A-8E68BDF77467}" dt="2023-10-30T18:37:22.551" v="584" actId="2711"/>
          <ac:spMkLst>
            <pc:docMk/>
            <pc:sldMk cId="1018105269" sldId="324"/>
            <ac:spMk id="29" creationId="{CE9CEF45-8EE2-5E03-BBAC-452CF3BF4338}"/>
          </ac:spMkLst>
        </pc:spChg>
        <pc:grpChg chg="mod">
          <ac:chgData name="Pedro Marques" userId="8142f7c1-cc98-4289-8615-2290b459c7e2" providerId="ADAL" clId="{19F0C39D-5E22-4D57-999A-8E68BDF77467}" dt="2023-10-30T17:26:45.489" v="547" actId="1076"/>
          <ac:grpSpMkLst>
            <pc:docMk/>
            <pc:sldMk cId="1018105269" sldId="324"/>
            <ac:grpSpMk id="11" creationId="{4B18641F-1C44-3F9A-9477-63DD57C6CE77}"/>
          </ac:grpSpMkLst>
        </pc:grpChg>
        <pc:picChg chg="mod">
          <ac:chgData name="Pedro Marques" userId="8142f7c1-cc98-4289-8615-2290b459c7e2" providerId="ADAL" clId="{19F0C39D-5E22-4D57-999A-8E68BDF77467}" dt="2023-10-30T15:54:50.767" v="320" actId="14100"/>
          <ac:picMkLst>
            <pc:docMk/>
            <pc:sldMk cId="1018105269" sldId="324"/>
            <ac:picMk id="8" creationId="{A54A7FC0-1FAF-FA64-B605-E70ED6174C5B}"/>
          </ac:picMkLst>
        </pc:picChg>
        <pc:picChg chg="mod">
          <ac:chgData name="Pedro Marques" userId="8142f7c1-cc98-4289-8615-2290b459c7e2" providerId="ADAL" clId="{19F0C39D-5E22-4D57-999A-8E68BDF77467}" dt="2023-10-30T16:41:32.702" v="456" actId="1076"/>
          <ac:picMkLst>
            <pc:docMk/>
            <pc:sldMk cId="1018105269" sldId="324"/>
            <ac:picMk id="61" creationId="{C8E89243-3416-7182-4D61-040B8ABAC016}"/>
          </ac:picMkLst>
        </pc:picChg>
        <pc:picChg chg="mod">
          <ac:chgData name="Pedro Marques" userId="8142f7c1-cc98-4289-8615-2290b459c7e2" providerId="ADAL" clId="{19F0C39D-5E22-4D57-999A-8E68BDF77467}" dt="2023-10-30T16:41:27.663" v="455" actId="1076"/>
          <ac:picMkLst>
            <pc:docMk/>
            <pc:sldMk cId="1018105269" sldId="324"/>
            <ac:picMk id="62" creationId="{5E9AE566-4D21-7A57-0FE9-9F1890AB48AD}"/>
          </ac:picMkLst>
        </pc:picChg>
      </pc:sldChg>
      <pc:sldChg chg="modSp mod">
        <pc:chgData name="Pedro Marques" userId="8142f7c1-cc98-4289-8615-2290b459c7e2" providerId="ADAL" clId="{19F0C39D-5E22-4D57-999A-8E68BDF77467}" dt="2023-10-30T18:37:40.219" v="586" actId="2711"/>
        <pc:sldMkLst>
          <pc:docMk/>
          <pc:sldMk cId="52528496" sldId="325"/>
        </pc:sldMkLst>
        <pc:spChg chg="mod">
          <ac:chgData name="Pedro Marques" userId="8142f7c1-cc98-4289-8615-2290b459c7e2" providerId="ADAL" clId="{19F0C39D-5E22-4D57-999A-8E68BDF77467}" dt="2023-10-30T18:37:40.219" v="586" actId="2711"/>
          <ac:spMkLst>
            <pc:docMk/>
            <pc:sldMk cId="52528496" sldId="325"/>
            <ac:spMk id="10" creationId="{4559E111-FC4B-AE58-FB5B-0BFC051FAFFB}"/>
          </ac:spMkLst>
        </pc:spChg>
        <pc:picChg chg="mod">
          <ac:chgData name="Pedro Marques" userId="8142f7c1-cc98-4289-8615-2290b459c7e2" providerId="ADAL" clId="{19F0C39D-5E22-4D57-999A-8E68BDF77467}" dt="2023-10-30T15:55:08.914" v="373" actId="1035"/>
          <ac:picMkLst>
            <pc:docMk/>
            <pc:sldMk cId="52528496" sldId="325"/>
            <ac:picMk id="11" creationId="{F2C4F9E0-D4A8-AD1B-3C0F-F3E028F1AACE}"/>
          </ac:picMkLst>
        </pc:picChg>
        <pc:picChg chg="mod">
          <ac:chgData name="Pedro Marques" userId="8142f7c1-cc98-4289-8615-2290b459c7e2" providerId="ADAL" clId="{19F0C39D-5E22-4D57-999A-8E68BDF77467}" dt="2023-10-30T15:55:08.914" v="373" actId="1035"/>
          <ac:picMkLst>
            <pc:docMk/>
            <pc:sldMk cId="52528496" sldId="325"/>
            <ac:picMk id="13" creationId="{0729DB2C-233D-43CF-C2B2-D7DA1D6E40DC}"/>
          </ac:picMkLst>
        </pc:picChg>
        <pc:picChg chg="mod">
          <ac:chgData name="Pedro Marques" userId="8142f7c1-cc98-4289-8615-2290b459c7e2" providerId="ADAL" clId="{19F0C39D-5E22-4D57-999A-8E68BDF77467}" dt="2023-10-30T15:55:08.914" v="373" actId="1035"/>
          <ac:picMkLst>
            <pc:docMk/>
            <pc:sldMk cId="52528496" sldId="325"/>
            <ac:picMk id="14" creationId="{900309EE-D5B6-318B-BD6E-BE8D07617307}"/>
          </ac:picMkLst>
        </pc:picChg>
      </pc:sldChg>
      <pc:sldChg chg="modSp mod">
        <pc:chgData name="Pedro Marques" userId="8142f7c1-cc98-4289-8615-2290b459c7e2" providerId="ADAL" clId="{19F0C39D-5E22-4D57-999A-8E68BDF77467}" dt="2023-10-30T19:04:39.403" v="598" actId="21"/>
        <pc:sldMkLst>
          <pc:docMk/>
          <pc:sldMk cId="118373489" sldId="326"/>
        </pc:sldMkLst>
        <pc:spChg chg="mod">
          <ac:chgData name="Pedro Marques" userId="8142f7c1-cc98-4289-8615-2290b459c7e2" providerId="ADAL" clId="{19F0C39D-5E22-4D57-999A-8E68BDF77467}" dt="2023-10-30T19:04:39.403" v="598" actId="21"/>
          <ac:spMkLst>
            <pc:docMk/>
            <pc:sldMk cId="118373489" sldId="326"/>
            <ac:spMk id="3" creationId="{6A5E7441-214D-66A8-A162-1495B735D1F1}"/>
          </ac:spMkLst>
        </pc:spChg>
        <pc:spChg chg="mod">
          <ac:chgData name="Pedro Marques" userId="8142f7c1-cc98-4289-8615-2290b459c7e2" providerId="ADAL" clId="{19F0C39D-5E22-4D57-999A-8E68BDF77467}" dt="2023-10-30T18:37:47.279" v="587" actId="2711"/>
          <ac:spMkLst>
            <pc:docMk/>
            <pc:sldMk cId="118373489" sldId="326"/>
            <ac:spMk id="4" creationId="{412D61A2-43F2-854A-5B80-509A0C0D8867}"/>
          </ac:spMkLst>
        </pc:spChg>
        <pc:spChg chg="mod">
          <ac:chgData name="Pedro Marques" userId="8142f7c1-cc98-4289-8615-2290b459c7e2" providerId="ADAL" clId="{19F0C39D-5E22-4D57-999A-8E68BDF77467}" dt="2023-10-30T18:39:07.277" v="592" actId="21"/>
          <ac:spMkLst>
            <pc:docMk/>
            <pc:sldMk cId="118373489" sldId="326"/>
            <ac:spMk id="7" creationId="{08EF974B-3F75-EF15-1CFD-9E28E7CB8D3C}"/>
          </ac:spMkLst>
        </pc:spChg>
        <pc:spChg chg="mod">
          <ac:chgData name="Pedro Marques" userId="8142f7c1-cc98-4289-8615-2290b459c7e2" providerId="ADAL" clId="{19F0C39D-5E22-4D57-999A-8E68BDF77467}" dt="2023-10-30T18:37:47.279" v="587" actId="2711"/>
          <ac:spMkLst>
            <pc:docMk/>
            <pc:sldMk cId="118373489" sldId="326"/>
            <ac:spMk id="8" creationId="{55EC64BB-98B0-18DE-732C-F2439E194645}"/>
          </ac:spMkLst>
        </pc:spChg>
        <pc:spChg chg="mod">
          <ac:chgData name="Pedro Marques" userId="8142f7c1-cc98-4289-8615-2290b459c7e2" providerId="ADAL" clId="{19F0C39D-5E22-4D57-999A-8E68BDF77467}" dt="2023-10-30T18:37:47.279" v="587" actId="2711"/>
          <ac:spMkLst>
            <pc:docMk/>
            <pc:sldMk cId="118373489" sldId="326"/>
            <ac:spMk id="9" creationId="{20C5F06A-5E75-F248-73FD-26AAD314616C}"/>
          </ac:spMkLst>
        </pc:spChg>
        <pc:spChg chg="mod">
          <ac:chgData name="Pedro Marques" userId="8142f7c1-cc98-4289-8615-2290b459c7e2" providerId="ADAL" clId="{19F0C39D-5E22-4D57-999A-8E68BDF77467}" dt="2023-10-30T18:37:47.279" v="587" actId="2711"/>
          <ac:spMkLst>
            <pc:docMk/>
            <pc:sldMk cId="118373489" sldId="326"/>
            <ac:spMk id="21" creationId="{E9535241-5537-408B-171D-2F57EEE8397D}"/>
          </ac:spMkLst>
        </pc:spChg>
        <pc:picChg chg="mod">
          <ac:chgData name="Pedro Marques" userId="8142f7c1-cc98-4289-8615-2290b459c7e2" providerId="ADAL" clId="{19F0C39D-5E22-4D57-999A-8E68BDF77467}" dt="2023-10-30T16:42:19.956" v="460" actId="1076"/>
          <ac:picMkLst>
            <pc:docMk/>
            <pc:sldMk cId="118373489" sldId="326"/>
            <ac:picMk id="23" creationId="{172CF99C-27F8-1571-7C22-D4FC94261B3B}"/>
          </ac:picMkLst>
        </pc:picChg>
        <pc:picChg chg="mod">
          <ac:chgData name="Pedro Marques" userId="8142f7c1-cc98-4289-8615-2290b459c7e2" providerId="ADAL" clId="{19F0C39D-5E22-4D57-999A-8E68BDF77467}" dt="2023-10-30T16:43:28.191" v="503" actId="1037"/>
          <ac:picMkLst>
            <pc:docMk/>
            <pc:sldMk cId="118373489" sldId="326"/>
            <ac:picMk id="24" creationId="{22A13AFE-47FA-C7F2-1C67-625AB1659247}"/>
          </ac:picMkLst>
        </pc:picChg>
        <pc:picChg chg="mod">
          <ac:chgData name="Pedro Marques" userId="8142f7c1-cc98-4289-8615-2290b459c7e2" providerId="ADAL" clId="{19F0C39D-5E22-4D57-999A-8E68BDF77467}" dt="2023-10-30T16:43:38.188" v="513" actId="1037"/>
          <ac:picMkLst>
            <pc:docMk/>
            <pc:sldMk cId="118373489" sldId="326"/>
            <ac:picMk id="25" creationId="{27A65D8A-4D79-FC1A-D0D0-5D1AB9DBF012}"/>
          </ac:picMkLst>
        </pc:picChg>
        <pc:picChg chg="mod">
          <ac:chgData name="Pedro Marques" userId="8142f7c1-cc98-4289-8615-2290b459c7e2" providerId="ADAL" clId="{19F0C39D-5E22-4D57-999A-8E68BDF77467}" dt="2023-10-30T16:43:44.588" v="524" actId="1037"/>
          <ac:picMkLst>
            <pc:docMk/>
            <pc:sldMk cId="118373489" sldId="326"/>
            <ac:picMk id="26" creationId="{D49813D8-8B5F-D1F8-A490-39C49F83E75F}"/>
          </ac:picMkLst>
        </pc:picChg>
        <pc:picChg chg="mod">
          <ac:chgData name="Pedro Marques" userId="8142f7c1-cc98-4289-8615-2290b459c7e2" providerId="ADAL" clId="{19F0C39D-5E22-4D57-999A-8E68BDF77467}" dt="2023-10-30T16:43:59.955" v="536" actId="1076"/>
          <ac:picMkLst>
            <pc:docMk/>
            <pc:sldMk cId="118373489" sldId="326"/>
            <ac:picMk id="27" creationId="{E7200762-DDA4-C4A2-EE66-03DE551F0257}"/>
          </ac:picMkLst>
        </pc:picChg>
        <pc:picChg chg="mod">
          <ac:chgData name="Pedro Marques" userId="8142f7c1-cc98-4289-8615-2290b459c7e2" providerId="ADAL" clId="{19F0C39D-5E22-4D57-999A-8E68BDF77467}" dt="2023-10-30T15:55:54.387" v="374" actId="1076"/>
          <ac:picMkLst>
            <pc:docMk/>
            <pc:sldMk cId="118373489" sldId="326"/>
            <ac:picMk id="28" creationId="{57C5303A-8272-99A9-A3B1-3654ABC384EB}"/>
          </ac:picMkLst>
        </pc:picChg>
      </pc:sldChg>
      <pc:sldChg chg="addSp delSp modSp mod">
        <pc:chgData name="Pedro Marques" userId="8142f7c1-cc98-4289-8615-2290b459c7e2" providerId="ADAL" clId="{19F0C39D-5E22-4D57-999A-8E68BDF77467}" dt="2023-10-30T19:04:15.664" v="596"/>
        <pc:sldMkLst>
          <pc:docMk/>
          <pc:sldMk cId="339134237" sldId="327"/>
        </pc:sldMkLst>
        <pc:spChg chg="add mod">
          <ac:chgData name="Pedro Marques" userId="8142f7c1-cc98-4289-8615-2290b459c7e2" providerId="ADAL" clId="{19F0C39D-5E22-4D57-999A-8E68BDF77467}" dt="2023-10-30T19:04:15.664" v="596"/>
          <ac:spMkLst>
            <pc:docMk/>
            <pc:sldMk cId="339134237" sldId="327"/>
            <ac:spMk id="2" creationId="{19AB6F5C-6E91-C4BA-97FA-FF24C4EE8ABB}"/>
          </ac:spMkLst>
        </pc:spChg>
        <pc:spChg chg="add mod">
          <ac:chgData name="Pedro Marques" userId="8142f7c1-cc98-4289-8615-2290b459c7e2" providerId="ADAL" clId="{19F0C39D-5E22-4D57-999A-8E68BDF77467}" dt="2023-10-30T19:04:15.664" v="596"/>
          <ac:spMkLst>
            <pc:docMk/>
            <pc:sldMk cId="339134237" sldId="327"/>
            <ac:spMk id="3" creationId="{24B849CA-0D26-90CC-F00C-646F88E30137}"/>
          </ac:spMkLst>
        </pc:spChg>
        <pc:spChg chg="add mod">
          <ac:chgData name="Pedro Marques" userId="8142f7c1-cc98-4289-8615-2290b459c7e2" providerId="ADAL" clId="{19F0C39D-5E22-4D57-999A-8E68BDF77467}" dt="2023-10-30T19:04:15.664" v="596"/>
          <ac:spMkLst>
            <pc:docMk/>
            <pc:sldMk cId="339134237" sldId="327"/>
            <ac:spMk id="4" creationId="{4390A48C-D185-6742-EA90-FCDDCFAECBA4}"/>
          </ac:spMkLst>
        </pc:spChg>
        <pc:spChg chg="add mod">
          <ac:chgData name="Pedro Marques" userId="8142f7c1-cc98-4289-8615-2290b459c7e2" providerId="ADAL" clId="{19F0C39D-5E22-4D57-999A-8E68BDF77467}" dt="2023-10-30T19:04:15.664" v="596"/>
          <ac:spMkLst>
            <pc:docMk/>
            <pc:sldMk cId="339134237" sldId="327"/>
            <ac:spMk id="5" creationId="{BCD16B54-FED5-67AA-5BA9-4D7E4A6EEC85}"/>
          </ac:spMkLst>
        </pc:spChg>
        <pc:spChg chg="add mod">
          <ac:chgData name="Pedro Marques" userId="8142f7c1-cc98-4289-8615-2290b459c7e2" providerId="ADAL" clId="{19F0C39D-5E22-4D57-999A-8E68BDF77467}" dt="2023-10-30T19:04:15.664" v="596"/>
          <ac:spMkLst>
            <pc:docMk/>
            <pc:sldMk cId="339134237" sldId="327"/>
            <ac:spMk id="6" creationId="{CA250345-DDD1-7B22-3351-762AD89C16F3}"/>
          </ac:spMkLst>
        </pc:spChg>
        <pc:spChg chg="add mod">
          <ac:chgData name="Pedro Marques" userId="8142f7c1-cc98-4289-8615-2290b459c7e2" providerId="ADAL" clId="{19F0C39D-5E22-4D57-999A-8E68BDF77467}" dt="2023-10-30T19:04:15.664" v="596"/>
          <ac:spMkLst>
            <pc:docMk/>
            <pc:sldMk cId="339134237" sldId="327"/>
            <ac:spMk id="7" creationId="{7FD35829-A810-F6A9-B67B-174446258AD7}"/>
          </ac:spMkLst>
        </pc:spChg>
        <pc:spChg chg="add mod">
          <ac:chgData name="Pedro Marques" userId="8142f7c1-cc98-4289-8615-2290b459c7e2" providerId="ADAL" clId="{19F0C39D-5E22-4D57-999A-8E68BDF77467}" dt="2023-10-30T19:04:15.664" v="596"/>
          <ac:spMkLst>
            <pc:docMk/>
            <pc:sldMk cId="339134237" sldId="327"/>
            <ac:spMk id="8" creationId="{9A4824FA-9298-FAE5-6543-C2F098D34F15}"/>
          </ac:spMkLst>
        </pc:spChg>
        <pc:spChg chg="add mod">
          <ac:chgData name="Pedro Marques" userId="8142f7c1-cc98-4289-8615-2290b459c7e2" providerId="ADAL" clId="{19F0C39D-5E22-4D57-999A-8E68BDF77467}" dt="2023-10-30T19:04:15.664" v="596"/>
          <ac:spMkLst>
            <pc:docMk/>
            <pc:sldMk cId="339134237" sldId="327"/>
            <ac:spMk id="9" creationId="{9D784559-4BB7-EA38-5378-A475754BD7F4}"/>
          </ac:spMkLst>
        </pc:spChg>
        <pc:spChg chg="del mod">
          <ac:chgData name="Pedro Marques" userId="8142f7c1-cc98-4289-8615-2290b459c7e2" providerId="ADAL" clId="{19F0C39D-5E22-4D57-999A-8E68BDF77467}" dt="2023-10-30T19:02:29.945" v="594" actId="478"/>
          <ac:spMkLst>
            <pc:docMk/>
            <pc:sldMk cId="339134237" sldId="327"/>
            <ac:spMk id="44" creationId="{6E1B8999-C4DC-5551-2024-0238CF738187}"/>
          </ac:spMkLst>
        </pc:spChg>
        <pc:spChg chg="del mod">
          <ac:chgData name="Pedro Marques" userId="8142f7c1-cc98-4289-8615-2290b459c7e2" providerId="ADAL" clId="{19F0C39D-5E22-4D57-999A-8E68BDF77467}" dt="2023-10-30T19:02:26.298" v="593" actId="478"/>
          <ac:spMkLst>
            <pc:docMk/>
            <pc:sldMk cId="339134237" sldId="327"/>
            <ac:spMk id="45" creationId="{670E6CBF-DA2E-8215-3CD5-ACF89FFCA830}"/>
          </ac:spMkLst>
        </pc:spChg>
        <pc:spChg chg="del mod">
          <ac:chgData name="Pedro Marques" userId="8142f7c1-cc98-4289-8615-2290b459c7e2" providerId="ADAL" clId="{19F0C39D-5E22-4D57-999A-8E68BDF77467}" dt="2023-10-30T19:02:26.298" v="593" actId="478"/>
          <ac:spMkLst>
            <pc:docMk/>
            <pc:sldMk cId="339134237" sldId="327"/>
            <ac:spMk id="48" creationId="{48D62879-B9FE-116E-A7F8-4659FD5D5655}"/>
          </ac:spMkLst>
        </pc:spChg>
        <pc:spChg chg="del mod">
          <ac:chgData name="Pedro Marques" userId="8142f7c1-cc98-4289-8615-2290b459c7e2" providerId="ADAL" clId="{19F0C39D-5E22-4D57-999A-8E68BDF77467}" dt="2023-10-30T19:02:26.298" v="593" actId="478"/>
          <ac:spMkLst>
            <pc:docMk/>
            <pc:sldMk cId="339134237" sldId="327"/>
            <ac:spMk id="50" creationId="{3274EE7B-A67A-86D1-DF8A-8AC416172DA4}"/>
          </ac:spMkLst>
        </pc:spChg>
        <pc:spChg chg="del">
          <ac:chgData name="Pedro Marques" userId="8142f7c1-cc98-4289-8615-2290b459c7e2" providerId="ADAL" clId="{19F0C39D-5E22-4D57-999A-8E68BDF77467}" dt="2023-10-30T19:02:32.992" v="595" actId="21"/>
          <ac:spMkLst>
            <pc:docMk/>
            <pc:sldMk cId="339134237" sldId="327"/>
            <ac:spMk id="51" creationId="{3164E475-E20E-6EE1-3D7C-25705FBF6B1F}"/>
          </ac:spMkLst>
        </pc:spChg>
        <pc:spChg chg="del mod">
          <ac:chgData name="Pedro Marques" userId="8142f7c1-cc98-4289-8615-2290b459c7e2" providerId="ADAL" clId="{19F0C39D-5E22-4D57-999A-8E68BDF77467}" dt="2023-10-30T19:02:26.298" v="593" actId="478"/>
          <ac:spMkLst>
            <pc:docMk/>
            <pc:sldMk cId="339134237" sldId="327"/>
            <ac:spMk id="53" creationId="{E9A90238-CC12-8C05-152C-E6A0887DF9F3}"/>
          </ac:spMkLst>
        </pc:spChg>
        <pc:spChg chg="del mod">
          <ac:chgData name="Pedro Marques" userId="8142f7c1-cc98-4289-8615-2290b459c7e2" providerId="ADAL" clId="{19F0C39D-5E22-4D57-999A-8E68BDF77467}" dt="2023-10-30T19:02:29.945" v="594" actId="478"/>
          <ac:spMkLst>
            <pc:docMk/>
            <pc:sldMk cId="339134237" sldId="327"/>
            <ac:spMk id="54" creationId="{16E1E805-3EE0-E521-3D53-9B08221AB6B3}"/>
          </ac:spMkLst>
        </pc:spChg>
        <pc:spChg chg="del mod">
          <ac:chgData name="Pedro Marques" userId="8142f7c1-cc98-4289-8615-2290b459c7e2" providerId="ADAL" clId="{19F0C39D-5E22-4D57-999A-8E68BDF77467}" dt="2023-10-30T19:02:26.298" v="593" actId="478"/>
          <ac:spMkLst>
            <pc:docMk/>
            <pc:sldMk cId="339134237" sldId="327"/>
            <ac:spMk id="57" creationId="{32849F6E-B624-9FAB-F92D-8A70C4B7349F}"/>
          </ac:spMkLst>
        </pc:spChg>
        <pc:spChg chg="del mod">
          <ac:chgData name="Pedro Marques" userId="8142f7c1-cc98-4289-8615-2290b459c7e2" providerId="ADAL" clId="{19F0C39D-5E22-4D57-999A-8E68BDF77467}" dt="2023-10-30T19:02:29.945" v="594" actId="478"/>
          <ac:spMkLst>
            <pc:docMk/>
            <pc:sldMk cId="339134237" sldId="327"/>
            <ac:spMk id="59" creationId="{CA563927-0C36-1B04-6C38-614E021CB1C8}"/>
          </ac:spMkLst>
        </pc:spChg>
        <pc:picChg chg="add mod">
          <ac:chgData name="Pedro Marques" userId="8142f7c1-cc98-4289-8615-2290b459c7e2" providerId="ADAL" clId="{19F0C39D-5E22-4D57-999A-8E68BDF77467}" dt="2023-10-30T19:04:15.664" v="596"/>
          <ac:picMkLst>
            <pc:docMk/>
            <pc:sldMk cId="339134237" sldId="327"/>
            <ac:picMk id="11" creationId="{6FADCF89-F945-3F73-2FB2-D62F729ADD12}"/>
          </ac:picMkLst>
        </pc:picChg>
        <pc:picChg chg="add mod">
          <ac:chgData name="Pedro Marques" userId="8142f7c1-cc98-4289-8615-2290b459c7e2" providerId="ADAL" clId="{19F0C39D-5E22-4D57-999A-8E68BDF77467}" dt="2023-10-30T19:04:15.664" v="596"/>
          <ac:picMkLst>
            <pc:docMk/>
            <pc:sldMk cId="339134237" sldId="327"/>
            <ac:picMk id="12" creationId="{A98C0345-A4DE-38E9-2E7D-F15CA97D56CA}"/>
          </ac:picMkLst>
        </pc:picChg>
        <pc:picChg chg="add mod">
          <ac:chgData name="Pedro Marques" userId="8142f7c1-cc98-4289-8615-2290b459c7e2" providerId="ADAL" clId="{19F0C39D-5E22-4D57-999A-8E68BDF77467}" dt="2023-10-30T19:04:15.664" v="596"/>
          <ac:picMkLst>
            <pc:docMk/>
            <pc:sldMk cId="339134237" sldId="327"/>
            <ac:picMk id="13" creationId="{243956A7-C472-3B81-ACF4-7F964A0D30B7}"/>
          </ac:picMkLst>
        </pc:picChg>
        <pc:picChg chg="add mod">
          <ac:chgData name="Pedro Marques" userId="8142f7c1-cc98-4289-8615-2290b459c7e2" providerId="ADAL" clId="{19F0C39D-5E22-4D57-999A-8E68BDF77467}" dt="2023-10-30T19:04:15.664" v="596"/>
          <ac:picMkLst>
            <pc:docMk/>
            <pc:sldMk cId="339134237" sldId="327"/>
            <ac:picMk id="14" creationId="{0FC21C75-F873-008D-D6ED-39B5072F9EDC}"/>
          </ac:picMkLst>
        </pc:picChg>
        <pc:picChg chg="add mod">
          <ac:chgData name="Pedro Marques" userId="8142f7c1-cc98-4289-8615-2290b459c7e2" providerId="ADAL" clId="{19F0C39D-5E22-4D57-999A-8E68BDF77467}" dt="2023-10-30T19:04:15.664" v="596"/>
          <ac:picMkLst>
            <pc:docMk/>
            <pc:sldMk cId="339134237" sldId="327"/>
            <ac:picMk id="15" creationId="{6C9A5D0C-2C06-2713-B1BD-2B3C208E4EE7}"/>
          </ac:picMkLst>
        </pc:picChg>
        <pc:picChg chg="add mod">
          <ac:chgData name="Pedro Marques" userId="8142f7c1-cc98-4289-8615-2290b459c7e2" providerId="ADAL" clId="{19F0C39D-5E22-4D57-999A-8E68BDF77467}" dt="2023-10-30T19:04:15.664" v="596"/>
          <ac:picMkLst>
            <pc:docMk/>
            <pc:sldMk cId="339134237" sldId="327"/>
            <ac:picMk id="16" creationId="{453A6FC2-7E04-1AE4-95E1-0E8A832E18BB}"/>
          </ac:picMkLst>
        </pc:picChg>
        <pc:picChg chg="add mod">
          <ac:chgData name="Pedro Marques" userId="8142f7c1-cc98-4289-8615-2290b459c7e2" providerId="ADAL" clId="{19F0C39D-5E22-4D57-999A-8E68BDF77467}" dt="2023-10-30T19:04:15.664" v="596"/>
          <ac:picMkLst>
            <pc:docMk/>
            <pc:sldMk cId="339134237" sldId="327"/>
            <ac:picMk id="17" creationId="{5AB91E4C-42B7-534E-C1A3-9F0DA39A27F9}"/>
          </ac:picMkLst>
        </pc:picChg>
        <pc:picChg chg="add mod">
          <ac:chgData name="Pedro Marques" userId="8142f7c1-cc98-4289-8615-2290b459c7e2" providerId="ADAL" clId="{19F0C39D-5E22-4D57-999A-8E68BDF77467}" dt="2023-10-30T19:04:15.664" v="596"/>
          <ac:picMkLst>
            <pc:docMk/>
            <pc:sldMk cId="339134237" sldId="327"/>
            <ac:picMk id="18" creationId="{C7AB3F07-6842-6D4C-13DB-A84D74D498F2}"/>
          </ac:picMkLst>
        </pc:picChg>
        <pc:picChg chg="add mod">
          <ac:chgData name="Pedro Marques" userId="8142f7c1-cc98-4289-8615-2290b459c7e2" providerId="ADAL" clId="{19F0C39D-5E22-4D57-999A-8E68BDF77467}" dt="2023-10-30T19:04:15.664" v="596"/>
          <ac:picMkLst>
            <pc:docMk/>
            <pc:sldMk cId="339134237" sldId="327"/>
            <ac:picMk id="19" creationId="{D95F9A04-C622-0A61-89AE-A495111E03C5}"/>
          </ac:picMkLst>
        </pc:picChg>
        <pc:picChg chg="del">
          <ac:chgData name="Pedro Marques" userId="8142f7c1-cc98-4289-8615-2290b459c7e2" providerId="ADAL" clId="{19F0C39D-5E22-4D57-999A-8E68BDF77467}" dt="2023-10-30T19:02:32.992" v="595" actId="21"/>
          <ac:picMkLst>
            <pc:docMk/>
            <pc:sldMk cId="339134237" sldId="327"/>
            <ac:picMk id="46" creationId="{C8D51C92-36B2-009C-C012-2F88CB784543}"/>
          </ac:picMkLst>
        </pc:picChg>
        <pc:picChg chg="del">
          <ac:chgData name="Pedro Marques" userId="8142f7c1-cc98-4289-8615-2290b459c7e2" providerId="ADAL" clId="{19F0C39D-5E22-4D57-999A-8E68BDF77467}" dt="2023-10-30T19:02:32.992" v="595" actId="21"/>
          <ac:picMkLst>
            <pc:docMk/>
            <pc:sldMk cId="339134237" sldId="327"/>
            <ac:picMk id="47" creationId="{62699B03-9EE3-F09E-0957-D1418AD73FDF}"/>
          </ac:picMkLst>
        </pc:picChg>
        <pc:picChg chg="del">
          <ac:chgData name="Pedro Marques" userId="8142f7c1-cc98-4289-8615-2290b459c7e2" providerId="ADAL" clId="{19F0C39D-5E22-4D57-999A-8E68BDF77467}" dt="2023-10-30T19:02:32.992" v="595" actId="21"/>
          <ac:picMkLst>
            <pc:docMk/>
            <pc:sldMk cId="339134237" sldId="327"/>
            <ac:picMk id="49" creationId="{47EB6F3B-D643-8BE2-8D35-FAEED1A88D9B}"/>
          </ac:picMkLst>
        </pc:picChg>
        <pc:picChg chg="del">
          <ac:chgData name="Pedro Marques" userId="8142f7c1-cc98-4289-8615-2290b459c7e2" providerId="ADAL" clId="{19F0C39D-5E22-4D57-999A-8E68BDF77467}" dt="2023-10-30T19:02:32.992" v="595" actId="21"/>
          <ac:picMkLst>
            <pc:docMk/>
            <pc:sldMk cId="339134237" sldId="327"/>
            <ac:picMk id="52" creationId="{49640A6A-FE80-34C9-D602-19EDA7CEA7C2}"/>
          </ac:picMkLst>
        </pc:picChg>
        <pc:picChg chg="del">
          <ac:chgData name="Pedro Marques" userId="8142f7c1-cc98-4289-8615-2290b459c7e2" providerId="ADAL" clId="{19F0C39D-5E22-4D57-999A-8E68BDF77467}" dt="2023-10-30T19:02:32.992" v="595" actId="21"/>
          <ac:picMkLst>
            <pc:docMk/>
            <pc:sldMk cId="339134237" sldId="327"/>
            <ac:picMk id="56" creationId="{41E458F9-5704-A0F8-7826-3BFEEACEA62D}"/>
          </ac:picMkLst>
        </pc:picChg>
        <pc:picChg chg="del">
          <ac:chgData name="Pedro Marques" userId="8142f7c1-cc98-4289-8615-2290b459c7e2" providerId="ADAL" clId="{19F0C39D-5E22-4D57-999A-8E68BDF77467}" dt="2023-10-30T19:02:32.992" v="595" actId="21"/>
          <ac:picMkLst>
            <pc:docMk/>
            <pc:sldMk cId="339134237" sldId="327"/>
            <ac:picMk id="60" creationId="{34C6107D-D49E-BA33-8DB2-FB0AA821BC0D}"/>
          </ac:picMkLst>
        </pc:picChg>
        <pc:picChg chg="del">
          <ac:chgData name="Pedro Marques" userId="8142f7c1-cc98-4289-8615-2290b459c7e2" providerId="ADAL" clId="{19F0C39D-5E22-4D57-999A-8E68BDF77467}" dt="2023-10-30T19:02:32.992" v="595" actId="21"/>
          <ac:picMkLst>
            <pc:docMk/>
            <pc:sldMk cId="339134237" sldId="327"/>
            <ac:picMk id="61" creationId="{CB62919B-1FDF-A3F2-3C2E-685AA826878B}"/>
          </ac:picMkLst>
        </pc:picChg>
        <pc:picChg chg="del">
          <ac:chgData name="Pedro Marques" userId="8142f7c1-cc98-4289-8615-2290b459c7e2" providerId="ADAL" clId="{19F0C39D-5E22-4D57-999A-8E68BDF77467}" dt="2023-10-30T19:02:32.992" v="595" actId="21"/>
          <ac:picMkLst>
            <pc:docMk/>
            <pc:sldMk cId="339134237" sldId="327"/>
            <ac:picMk id="62" creationId="{F7E4FAD3-F984-3518-D368-BE4F73FD45A5}"/>
          </ac:picMkLst>
        </pc:picChg>
        <pc:picChg chg="del">
          <ac:chgData name="Pedro Marques" userId="8142f7c1-cc98-4289-8615-2290b459c7e2" providerId="ADAL" clId="{19F0C39D-5E22-4D57-999A-8E68BDF77467}" dt="2023-10-30T19:02:32.992" v="595" actId="21"/>
          <ac:picMkLst>
            <pc:docMk/>
            <pc:sldMk cId="339134237" sldId="327"/>
            <ac:picMk id="63" creationId="{194EEE68-B93B-CFE8-E9F3-4F5604DC340C}"/>
          </ac:picMkLst>
        </pc:picChg>
      </pc:sldChg>
      <pc:sldChg chg="modSp mod">
        <pc:chgData name="Pedro Marques" userId="8142f7c1-cc98-4289-8615-2290b459c7e2" providerId="ADAL" clId="{19F0C39D-5E22-4D57-999A-8E68BDF77467}" dt="2023-10-30T15:56:14.210" v="375" actId="14100"/>
        <pc:sldMkLst>
          <pc:docMk/>
          <pc:sldMk cId="4174324924" sldId="328"/>
        </pc:sldMkLst>
        <pc:spChg chg="mod">
          <ac:chgData name="Pedro Marques" userId="8142f7c1-cc98-4289-8615-2290b459c7e2" providerId="ADAL" clId="{19F0C39D-5E22-4D57-999A-8E68BDF77467}" dt="2023-10-30T15:56:14.210" v="375" actId="14100"/>
          <ac:spMkLst>
            <pc:docMk/>
            <pc:sldMk cId="4174324924" sldId="328"/>
            <ac:spMk id="6" creationId="{48751EDB-EC10-9263-9743-765FFC0D8138}"/>
          </ac:spMkLst>
        </pc:spChg>
      </pc:sldChg>
      <pc:sldChg chg="modSp mod">
        <pc:chgData name="Pedro Marques" userId="8142f7c1-cc98-4289-8615-2290b459c7e2" providerId="ADAL" clId="{19F0C39D-5E22-4D57-999A-8E68BDF77467}" dt="2023-10-30T18:38:42.031" v="590" actId="255"/>
        <pc:sldMkLst>
          <pc:docMk/>
          <pc:sldMk cId="2234096576" sldId="329"/>
        </pc:sldMkLst>
        <pc:spChg chg="mod">
          <ac:chgData name="Pedro Marques" userId="8142f7c1-cc98-4289-8615-2290b459c7e2" providerId="ADAL" clId="{19F0C39D-5E22-4D57-999A-8E68BDF77467}" dt="2023-10-30T18:38:42.031" v="590" actId="255"/>
          <ac:spMkLst>
            <pc:docMk/>
            <pc:sldMk cId="2234096576" sldId="329"/>
            <ac:spMk id="95" creationId="{FCFD7284-E882-8031-48B6-5F1DE089F690}"/>
          </ac:spMkLst>
        </pc:spChg>
      </pc:sldChg>
      <pc:sldChg chg="addSp delSp modSp mod">
        <pc:chgData name="Pedro Marques" userId="8142f7c1-cc98-4289-8615-2290b459c7e2" providerId="ADAL" clId="{19F0C39D-5E22-4D57-999A-8E68BDF77467}" dt="2023-10-30T18:36:07.563" v="577" actId="2711"/>
        <pc:sldMkLst>
          <pc:docMk/>
          <pc:sldMk cId="2011267967" sldId="332"/>
        </pc:sldMkLst>
        <pc:spChg chg="add del mod">
          <ac:chgData name="Pedro Marques" userId="8142f7c1-cc98-4289-8615-2290b459c7e2" providerId="ADAL" clId="{19F0C39D-5E22-4D57-999A-8E68BDF77467}" dt="2023-10-30T14:39:13.618" v="225"/>
          <ac:spMkLst>
            <pc:docMk/>
            <pc:sldMk cId="2011267967" sldId="332"/>
            <ac:spMk id="2" creationId="{5B9DFD33-C175-D37D-0CFA-4DD239AEDB8A}"/>
          </ac:spMkLst>
        </pc:spChg>
        <pc:spChg chg="add del mod">
          <ac:chgData name="Pedro Marques" userId="8142f7c1-cc98-4289-8615-2290b459c7e2" providerId="ADAL" clId="{19F0C39D-5E22-4D57-999A-8E68BDF77467}" dt="2023-10-30T14:39:22.089" v="227"/>
          <ac:spMkLst>
            <pc:docMk/>
            <pc:sldMk cId="2011267967" sldId="332"/>
            <ac:spMk id="3" creationId="{353D65C5-7382-F3CC-4BCD-9241600EAB15}"/>
          </ac:spMkLst>
        </pc:spChg>
        <pc:spChg chg="add mod">
          <ac:chgData name="Pedro Marques" userId="8142f7c1-cc98-4289-8615-2290b459c7e2" providerId="ADAL" clId="{19F0C39D-5E22-4D57-999A-8E68BDF77467}" dt="2023-10-30T14:40:18.248" v="240" actId="14100"/>
          <ac:spMkLst>
            <pc:docMk/>
            <pc:sldMk cId="2011267967" sldId="332"/>
            <ac:spMk id="4" creationId="{5ADEDE16-BAB1-03DB-CBA1-E7B2AD8476F4}"/>
          </ac:spMkLst>
        </pc:spChg>
        <pc:spChg chg="del mod">
          <ac:chgData name="Pedro Marques" userId="8142f7c1-cc98-4289-8615-2290b459c7e2" providerId="ADAL" clId="{19F0C39D-5E22-4D57-999A-8E68BDF77467}" dt="2023-10-30T14:39:59.823" v="235" actId="478"/>
          <ac:spMkLst>
            <pc:docMk/>
            <pc:sldMk cId="2011267967" sldId="332"/>
            <ac:spMk id="5" creationId="{1897AA7B-0D44-30BF-B7EA-DD0AE8F88897}"/>
          </ac:spMkLst>
        </pc:spChg>
        <pc:spChg chg="del mod">
          <ac:chgData name="Pedro Marques" userId="8142f7c1-cc98-4289-8615-2290b459c7e2" providerId="ADAL" clId="{19F0C39D-5E22-4D57-999A-8E68BDF77467}" dt="2023-10-30T14:39:55.262" v="233" actId="478"/>
          <ac:spMkLst>
            <pc:docMk/>
            <pc:sldMk cId="2011267967" sldId="332"/>
            <ac:spMk id="6" creationId="{606321B1-6C7A-8E25-A532-2602C56A52C1}"/>
          </ac:spMkLst>
        </pc:spChg>
        <pc:spChg chg="mod">
          <ac:chgData name="Pedro Marques" userId="8142f7c1-cc98-4289-8615-2290b459c7e2" providerId="ADAL" clId="{19F0C39D-5E22-4D57-999A-8E68BDF77467}" dt="2023-10-30T18:36:07.563" v="577" actId="2711"/>
          <ac:spMkLst>
            <pc:docMk/>
            <pc:sldMk cId="2011267967" sldId="332"/>
            <ac:spMk id="7" creationId="{91BF6614-973D-4B4A-EF7E-DEF34BF00CD8}"/>
          </ac:spMkLst>
        </pc:spChg>
        <pc:spChg chg="mod topLvl">
          <ac:chgData name="Pedro Marques" userId="8142f7c1-cc98-4289-8615-2290b459c7e2" providerId="ADAL" clId="{19F0C39D-5E22-4D57-999A-8E68BDF77467}" dt="2023-10-30T14:37:45.911" v="217" actId="165"/>
          <ac:spMkLst>
            <pc:docMk/>
            <pc:sldMk cId="2011267967" sldId="332"/>
            <ac:spMk id="13" creationId="{E3B206FC-8CFD-B139-CA0C-1BCFFB4255C8}"/>
          </ac:spMkLst>
        </pc:spChg>
        <pc:spChg chg="mod topLvl">
          <ac:chgData name="Pedro Marques" userId="8142f7c1-cc98-4289-8615-2290b459c7e2" providerId="ADAL" clId="{19F0C39D-5E22-4D57-999A-8E68BDF77467}" dt="2023-10-30T14:37:45.911" v="217" actId="165"/>
          <ac:spMkLst>
            <pc:docMk/>
            <pc:sldMk cId="2011267967" sldId="332"/>
            <ac:spMk id="14" creationId="{1F8CB988-A38E-CF84-2C49-5A63EB78D2EB}"/>
          </ac:spMkLst>
        </pc:spChg>
        <pc:spChg chg="mod topLvl">
          <ac:chgData name="Pedro Marques" userId="8142f7c1-cc98-4289-8615-2290b459c7e2" providerId="ADAL" clId="{19F0C39D-5E22-4D57-999A-8E68BDF77467}" dt="2023-10-30T14:37:45.911" v="217" actId="165"/>
          <ac:spMkLst>
            <pc:docMk/>
            <pc:sldMk cId="2011267967" sldId="332"/>
            <ac:spMk id="15" creationId="{6B14CD83-077E-5E50-9080-EAE6136B1432}"/>
          </ac:spMkLst>
        </pc:spChg>
        <pc:spChg chg="mod topLvl">
          <ac:chgData name="Pedro Marques" userId="8142f7c1-cc98-4289-8615-2290b459c7e2" providerId="ADAL" clId="{19F0C39D-5E22-4D57-999A-8E68BDF77467}" dt="2023-10-30T14:37:45.911" v="217" actId="165"/>
          <ac:spMkLst>
            <pc:docMk/>
            <pc:sldMk cId="2011267967" sldId="332"/>
            <ac:spMk id="16" creationId="{C96E30D9-32F1-48F0-85E8-78B2E76227E2}"/>
          </ac:spMkLst>
        </pc:spChg>
        <pc:spChg chg="mod topLvl">
          <ac:chgData name="Pedro Marques" userId="8142f7c1-cc98-4289-8615-2290b459c7e2" providerId="ADAL" clId="{19F0C39D-5E22-4D57-999A-8E68BDF77467}" dt="2023-10-30T14:37:45.911" v="217" actId="165"/>
          <ac:spMkLst>
            <pc:docMk/>
            <pc:sldMk cId="2011267967" sldId="332"/>
            <ac:spMk id="17" creationId="{7535FBD6-8728-ED12-777C-AB8447A2DCD9}"/>
          </ac:spMkLst>
        </pc:spChg>
        <pc:spChg chg="mod topLvl">
          <ac:chgData name="Pedro Marques" userId="8142f7c1-cc98-4289-8615-2290b459c7e2" providerId="ADAL" clId="{19F0C39D-5E22-4D57-999A-8E68BDF77467}" dt="2023-10-30T14:37:45.911" v="217" actId="165"/>
          <ac:spMkLst>
            <pc:docMk/>
            <pc:sldMk cId="2011267967" sldId="332"/>
            <ac:spMk id="18" creationId="{7A04E9BD-4069-AB9B-68E9-0F030A56BE51}"/>
          </ac:spMkLst>
        </pc:spChg>
        <pc:spChg chg="mod topLvl">
          <ac:chgData name="Pedro Marques" userId="8142f7c1-cc98-4289-8615-2290b459c7e2" providerId="ADAL" clId="{19F0C39D-5E22-4D57-999A-8E68BDF77467}" dt="2023-10-30T14:37:45.911" v="217" actId="165"/>
          <ac:spMkLst>
            <pc:docMk/>
            <pc:sldMk cId="2011267967" sldId="332"/>
            <ac:spMk id="20" creationId="{AB53D412-F880-F6B1-B53A-87F441BD8178}"/>
          </ac:spMkLst>
        </pc:spChg>
        <pc:spChg chg="mod topLvl">
          <ac:chgData name="Pedro Marques" userId="8142f7c1-cc98-4289-8615-2290b459c7e2" providerId="ADAL" clId="{19F0C39D-5E22-4D57-999A-8E68BDF77467}" dt="2023-10-30T14:37:45.911" v="217" actId="165"/>
          <ac:spMkLst>
            <pc:docMk/>
            <pc:sldMk cId="2011267967" sldId="332"/>
            <ac:spMk id="21" creationId="{3626DF72-D356-4F69-874C-B1E56877E4A8}"/>
          </ac:spMkLst>
        </pc:spChg>
        <pc:spChg chg="mod topLvl">
          <ac:chgData name="Pedro Marques" userId="8142f7c1-cc98-4289-8615-2290b459c7e2" providerId="ADAL" clId="{19F0C39D-5E22-4D57-999A-8E68BDF77467}" dt="2023-10-30T14:37:45.911" v="217" actId="165"/>
          <ac:spMkLst>
            <pc:docMk/>
            <pc:sldMk cId="2011267967" sldId="332"/>
            <ac:spMk id="22" creationId="{D22D6298-B405-E791-267A-AF0D09C0161A}"/>
          </ac:spMkLst>
        </pc:spChg>
        <pc:spChg chg="mod topLvl">
          <ac:chgData name="Pedro Marques" userId="8142f7c1-cc98-4289-8615-2290b459c7e2" providerId="ADAL" clId="{19F0C39D-5E22-4D57-999A-8E68BDF77467}" dt="2023-10-30T14:37:45.911" v="217" actId="165"/>
          <ac:spMkLst>
            <pc:docMk/>
            <pc:sldMk cId="2011267967" sldId="332"/>
            <ac:spMk id="23" creationId="{F61B97AE-F4B3-32A0-024E-4AB6CD1033E2}"/>
          </ac:spMkLst>
        </pc:spChg>
        <pc:spChg chg="mod topLvl">
          <ac:chgData name="Pedro Marques" userId="8142f7c1-cc98-4289-8615-2290b459c7e2" providerId="ADAL" clId="{19F0C39D-5E22-4D57-999A-8E68BDF77467}" dt="2023-10-30T14:37:45.911" v="217" actId="165"/>
          <ac:spMkLst>
            <pc:docMk/>
            <pc:sldMk cId="2011267967" sldId="332"/>
            <ac:spMk id="24" creationId="{1E0E5F31-8F77-1A20-55A1-9A162723B2C2}"/>
          </ac:spMkLst>
        </pc:spChg>
        <pc:spChg chg="mod topLvl">
          <ac:chgData name="Pedro Marques" userId="8142f7c1-cc98-4289-8615-2290b459c7e2" providerId="ADAL" clId="{19F0C39D-5E22-4D57-999A-8E68BDF77467}" dt="2023-10-30T14:37:45.911" v="217" actId="165"/>
          <ac:spMkLst>
            <pc:docMk/>
            <pc:sldMk cId="2011267967" sldId="332"/>
            <ac:spMk id="25" creationId="{640B442D-61DE-C3D3-19D9-1529737F98A1}"/>
          </ac:spMkLst>
        </pc:spChg>
        <pc:spChg chg="mod topLvl">
          <ac:chgData name="Pedro Marques" userId="8142f7c1-cc98-4289-8615-2290b459c7e2" providerId="ADAL" clId="{19F0C39D-5E22-4D57-999A-8E68BDF77467}" dt="2023-10-30T14:37:45.911" v="217" actId="165"/>
          <ac:spMkLst>
            <pc:docMk/>
            <pc:sldMk cId="2011267967" sldId="332"/>
            <ac:spMk id="27" creationId="{5CE829D3-477D-1194-8161-2A5DCA733CE5}"/>
          </ac:spMkLst>
        </pc:spChg>
        <pc:spChg chg="mod topLvl">
          <ac:chgData name="Pedro Marques" userId="8142f7c1-cc98-4289-8615-2290b459c7e2" providerId="ADAL" clId="{19F0C39D-5E22-4D57-999A-8E68BDF77467}" dt="2023-10-30T14:37:45.911" v="217" actId="165"/>
          <ac:spMkLst>
            <pc:docMk/>
            <pc:sldMk cId="2011267967" sldId="332"/>
            <ac:spMk id="28" creationId="{F48714C3-0216-5D7D-E857-A914E22DDE63}"/>
          </ac:spMkLst>
        </pc:spChg>
        <pc:spChg chg="mod topLvl">
          <ac:chgData name="Pedro Marques" userId="8142f7c1-cc98-4289-8615-2290b459c7e2" providerId="ADAL" clId="{19F0C39D-5E22-4D57-999A-8E68BDF77467}" dt="2023-10-30T14:37:45.911" v="217" actId="165"/>
          <ac:spMkLst>
            <pc:docMk/>
            <pc:sldMk cId="2011267967" sldId="332"/>
            <ac:spMk id="29" creationId="{B67363B6-5A4E-90C8-0009-6706B4FC4674}"/>
          </ac:spMkLst>
        </pc:spChg>
        <pc:spChg chg="mod topLvl">
          <ac:chgData name="Pedro Marques" userId="8142f7c1-cc98-4289-8615-2290b459c7e2" providerId="ADAL" clId="{19F0C39D-5E22-4D57-999A-8E68BDF77467}" dt="2023-10-30T14:37:45.911" v="217" actId="165"/>
          <ac:spMkLst>
            <pc:docMk/>
            <pc:sldMk cId="2011267967" sldId="332"/>
            <ac:spMk id="30" creationId="{CF4C0CA4-C581-49EB-FAA4-7FA27A7BEE4C}"/>
          </ac:spMkLst>
        </pc:spChg>
        <pc:spChg chg="mod topLvl">
          <ac:chgData name="Pedro Marques" userId="8142f7c1-cc98-4289-8615-2290b459c7e2" providerId="ADAL" clId="{19F0C39D-5E22-4D57-999A-8E68BDF77467}" dt="2023-10-30T14:37:45.911" v="217" actId="165"/>
          <ac:spMkLst>
            <pc:docMk/>
            <pc:sldMk cId="2011267967" sldId="332"/>
            <ac:spMk id="31" creationId="{E5347005-6510-F42F-183B-68FAF572D5BA}"/>
          </ac:spMkLst>
        </pc:spChg>
        <pc:spChg chg="mod topLvl">
          <ac:chgData name="Pedro Marques" userId="8142f7c1-cc98-4289-8615-2290b459c7e2" providerId="ADAL" clId="{19F0C39D-5E22-4D57-999A-8E68BDF77467}" dt="2023-10-30T14:37:45.911" v="217" actId="165"/>
          <ac:spMkLst>
            <pc:docMk/>
            <pc:sldMk cId="2011267967" sldId="332"/>
            <ac:spMk id="32" creationId="{85773508-7197-24C4-FD69-3BBAB7D3D50F}"/>
          </ac:spMkLst>
        </pc:spChg>
        <pc:spChg chg="del mod topLvl">
          <ac:chgData name="Pedro Marques" userId="8142f7c1-cc98-4289-8615-2290b459c7e2" providerId="ADAL" clId="{19F0C39D-5E22-4D57-999A-8E68BDF77467}" dt="2023-10-30T14:37:57.322" v="222" actId="21"/>
          <ac:spMkLst>
            <pc:docMk/>
            <pc:sldMk cId="2011267967" sldId="332"/>
            <ac:spMk id="34" creationId="{00ED9A15-BB98-A39D-F38D-821C5D220119}"/>
          </ac:spMkLst>
        </pc:spChg>
        <pc:spChg chg="del mod topLvl">
          <ac:chgData name="Pedro Marques" userId="8142f7c1-cc98-4289-8615-2290b459c7e2" providerId="ADAL" clId="{19F0C39D-5E22-4D57-999A-8E68BDF77467}" dt="2023-10-30T14:37:54.259" v="220" actId="21"/>
          <ac:spMkLst>
            <pc:docMk/>
            <pc:sldMk cId="2011267967" sldId="332"/>
            <ac:spMk id="37" creationId="{CC69E464-26EC-0A0C-EB26-5DF0976A37AC}"/>
          </ac:spMkLst>
        </pc:spChg>
        <pc:grpChg chg="del mod">
          <ac:chgData name="Pedro Marques" userId="8142f7c1-cc98-4289-8615-2290b459c7e2" providerId="ADAL" clId="{19F0C39D-5E22-4D57-999A-8E68BDF77467}" dt="2023-10-30T14:37:45.911" v="217" actId="165"/>
          <ac:grpSpMkLst>
            <pc:docMk/>
            <pc:sldMk cId="2011267967" sldId="332"/>
            <ac:grpSpMk id="11" creationId="{143042BF-4BC3-976B-C12A-964AE5F3E628}"/>
          </ac:grpSpMkLst>
        </pc:grpChg>
        <pc:picChg chg="mod topLvl">
          <ac:chgData name="Pedro Marques" userId="8142f7c1-cc98-4289-8615-2290b459c7e2" providerId="ADAL" clId="{19F0C39D-5E22-4D57-999A-8E68BDF77467}" dt="2023-10-30T14:37:45.911" v="217" actId="165"/>
          <ac:picMkLst>
            <pc:docMk/>
            <pc:sldMk cId="2011267967" sldId="332"/>
            <ac:picMk id="19" creationId="{5074F2F9-112F-BFB5-97B3-9B55E5BEB1E6}"/>
          </ac:picMkLst>
        </pc:picChg>
        <pc:picChg chg="mod topLvl">
          <ac:chgData name="Pedro Marques" userId="8142f7c1-cc98-4289-8615-2290b459c7e2" providerId="ADAL" clId="{19F0C39D-5E22-4D57-999A-8E68BDF77467}" dt="2023-10-30T14:37:45.911" v="217" actId="165"/>
          <ac:picMkLst>
            <pc:docMk/>
            <pc:sldMk cId="2011267967" sldId="332"/>
            <ac:picMk id="26" creationId="{26C29D13-6BE2-A74F-10FE-053640FAC703}"/>
          </ac:picMkLst>
        </pc:picChg>
        <pc:picChg chg="mod topLvl">
          <ac:chgData name="Pedro Marques" userId="8142f7c1-cc98-4289-8615-2290b459c7e2" providerId="ADAL" clId="{19F0C39D-5E22-4D57-999A-8E68BDF77467}" dt="2023-10-30T14:37:45.911" v="217" actId="165"/>
          <ac:picMkLst>
            <pc:docMk/>
            <pc:sldMk cId="2011267967" sldId="332"/>
            <ac:picMk id="33" creationId="{4385C4C2-6107-82AF-5F1E-D643920D7712}"/>
          </ac:picMkLst>
        </pc:picChg>
        <pc:picChg chg="del mod topLvl">
          <ac:chgData name="Pedro Marques" userId="8142f7c1-cc98-4289-8615-2290b459c7e2" providerId="ADAL" clId="{19F0C39D-5E22-4D57-999A-8E68BDF77467}" dt="2023-10-30T14:37:55.563" v="221" actId="21"/>
          <ac:picMkLst>
            <pc:docMk/>
            <pc:sldMk cId="2011267967" sldId="332"/>
            <ac:picMk id="35" creationId="{5C0C242F-9A11-ED03-EF78-CF9BFA837D72}"/>
          </ac:picMkLst>
        </pc:picChg>
        <pc:picChg chg="del mod topLvl">
          <ac:chgData name="Pedro Marques" userId="8142f7c1-cc98-4289-8615-2290b459c7e2" providerId="ADAL" clId="{19F0C39D-5E22-4D57-999A-8E68BDF77467}" dt="2023-10-30T14:37:49.827" v="218" actId="21"/>
          <ac:picMkLst>
            <pc:docMk/>
            <pc:sldMk cId="2011267967" sldId="332"/>
            <ac:picMk id="36" creationId="{5F68A5AD-A317-868F-3C7F-1008CC35380C}"/>
          </ac:picMkLst>
        </pc:picChg>
        <pc:picChg chg="del mod topLvl">
          <ac:chgData name="Pedro Marques" userId="8142f7c1-cc98-4289-8615-2290b459c7e2" providerId="ADAL" clId="{19F0C39D-5E22-4D57-999A-8E68BDF77467}" dt="2023-10-30T14:37:51.413" v="219" actId="21"/>
          <ac:picMkLst>
            <pc:docMk/>
            <pc:sldMk cId="2011267967" sldId="332"/>
            <ac:picMk id="38" creationId="{B4133349-2533-CF46-6023-3A688D8A2EA8}"/>
          </ac:picMkLst>
        </pc:picChg>
      </pc:sldChg>
      <pc:sldChg chg="modSp mod">
        <pc:chgData name="Pedro Marques" userId="8142f7c1-cc98-4289-8615-2290b459c7e2" providerId="ADAL" clId="{19F0C39D-5E22-4D57-999A-8E68BDF77467}" dt="2023-10-30T18:36:18.046" v="578" actId="2711"/>
        <pc:sldMkLst>
          <pc:docMk/>
          <pc:sldMk cId="2108777036" sldId="334"/>
        </pc:sldMkLst>
        <pc:spChg chg="mod">
          <ac:chgData name="Pedro Marques" userId="8142f7c1-cc98-4289-8615-2290b459c7e2" providerId="ADAL" clId="{19F0C39D-5E22-4D57-999A-8E68BDF77467}" dt="2023-10-30T18:36:18.046" v="578" actId="2711"/>
          <ac:spMkLst>
            <pc:docMk/>
            <pc:sldMk cId="2108777036" sldId="334"/>
            <ac:spMk id="17" creationId="{01F42F52-8D21-F8BF-F4FD-70E655031056}"/>
          </ac:spMkLst>
        </pc:spChg>
      </pc:sldChg>
      <pc:sldChg chg="modSp mod">
        <pc:chgData name="Pedro Marques" userId="8142f7c1-cc98-4289-8615-2290b459c7e2" providerId="ADAL" clId="{19F0C39D-5E22-4D57-999A-8E68BDF77467}" dt="2023-10-30T18:34:15.898" v="566" actId="2711"/>
        <pc:sldMkLst>
          <pc:docMk/>
          <pc:sldMk cId="1700176729" sldId="336"/>
        </pc:sldMkLst>
        <pc:spChg chg="mod">
          <ac:chgData name="Pedro Marques" userId="8142f7c1-cc98-4289-8615-2290b459c7e2" providerId="ADAL" clId="{19F0C39D-5E22-4D57-999A-8E68BDF77467}" dt="2023-10-30T18:34:15.898" v="566" actId="2711"/>
          <ac:spMkLst>
            <pc:docMk/>
            <pc:sldMk cId="1700176729" sldId="336"/>
            <ac:spMk id="1025" creationId="{2009A8BB-573B-C08D-7DDF-CBEFBEBD86CF}"/>
          </ac:spMkLst>
        </pc:spChg>
        <pc:spChg chg="mod">
          <ac:chgData name="Pedro Marques" userId="8142f7c1-cc98-4289-8615-2290b459c7e2" providerId="ADAL" clId="{19F0C39D-5E22-4D57-999A-8E68BDF77467}" dt="2023-10-30T18:34:15.898" v="566" actId="2711"/>
          <ac:spMkLst>
            <pc:docMk/>
            <pc:sldMk cId="1700176729" sldId="336"/>
            <ac:spMk id="1027" creationId="{F5C87774-2770-51A0-FE44-3DFD499436A2}"/>
          </ac:spMkLst>
        </pc:spChg>
        <pc:spChg chg="mod">
          <ac:chgData name="Pedro Marques" userId="8142f7c1-cc98-4289-8615-2290b459c7e2" providerId="ADAL" clId="{19F0C39D-5E22-4D57-999A-8E68BDF77467}" dt="2023-10-30T18:34:15.898" v="566" actId="2711"/>
          <ac:spMkLst>
            <pc:docMk/>
            <pc:sldMk cId="1700176729" sldId="336"/>
            <ac:spMk id="1029" creationId="{65C4B772-A576-E576-25B1-6B0712ED8206}"/>
          </ac:spMkLst>
        </pc:spChg>
      </pc:sldChg>
      <pc:sldChg chg="addSp delSp modSp mod">
        <pc:chgData name="Pedro Marques" userId="8142f7c1-cc98-4289-8615-2290b459c7e2" providerId="ADAL" clId="{19F0C39D-5E22-4D57-999A-8E68BDF77467}" dt="2023-10-30T18:34:22.985" v="567" actId="2711"/>
        <pc:sldMkLst>
          <pc:docMk/>
          <pc:sldMk cId="1052409522" sldId="337"/>
        </pc:sldMkLst>
        <pc:spChg chg="mod">
          <ac:chgData name="Pedro Marques" userId="8142f7c1-cc98-4289-8615-2290b459c7e2" providerId="ADAL" clId="{19F0C39D-5E22-4D57-999A-8E68BDF77467}" dt="2023-10-30T18:34:22.985" v="567" actId="2711"/>
          <ac:spMkLst>
            <pc:docMk/>
            <pc:sldMk cId="1052409522" sldId="337"/>
            <ac:spMk id="60" creationId="{26990A0A-150C-1ABA-3A44-DBEF40AE1D5B}"/>
          </ac:spMkLst>
        </pc:spChg>
        <pc:spChg chg="mod">
          <ac:chgData name="Pedro Marques" userId="8142f7c1-cc98-4289-8615-2290b459c7e2" providerId="ADAL" clId="{19F0C39D-5E22-4D57-999A-8E68BDF77467}" dt="2023-10-30T18:34:22.985" v="567" actId="2711"/>
          <ac:spMkLst>
            <pc:docMk/>
            <pc:sldMk cId="1052409522" sldId="337"/>
            <ac:spMk id="61" creationId="{27DA394B-D7D3-F345-C8C0-17AF6B0D44F5}"/>
          </ac:spMkLst>
        </pc:spChg>
        <pc:spChg chg="mod">
          <ac:chgData name="Pedro Marques" userId="8142f7c1-cc98-4289-8615-2290b459c7e2" providerId="ADAL" clId="{19F0C39D-5E22-4D57-999A-8E68BDF77467}" dt="2023-10-30T18:34:22.985" v="567" actId="2711"/>
          <ac:spMkLst>
            <pc:docMk/>
            <pc:sldMk cId="1052409522" sldId="337"/>
            <ac:spMk id="62" creationId="{631899A7-CC0B-257E-E84B-6193EC61478A}"/>
          </ac:spMkLst>
        </pc:spChg>
        <pc:grpChg chg="del">
          <ac:chgData name="Pedro Marques" userId="8142f7c1-cc98-4289-8615-2290b459c7e2" providerId="ADAL" clId="{19F0C39D-5E22-4D57-999A-8E68BDF77467}" dt="2023-10-30T16:37:56.964" v="442" actId="21"/>
          <ac:grpSpMkLst>
            <pc:docMk/>
            <pc:sldMk cId="1052409522" sldId="337"/>
            <ac:grpSpMk id="2" creationId="{00000000-0000-0000-0000-000000000000}"/>
          </ac:grpSpMkLst>
        </pc:grpChg>
        <pc:picChg chg="add mod ord">
          <ac:chgData name="Pedro Marques" userId="8142f7c1-cc98-4289-8615-2290b459c7e2" providerId="ADAL" clId="{19F0C39D-5E22-4D57-999A-8E68BDF77467}" dt="2023-10-30T16:37:49.576" v="440" actId="167"/>
          <ac:picMkLst>
            <pc:docMk/>
            <pc:sldMk cId="1052409522" sldId="337"/>
            <ac:picMk id="10" creationId="{8307BB69-7FF0-D849-2C00-A258DF24910D}"/>
          </ac:picMkLst>
        </pc:picChg>
        <pc:picChg chg="del">
          <ac:chgData name="Pedro Marques" userId="8142f7c1-cc98-4289-8615-2290b459c7e2" providerId="ADAL" clId="{19F0C39D-5E22-4D57-999A-8E68BDF77467}" dt="2023-10-30T16:37:53.437" v="441" actId="21"/>
          <ac:picMkLst>
            <pc:docMk/>
            <pc:sldMk cId="1052409522" sldId="337"/>
            <ac:picMk id="14" creationId="{EE71A279-EF61-4C96-7490-E699E366BA7F}"/>
          </ac:picMkLst>
        </pc:picChg>
      </pc:sldChg>
      <pc:sldChg chg="addSp delSp modSp add mod">
        <pc:chgData name="Pedro Marques" userId="8142f7c1-cc98-4289-8615-2290b459c7e2" providerId="ADAL" clId="{19F0C39D-5E22-4D57-999A-8E68BDF77467}" dt="2023-10-30T18:35:41.342" v="574" actId="2711"/>
        <pc:sldMkLst>
          <pc:docMk/>
          <pc:sldMk cId="1443426917" sldId="338"/>
        </pc:sldMkLst>
        <pc:spChg chg="mod">
          <ac:chgData name="Pedro Marques" userId="8142f7c1-cc98-4289-8615-2290b459c7e2" providerId="ADAL" clId="{19F0C39D-5E22-4D57-999A-8E68BDF77467}" dt="2023-10-30T18:35:41.342" v="574" actId="2711"/>
          <ac:spMkLst>
            <pc:docMk/>
            <pc:sldMk cId="1443426917" sldId="338"/>
            <ac:spMk id="4" creationId="{291DBDC5-9AB6-BE5A-7C81-2D087DC58DE0}"/>
          </ac:spMkLst>
        </pc:spChg>
        <pc:spChg chg="mod">
          <ac:chgData name="Pedro Marques" userId="8142f7c1-cc98-4289-8615-2290b459c7e2" providerId="ADAL" clId="{19F0C39D-5E22-4D57-999A-8E68BDF77467}" dt="2023-10-30T14:34:51.090" v="200"/>
          <ac:spMkLst>
            <pc:docMk/>
            <pc:sldMk cId="1443426917" sldId="338"/>
            <ac:spMk id="5" creationId="{58363725-26F5-3B9D-6BFD-8FD086508B07}"/>
          </ac:spMkLst>
        </pc:spChg>
        <pc:picChg chg="add mod">
          <ac:chgData name="Pedro Marques" userId="8142f7c1-cc98-4289-8615-2290b459c7e2" providerId="ADAL" clId="{19F0C39D-5E22-4D57-999A-8E68BDF77467}" dt="2023-10-30T14:35:08.464" v="203"/>
          <ac:picMkLst>
            <pc:docMk/>
            <pc:sldMk cId="1443426917" sldId="338"/>
            <ac:picMk id="2" creationId="{29D688E3-3941-909D-5B4E-1DE67A95FC1D}"/>
          </ac:picMkLst>
        </pc:picChg>
        <pc:picChg chg="del">
          <ac:chgData name="Pedro Marques" userId="8142f7c1-cc98-4289-8615-2290b459c7e2" providerId="ADAL" clId="{19F0C39D-5E22-4D57-999A-8E68BDF77467}" dt="2023-10-30T14:35:08.163" v="202" actId="478"/>
          <ac:picMkLst>
            <pc:docMk/>
            <pc:sldMk cId="1443426917" sldId="338"/>
            <ac:picMk id="6" creationId="{20D78CC7-14CD-BBB3-1BBC-63E981F8CA4C}"/>
          </ac:picMkLst>
        </pc:picChg>
      </pc:sldChg>
      <pc:sldChg chg="addSp delSp modSp add mod">
        <pc:chgData name="Pedro Marques" userId="8142f7c1-cc98-4289-8615-2290b459c7e2" providerId="ADAL" clId="{19F0C39D-5E22-4D57-999A-8E68BDF77467}" dt="2023-10-30T18:35:47.546" v="575" actId="2711"/>
        <pc:sldMkLst>
          <pc:docMk/>
          <pc:sldMk cId="1419155944" sldId="339"/>
        </pc:sldMkLst>
        <pc:spChg chg="mod">
          <ac:chgData name="Pedro Marques" userId="8142f7c1-cc98-4289-8615-2290b459c7e2" providerId="ADAL" clId="{19F0C39D-5E22-4D57-999A-8E68BDF77467}" dt="2023-10-30T18:35:47.546" v="575" actId="2711"/>
          <ac:spMkLst>
            <pc:docMk/>
            <pc:sldMk cId="1419155944" sldId="339"/>
            <ac:spMk id="4" creationId="{291DBDC5-9AB6-BE5A-7C81-2D087DC58DE0}"/>
          </ac:spMkLst>
        </pc:spChg>
        <pc:spChg chg="mod">
          <ac:chgData name="Pedro Marques" userId="8142f7c1-cc98-4289-8615-2290b459c7e2" providerId="ADAL" clId="{19F0C39D-5E22-4D57-999A-8E68BDF77467}" dt="2023-10-30T14:35:18.492" v="204"/>
          <ac:spMkLst>
            <pc:docMk/>
            <pc:sldMk cId="1419155944" sldId="339"/>
            <ac:spMk id="5" creationId="{58363725-26F5-3B9D-6BFD-8FD086508B07}"/>
          </ac:spMkLst>
        </pc:spChg>
        <pc:picChg chg="add mod">
          <ac:chgData name="Pedro Marques" userId="8142f7c1-cc98-4289-8615-2290b459c7e2" providerId="ADAL" clId="{19F0C39D-5E22-4D57-999A-8E68BDF77467}" dt="2023-10-30T14:35:40.089" v="208"/>
          <ac:picMkLst>
            <pc:docMk/>
            <pc:sldMk cId="1419155944" sldId="339"/>
            <ac:picMk id="2" creationId="{C9EBA90D-5E28-C010-0908-8F345E392944}"/>
          </ac:picMkLst>
        </pc:picChg>
        <pc:picChg chg="del">
          <ac:chgData name="Pedro Marques" userId="8142f7c1-cc98-4289-8615-2290b459c7e2" providerId="ADAL" clId="{19F0C39D-5E22-4D57-999A-8E68BDF77467}" dt="2023-10-30T14:35:39.712" v="207" actId="478"/>
          <ac:picMkLst>
            <pc:docMk/>
            <pc:sldMk cId="1419155944" sldId="339"/>
            <ac:picMk id="6" creationId="{20D78CC7-14CD-BBB3-1BBC-63E981F8CA4C}"/>
          </ac:picMkLst>
        </pc:picChg>
      </pc:sldChg>
      <pc:sldMasterChg chg="modSldLayout">
        <pc:chgData name="Pedro Marques" userId="8142f7c1-cc98-4289-8615-2290b459c7e2" providerId="ADAL" clId="{19F0C39D-5E22-4D57-999A-8E68BDF77467}" dt="2023-10-30T18:32:36.080" v="560" actId="16037"/>
        <pc:sldMasterMkLst>
          <pc:docMk/>
          <pc:sldMasterMk cId="2306659255" sldId="2147483648"/>
        </pc:sldMasterMkLst>
        <pc:sldLayoutChg chg="modSp">
          <pc:chgData name="Pedro Marques" userId="8142f7c1-cc98-4289-8615-2290b459c7e2" providerId="ADAL" clId="{19F0C39D-5E22-4D57-999A-8E68BDF77467}" dt="2023-10-30T18:32:36.080" v="560" actId="16037"/>
          <pc:sldLayoutMkLst>
            <pc:docMk/>
            <pc:sldMasterMk cId="2306659255" sldId="2147483648"/>
            <pc:sldLayoutMk cId="4043680424" sldId="2147483661"/>
          </pc:sldLayoutMkLst>
          <pc:spChg chg="mod">
            <ac:chgData name="Pedro Marques" userId="8142f7c1-cc98-4289-8615-2290b459c7e2" providerId="ADAL" clId="{19F0C39D-5E22-4D57-999A-8E68BDF77467}" dt="2023-10-30T18:32:36.080" v="560" actId="16037"/>
            <ac:spMkLst>
              <pc:docMk/>
              <pc:sldMasterMk cId="2306659255" sldId="2147483648"/>
              <pc:sldLayoutMk cId="4043680424" sldId="2147483661"/>
              <ac:spMk id="13" creationId="{4A274071-0D28-467B-83EC-D49E1100C943}"/>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158247-D5E6-9CCB-6C63-06A868F8B2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C365A19-F638-A930-8478-352D78BB3D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E37C0C-2595-4AC5-9E97-B903E875B7FC}" type="datetimeFigureOut">
              <a:rPr lang="en-US" smtClean="0"/>
              <a:t>10/30/2023</a:t>
            </a:fld>
            <a:endParaRPr lang="en-US"/>
          </a:p>
        </p:txBody>
      </p:sp>
      <p:sp>
        <p:nvSpPr>
          <p:cNvPr id="4" name="Footer Placeholder 3">
            <a:extLst>
              <a:ext uri="{FF2B5EF4-FFF2-40B4-BE49-F238E27FC236}">
                <a16:creationId xmlns:a16="http://schemas.microsoft.com/office/drawing/2014/main" id="{828F55DA-3B32-6E42-659D-8D729077A8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F6E6D0-C886-3E68-2F68-8B27FD1131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53B9F0-4154-4E1E-B5C6-FEA505BC375A}" type="slidenum">
              <a:rPr lang="en-US" smtClean="0"/>
              <a:t>‹#›</a:t>
            </a:fld>
            <a:endParaRPr lang="en-US"/>
          </a:p>
        </p:txBody>
      </p:sp>
    </p:spTree>
    <p:extLst>
      <p:ext uri="{BB962C8B-B14F-4D97-AF65-F5344CB8AC3E}">
        <p14:creationId xmlns:p14="http://schemas.microsoft.com/office/powerpoint/2010/main" val="672304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FEDBA-14CF-4E4E-882A-B03C24E99B10}"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82861-6D1E-4B92-9C39-296D6DE756C0}" type="slidenum">
              <a:rPr lang="en-US" smtClean="0"/>
              <a:t>‹#›</a:t>
            </a:fld>
            <a:endParaRPr lang="en-US"/>
          </a:p>
        </p:txBody>
      </p:sp>
    </p:spTree>
    <p:extLst>
      <p:ext uri="{BB962C8B-B14F-4D97-AF65-F5344CB8AC3E}">
        <p14:creationId xmlns:p14="http://schemas.microsoft.com/office/powerpoint/2010/main" val="86002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17" tIns="45695" rIns="91417" bIns="45695" anchor="t" anchorCtr="0">
            <a:noAutofit/>
          </a:bodyPr>
          <a:lstStyle/>
          <a:p>
            <a:pPr marL="0" indent="0"/>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You run NMAP or other port scanning solutions, both assets show an identical port mapping.</a:t>
            </a:r>
          </a:p>
        </p:txBody>
      </p:sp>
      <p:sp>
        <p:nvSpPr>
          <p:cNvPr id="4" name="Slide Number Placeholder 3"/>
          <p:cNvSpPr>
            <a:spLocks noGrp="1"/>
          </p:cNvSpPr>
          <p:nvPr>
            <p:ph type="sldNum" sz="quarter" idx="5"/>
          </p:nvPr>
        </p:nvSpPr>
        <p:spPr/>
        <p:txBody>
          <a:bodyPr/>
          <a:lstStyle/>
          <a:p>
            <a:fld id="{CD4D2D2E-6504-4CFF-A56C-5818FBEBC3B2}" type="slidenum">
              <a:rPr lang="en-CA" smtClean="0"/>
              <a:t>14</a:t>
            </a:fld>
            <a:endParaRPr lang="en-CA"/>
          </a:p>
        </p:txBody>
      </p:sp>
    </p:spTree>
    <p:extLst>
      <p:ext uri="{BB962C8B-B14F-4D97-AF65-F5344CB8AC3E}">
        <p14:creationId xmlns:p14="http://schemas.microsoft.com/office/powerpoint/2010/main" val="3839745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You run passive network probing – both assets </a:t>
            </a:r>
            <a:r>
              <a:rPr lang="en-CA" b="1"/>
              <a:t>behave</a:t>
            </a:r>
            <a:r>
              <a:rPr lang="en-CA"/>
              <a:t>  the same way, but are they the same?</a:t>
            </a:r>
          </a:p>
        </p:txBody>
      </p:sp>
      <p:sp>
        <p:nvSpPr>
          <p:cNvPr id="4" name="Slide Number Placeholder 3"/>
          <p:cNvSpPr>
            <a:spLocks noGrp="1"/>
          </p:cNvSpPr>
          <p:nvPr>
            <p:ph type="sldNum" sz="quarter" idx="5"/>
          </p:nvPr>
        </p:nvSpPr>
        <p:spPr/>
        <p:txBody>
          <a:bodyPr/>
          <a:lstStyle/>
          <a:p>
            <a:fld id="{CD4D2D2E-6504-4CFF-A56C-5818FBEBC3B2}" type="slidenum">
              <a:rPr lang="en-CA" smtClean="0"/>
              <a:t>15</a:t>
            </a:fld>
            <a:endParaRPr lang="en-CA"/>
          </a:p>
        </p:txBody>
      </p:sp>
    </p:spTree>
    <p:extLst>
      <p:ext uri="{BB962C8B-B14F-4D97-AF65-F5344CB8AC3E}">
        <p14:creationId xmlns:p14="http://schemas.microsoft.com/office/powerpoint/2010/main" val="490672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BINGO! You can only tell them apart based on their physical layer characteristic – no MAC address, no port mapping or traffic , not of them can detect what is actually lurking in your network.</a:t>
            </a:r>
          </a:p>
        </p:txBody>
      </p:sp>
      <p:sp>
        <p:nvSpPr>
          <p:cNvPr id="4" name="Slide Number Placeholder 3"/>
          <p:cNvSpPr>
            <a:spLocks noGrp="1"/>
          </p:cNvSpPr>
          <p:nvPr>
            <p:ph type="sldNum" sz="quarter" idx="5"/>
          </p:nvPr>
        </p:nvSpPr>
        <p:spPr/>
        <p:txBody>
          <a:bodyPr/>
          <a:lstStyle/>
          <a:p>
            <a:fld id="{CD4D2D2E-6504-4CFF-A56C-5818FBEBC3B2}" type="slidenum">
              <a:rPr lang="en-CA" smtClean="0"/>
              <a:t>16</a:t>
            </a:fld>
            <a:endParaRPr lang="en-CA"/>
          </a:p>
        </p:txBody>
      </p:sp>
    </p:spTree>
    <p:extLst>
      <p:ext uri="{BB962C8B-B14F-4D97-AF65-F5344CB8AC3E}">
        <p14:creationId xmlns:p14="http://schemas.microsoft.com/office/powerpoint/2010/main" val="29943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AutoNum type="arabicPeriod"/>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17</a:t>
            </a:fld>
            <a:endParaRPr lang="en-CA"/>
          </a:p>
        </p:txBody>
      </p:sp>
    </p:spTree>
    <p:extLst>
      <p:ext uri="{BB962C8B-B14F-4D97-AF65-F5344CB8AC3E}">
        <p14:creationId xmlns:p14="http://schemas.microsoft.com/office/powerpoint/2010/main" val="2071134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AutoNum type="arabicPeriod"/>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18</a:t>
            </a:fld>
            <a:endParaRPr lang="en-CA"/>
          </a:p>
        </p:txBody>
      </p:sp>
    </p:spTree>
    <p:extLst>
      <p:ext uri="{BB962C8B-B14F-4D97-AF65-F5344CB8AC3E}">
        <p14:creationId xmlns:p14="http://schemas.microsoft.com/office/powerpoint/2010/main" val="4015359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AutoNum type="arabicPeriod"/>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19</a:t>
            </a:fld>
            <a:endParaRPr lang="en-CA"/>
          </a:p>
        </p:txBody>
      </p:sp>
    </p:spTree>
    <p:extLst>
      <p:ext uri="{BB962C8B-B14F-4D97-AF65-F5344CB8AC3E}">
        <p14:creationId xmlns:p14="http://schemas.microsoft.com/office/powerpoint/2010/main" val="2292034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20</a:t>
            </a:fld>
            <a:endParaRPr lang="en-CA"/>
          </a:p>
        </p:txBody>
      </p:sp>
    </p:spTree>
    <p:extLst>
      <p:ext uri="{BB962C8B-B14F-4D97-AF65-F5344CB8AC3E}">
        <p14:creationId xmlns:p14="http://schemas.microsoft.com/office/powerpoint/2010/main" val="790188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285"/>
              </a:lnSpc>
            </a:pPr>
            <a:r>
              <a:rPr lang="en-US" sz="1600" b="1">
                <a:solidFill>
                  <a:srgbClr val="0A236D"/>
                </a:solidFill>
                <a:latin typeface="Arial"/>
                <a:ea typeface="Arial"/>
                <a:cs typeface="Arial"/>
                <a:sym typeface="Arial"/>
              </a:rPr>
              <a:t>Asset DNA</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Sepio reveals the </a:t>
            </a:r>
            <a:r>
              <a:rPr lang="en-US" sz="1200">
                <a:solidFill>
                  <a:srgbClr val="0A236D"/>
                </a:solidFill>
              </a:rPr>
              <a:t>true i</a:t>
            </a:r>
            <a:r>
              <a:rPr lang="en-US" sz="1200">
                <a:solidFill>
                  <a:srgbClr val="0A236D"/>
                </a:solidFill>
                <a:latin typeface="Arial"/>
                <a:ea typeface="Arial"/>
                <a:cs typeface="Arial"/>
                <a:sym typeface="Arial"/>
              </a:rPr>
              <a:t>dentity of an asset based on physical layer properties that </a:t>
            </a:r>
            <a:r>
              <a:rPr lang="en-US" sz="1200">
                <a:solidFill>
                  <a:srgbClr val="0A236D"/>
                </a:solidFill>
              </a:rPr>
              <a:t>cannot be hidden or manipulated. U</a:t>
            </a:r>
            <a:r>
              <a:rPr lang="en-US" sz="1200">
                <a:solidFill>
                  <a:srgbClr val="0A236D"/>
                </a:solidFill>
                <a:latin typeface="Arial"/>
                <a:ea typeface="Arial"/>
                <a:cs typeface="Arial"/>
                <a:sym typeface="Arial"/>
              </a:rPr>
              <a:t>ntainted by misleading profile perceptions and erroneous behavioral assumptions, Sepio is providing </a:t>
            </a:r>
            <a:r>
              <a:rPr lang="en-US" sz="1200">
                <a:solidFill>
                  <a:srgbClr val="0A236D"/>
                </a:solidFill>
              </a:rPr>
              <a:t>you with</a:t>
            </a:r>
            <a:r>
              <a:rPr lang="en-US" sz="1200">
                <a:solidFill>
                  <a:srgbClr val="0A236D"/>
                </a:solidFill>
                <a:latin typeface="Arial"/>
                <a:ea typeface="Arial"/>
                <a:cs typeface="Arial"/>
                <a:sym typeface="Arial"/>
              </a:rPr>
              <a:t> reliable</a:t>
            </a:r>
            <a:r>
              <a:rPr lang="en-US" sz="1200">
                <a:solidFill>
                  <a:srgbClr val="0A236D"/>
                </a:solidFill>
              </a:rPr>
              <a:t>, </a:t>
            </a:r>
            <a:r>
              <a:rPr lang="en-US" sz="1200">
                <a:solidFill>
                  <a:srgbClr val="0A236D"/>
                </a:solidFill>
                <a:latin typeface="Arial"/>
                <a:ea typeface="Arial"/>
                <a:cs typeface="Arial"/>
                <a:sym typeface="Arial"/>
              </a:rPr>
              <a:t>accurate visibility. </a:t>
            </a:r>
            <a:endParaRPr lang="en-US" sz="16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r>
              <a:rPr lang="en-US" sz="1600" b="1">
                <a:solidFill>
                  <a:srgbClr val="0A236D"/>
                </a:solidFill>
                <a:latin typeface="Arial"/>
                <a:ea typeface="Arial"/>
                <a:cs typeface="Arial"/>
                <a:sym typeface="Arial"/>
              </a:rPr>
              <a:t>Risk assessing</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Using patented algorithms and advanced machine learning models, Sepio </a:t>
            </a:r>
            <a:r>
              <a:rPr lang="en-US" sz="1200">
                <a:solidFill>
                  <a:srgbClr val="0A236D"/>
                </a:solidFill>
              </a:rPr>
              <a:t>calculator</a:t>
            </a:r>
            <a:r>
              <a:rPr lang="en-US" sz="1200">
                <a:solidFill>
                  <a:srgbClr val="0A236D"/>
                </a:solidFill>
                <a:latin typeface="Arial"/>
                <a:ea typeface="Arial"/>
                <a:cs typeface="Arial"/>
                <a:sym typeface="Arial"/>
              </a:rPr>
              <a:t> ris</a:t>
            </a:r>
            <a:r>
              <a:rPr lang="en-US" sz="1200">
                <a:solidFill>
                  <a:srgbClr val="0A236D"/>
                </a:solidFill>
              </a:rPr>
              <a:t>k by</a:t>
            </a:r>
            <a:r>
              <a:rPr lang="en-US" sz="1200">
                <a:solidFill>
                  <a:srgbClr val="0A236D"/>
                </a:solidFill>
                <a:latin typeface="Arial"/>
                <a:ea typeface="Arial"/>
                <a:cs typeface="Arial"/>
                <a:sym typeface="Arial"/>
              </a:rPr>
              <a:t> evalua</a:t>
            </a:r>
            <a:r>
              <a:rPr lang="en-US" sz="1200">
                <a:solidFill>
                  <a:srgbClr val="0A236D"/>
                </a:solidFill>
              </a:rPr>
              <a:t>ting</a:t>
            </a:r>
            <a:r>
              <a:rPr lang="en-US" sz="1200">
                <a:solidFill>
                  <a:srgbClr val="0A236D"/>
                </a:solidFill>
                <a:latin typeface="Arial"/>
                <a:ea typeface="Arial"/>
                <a:cs typeface="Arial"/>
                <a:sym typeface="Arial"/>
              </a:rPr>
              <a:t> each asset’s DNA</a:t>
            </a:r>
            <a:r>
              <a:rPr lang="en-US" sz="1200">
                <a:solidFill>
                  <a:srgbClr val="0A236D"/>
                </a:solidFill>
              </a:rPr>
              <a:t>, </a:t>
            </a:r>
            <a:r>
              <a:rPr lang="en-US" sz="1200">
                <a:solidFill>
                  <a:srgbClr val="0A236D"/>
                </a:solidFill>
                <a:latin typeface="Arial"/>
                <a:ea typeface="Arial"/>
                <a:cs typeface="Arial"/>
                <a:sym typeface="Arial"/>
              </a:rPr>
              <a:t>predict</a:t>
            </a:r>
            <a:r>
              <a:rPr lang="en-US" sz="1200">
                <a:solidFill>
                  <a:srgbClr val="0A236D"/>
                </a:solidFill>
              </a:rPr>
              <a:t>ing</a:t>
            </a:r>
            <a:r>
              <a:rPr lang="en-US" sz="1200">
                <a:solidFill>
                  <a:srgbClr val="0A236D"/>
                </a:solidFill>
                <a:latin typeface="Arial"/>
                <a:ea typeface="Arial"/>
                <a:cs typeface="Arial"/>
                <a:sym typeface="Arial"/>
              </a:rPr>
              <a:t> its physical pattern, and analyzing how greatly it differs from the observed pattern</a:t>
            </a:r>
            <a:r>
              <a:rPr lang="en-US" sz="1200">
                <a:solidFill>
                  <a:srgbClr val="0A236D"/>
                </a:solidFill>
              </a:rPr>
              <a:t>.</a:t>
            </a:r>
            <a:endParaRPr lang="en-US" sz="1800">
              <a:solidFill>
                <a:srgbClr val="0A236D"/>
              </a:solidFill>
            </a:endParaRPr>
          </a:p>
          <a:p>
            <a:pPr>
              <a:lnSpc>
                <a:spcPct val="145454"/>
              </a:lnSpc>
            </a:pPr>
            <a:endParaRPr lang="en-US" sz="12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r>
              <a:rPr lang="en-US" sz="1600" b="1">
                <a:solidFill>
                  <a:srgbClr val="0A236D"/>
                </a:solidFill>
                <a:latin typeface="Arial"/>
                <a:ea typeface="Arial"/>
                <a:cs typeface="Arial"/>
                <a:sym typeface="Arial"/>
              </a:rPr>
              <a:t>Asset mapping</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Sepio collects and an</a:t>
            </a:r>
            <a:r>
              <a:rPr lang="en-US" sz="1200">
                <a:solidFill>
                  <a:srgbClr val="0A236D"/>
                </a:solidFill>
              </a:rPr>
              <a:t>alyzes </a:t>
            </a:r>
            <a:r>
              <a:rPr lang="en-US" sz="1200">
                <a:solidFill>
                  <a:srgbClr val="0A236D"/>
                </a:solidFill>
                <a:latin typeface="Arial"/>
                <a:ea typeface="Arial"/>
                <a:cs typeface="Arial"/>
                <a:sym typeface="Arial"/>
              </a:rPr>
              <a:t> </a:t>
            </a:r>
            <a:r>
              <a:rPr lang="en-US" sz="1200">
                <a:solidFill>
                  <a:srgbClr val="0A236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20"/>
                  </a:ext>
                </a:extLst>
              </a:rPr>
              <a:t>anonymi</a:t>
            </a:r>
            <a:r>
              <a:rPr lang="en-US" sz="1200">
                <a:solidFill>
                  <a:srgbClr val="0A236D"/>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21"/>
                  </a:ext>
                </a:extLst>
              </a:rPr>
              <a:t>zed</a:t>
            </a:r>
            <a:r>
              <a:rPr lang="en-US" sz="1200">
                <a:solidFill>
                  <a:srgbClr val="0A236D"/>
                </a:solidFill>
                <a:latin typeface="Arial"/>
                <a:ea typeface="Arial"/>
                <a:cs typeface="Arial"/>
                <a:sym typeface="Arial"/>
              </a:rPr>
              <a:t> data from customers </a:t>
            </a:r>
            <a:r>
              <a:rPr lang="en-US" sz="1200">
                <a:solidFill>
                  <a:srgbClr val="0A236D"/>
                </a:solidFill>
              </a:rPr>
              <a:t>across all industries</a:t>
            </a:r>
            <a:r>
              <a:rPr lang="en-US" sz="1200">
                <a:solidFill>
                  <a:srgbClr val="0A236D"/>
                </a:solidFill>
                <a:latin typeface="Arial"/>
                <a:ea typeface="Arial"/>
                <a:cs typeface="Arial"/>
                <a:sym typeface="Arial"/>
              </a:rPr>
              <a:t>, </a:t>
            </a:r>
            <a:r>
              <a:rPr lang="en-US" sz="1200">
                <a:solidFill>
                  <a:srgbClr val="0A236D"/>
                </a:solidFill>
              </a:rPr>
              <a:t>(</a:t>
            </a:r>
            <a:r>
              <a:rPr lang="en-US" sz="1200">
                <a:solidFill>
                  <a:srgbClr val="0A236D"/>
                </a:solidFill>
                <a:latin typeface="Arial"/>
                <a:ea typeface="Arial"/>
                <a:cs typeface="Arial"/>
                <a:sym typeface="Arial"/>
              </a:rPr>
              <a:t>200M+ data entries) </a:t>
            </a:r>
            <a:r>
              <a:rPr lang="en-US" sz="1200">
                <a:solidFill>
                  <a:srgbClr val="0A236D"/>
                </a:solidFill>
              </a:rPr>
              <a:t>and </a:t>
            </a:r>
            <a:r>
              <a:rPr lang="en-US" sz="1200">
                <a:solidFill>
                  <a:srgbClr val="0A236D"/>
                </a:solidFill>
                <a:latin typeface="Arial"/>
                <a:ea typeface="Arial"/>
                <a:cs typeface="Arial"/>
                <a:sym typeface="Arial"/>
              </a:rPr>
              <a:t>learns from local data on each installation, so the machine learning models and algorithms are </a:t>
            </a:r>
            <a:r>
              <a:rPr lang="en-US" sz="1200">
                <a:solidFill>
                  <a:srgbClr val="0A236D"/>
                </a:solidFill>
              </a:rPr>
              <a:t>continuously </a:t>
            </a:r>
            <a:r>
              <a:rPr lang="en-US" sz="1200">
                <a:solidFill>
                  <a:srgbClr val="0A236D"/>
                </a:solidFill>
                <a:latin typeface="Arial"/>
                <a:ea typeface="Arial"/>
                <a:cs typeface="Arial"/>
                <a:sym typeface="Arial"/>
              </a:rPr>
              <a:t>updated, resulting in an extremely low false positive rate.</a:t>
            </a:r>
            <a:endParaRPr lang="en-US" sz="1600">
              <a:solidFill>
                <a:srgbClr val="0A236D"/>
              </a:solidFill>
              <a:latin typeface="Arial"/>
              <a:ea typeface="Arial"/>
              <a:cs typeface="Arial"/>
              <a:sym typeface="Arial"/>
            </a:endParaRPr>
          </a:p>
          <a:p>
            <a:pPr marL="228580" indent="-228580" defTabSz="914318">
              <a:lnSpc>
                <a:spcPct val="90000"/>
              </a:lnSpc>
              <a:spcBef>
                <a:spcPts val="1000"/>
              </a:spcBef>
              <a:buClrTx/>
              <a:buSzTx/>
              <a:buFont typeface="Arial"/>
              <a:buAutoNum type="arabicPeriod"/>
              <a:defRPr/>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21</a:t>
            </a:fld>
            <a:endParaRPr lang="en-CA"/>
          </a:p>
        </p:txBody>
      </p:sp>
    </p:spTree>
    <p:extLst>
      <p:ext uri="{BB962C8B-B14F-4D97-AF65-F5344CB8AC3E}">
        <p14:creationId xmlns:p14="http://schemas.microsoft.com/office/powerpoint/2010/main" val="964401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285"/>
              </a:lnSpc>
            </a:pPr>
            <a:r>
              <a:rPr lang="en-US" sz="1600" b="1">
                <a:solidFill>
                  <a:srgbClr val="0A236D"/>
                </a:solidFill>
                <a:latin typeface="Arial"/>
                <a:ea typeface="Arial"/>
                <a:cs typeface="Arial"/>
                <a:sym typeface="Arial"/>
              </a:rPr>
              <a:t>Asset DNA</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Sepio reveals the </a:t>
            </a:r>
            <a:r>
              <a:rPr lang="en-US" sz="1200">
                <a:solidFill>
                  <a:srgbClr val="0A236D"/>
                </a:solidFill>
              </a:rPr>
              <a:t>true i</a:t>
            </a:r>
            <a:r>
              <a:rPr lang="en-US" sz="1200">
                <a:solidFill>
                  <a:srgbClr val="0A236D"/>
                </a:solidFill>
                <a:latin typeface="Arial"/>
                <a:ea typeface="Arial"/>
                <a:cs typeface="Arial"/>
                <a:sym typeface="Arial"/>
              </a:rPr>
              <a:t>dentity of an asset based on physical layer properties that </a:t>
            </a:r>
            <a:r>
              <a:rPr lang="en-US" sz="1200">
                <a:solidFill>
                  <a:srgbClr val="0A236D"/>
                </a:solidFill>
              </a:rPr>
              <a:t>cannot be hidden or manipulated. U</a:t>
            </a:r>
            <a:r>
              <a:rPr lang="en-US" sz="1200">
                <a:solidFill>
                  <a:srgbClr val="0A236D"/>
                </a:solidFill>
                <a:latin typeface="Arial"/>
                <a:ea typeface="Arial"/>
                <a:cs typeface="Arial"/>
                <a:sym typeface="Arial"/>
              </a:rPr>
              <a:t>ntainted by misleading profile perceptions and erroneous behavioral assumptions, Sepio is providing </a:t>
            </a:r>
            <a:r>
              <a:rPr lang="en-US" sz="1200">
                <a:solidFill>
                  <a:srgbClr val="0A236D"/>
                </a:solidFill>
              </a:rPr>
              <a:t>you with</a:t>
            </a:r>
            <a:r>
              <a:rPr lang="en-US" sz="1200">
                <a:solidFill>
                  <a:srgbClr val="0A236D"/>
                </a:solidFill>
                <a:latin typeface="Arial"/>
                <a:ea typeface="Arial"/>
                <a:cs typeface="Arial"/>
                <a:sym typeface="Arial"/>
              </a:rPr>
              <a:t> reliable</a:t>
            </a:r>
            <a:r>
              <a:rPr lang="en-US" sz="1200">
                <a:solidFill>
                  <a:srgbClr val="0A236D"/>
                </a:solidFill>
              </a:rPr>
              <a:t>, </a:t>
            </a:r>
            <a:r>
              <a:rPr lang="en-US" sz="1200">
                <a:solidFill>
                  <a:srgbClr val="0A236D"/>
                </a:solidFill>
                <a:latin typeface="Arial"/>
                <a:ea typeface="Arial"/>
                <a:cs typeface="Arial"/>
                <a:sym typeface="Arial"/>
              </a:rPr>
              <a:t>accurate visibility. </a:t>
            </a:r>
            <a:endParaRPr lang="en-US" sz="16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r>
              <a:rPr lang="en-US" sz="1600" b="1">
                <a:solidFill>
                  <a:srgbClr val="0A236D"/>
                </a:solidFill>
                <a:latin typeface="Arial"/>
                <a:ea typeface="Arial"/>
                <a:cs typeface="Arial"/>
                <a:sym typeface="Arial"/>
              </a:rPr>
              <a:t>Risk assessing</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Using patented algorithms and advanced machine learning models, Sepio </a:t>
            </a:r>
            <a:r>
              <a:rPr lang="en-US" sz="1200">
                <a:solidFill>
                  <a:srgbClr val="0A236D"/>
                </a:solidFill>
              </a:rPr>
              <a:t>calculator</a:t>
            </a:r>
            <a:r>
              <a:rPr lang="en-US" sz="1200">
                <a:solidFill>
                  <a:srgbClr val="0A236D"/>
                </a:solidFill>
                <a:latin typeface="Arial"/>
                <a:ea typeface="Arial"/>
                <a:cs typeface="Arial"/>
                <a:sym typeface="Arial"/>
              </a:rPr>
              <a:t> ris</a:t>
            </a:r>
            <a:r>
              <a:rPr lang="en-US" sz="1200">
                <a:solidFill>
                  <a:srgbClr val="0A236D"/>
                </a:solidFill>
              </a:rPr>
              <a:t>k by</a:t>
            </a:r>
            <a:r>
              <a:rPr lang="en-US" sz="1200">
                <a:solidFill>
                  <a:srgbClr val="0A236D"/>
                </a:solidFill>
                <a:latin typeface="Arial"/>
                <a:ea typeface="Arial"/>
                <a:cs typeface="Arial"/>
                <a:sym typeface="Arial"/>
              </a:rPr>
              <a:t> evalua</a:t>
            </a:r>
            <a:r>
              <a:rPr lang="en-US" sz="1200">
                <a:solidFill>
                  <a:srgbClr val="0A236D"/>
                </a:solidFill>
              </a:rPr>
              <a:t>ting</a:t>
            </a:r>
            <a:r>
              <a:rPr lang="en-US" sz="1200">
                <a:solidFill>
                  <a:srgbClr val="0A236D"/>
                </a:solidFill>
                <a:latin typeface="Arial"/>
                <a:ea typeface="Arial"/>
                <a:cs typeface="Arial"/>
                <a:sym typeface="Arial"/>
              </a:rPr>
              <a:t> each asset’s DNA</a:t>
            </a:r>
            <a:r>
              <a:rPr lang="en-US" sz="1200">
                <a:solidFill>
                  <a:srgbClr val="0A236D"/>
                </a:solidFill>
              </a:rPr>
              <a:t>, </a:t>
            </a:r>
            <a:r>
              <a:rPr lang="en-US" sz="1200">
                <a:solidFill>
                  <a:srgbClr val="0A236D"/>
                </a:solidFill>
                <a:latin typeface="Arial"/>
                <a:ea typeface="Arial"/>
                <a:cs typeface="Arial"/>
                <a:sym typeface="Arial"/>
              </a:rPr>
              <a:t>predict</a:t>
            </a:r>
            <a:r>
              <a:rPr lang="en-US" sz="1200">
                <a:solidFill>
                  <a:srgbClr val="0A236D"/>
                </a:solidFill>
              </a:rPr>
              <a:t>ing</a:t>
            </a:r>
            <a:r>
              <a:rPr lang="en-US" sz="1200">
                <a:solidFill>
                  <a:srgbClr val="0A236D"/>
                </a:solidFill>
                <a:latin typeface="Arial"/>
                <a:ea typeface="Arial"/>
                <a:cs typeface="Arial"/>
                <a:sym typeface="Arial"/>
              </a:rPr>
              <a:t> its physical pattern, and analyzing how greatly it differs from the observed pattern</a:t>
            </a:r>
            <a:r>
              <a:rPr lang="en-US" sz="1200">
                <a:solidFill>
                  <a:srgbClr val="0A236D"/>
                </a:solidFill>
              </a:rPr>
              <a:t>.</a:t>
            </a:r>
            <a:endParaRPr lang="en-US" sz="1800">
              <a:solidFill>
                <a:srgbClr val="0A236D"/>
              </a:solidFill>
            </a:endParaRPr>
          </a:p>
          <a:p>
            <a:pPr>
              <a:lnSpc>
                <a:spcPct val="145454"/>
              </a:lnSpc>
            </a:pPr>
            <a:endParaRPr lang="en-US" sz="12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r>
              <a:rPr lang="en-US" sz="1600" b="1">
                <a:solidFill>
                  <a:srgbClr val="0A236D"/>
                </a:solidFill>
                <a:latin typeface="Arial"/>
                <a:ea typeface="Arial"/>
                <a:cs typeface="Arial"/>
                <a:sym typeface="Arial"/>
              </a:rPr>
              <a:t>Asset mapping</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Sepio collects and an</a:t>
            </a:r>
            <a:r>
              <a:rPr lang="en-US" sz="1200">
                <a:solidFill>
                  <a:srgbClr val="0A236D"/>
                </a:solidFill>
              </a:rPr>
              <a:t>alyzes </a:t>
            </a:r>
            <a:r>
              <a:rPr lang="en-US" sz="1200">
                <a:solidFill>
                  <a:srgbClr val="0A236D"/>
                </a:solidFill>
                <a:latin typeface="Arial"/>
                <a:ea typeface="Arial"/>
                <a:cs typeface="Arial"/>
                <a:sym typeface="Arial"/>
              </a:rPr>
              <a:t> </a:t>
            </a:r>
            <a:r>
              <a:rPr lang="en-US" sz="1200">
                <a:solidFill>
                  <a:srgbClr val="0A236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20"/>
                  </a:ext>
                </a:extLst>
              </a:rPr>
              <a:t>anonymi</a:t>
            </a:r>
            <a:r>
              <a:rPr lang="en-US" sz="1200">
                <a:solidFill>
                  <a:srgbClr val="0A236D"/>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21"/>
                  </a:ext>
                </a:extLst>
              </a:rPr>
              <a:t>zed</a:t>
            </a:r>
            <a:r>
              <a:rPr lang="en-US" sz="1200">
                <a:solidFill>
                  <a:srgbClr val="0A236D"/>
                </a:solidFill>
                <a:latin typeface="Arial"/>
                <a:ea typeface="Arial"/>
                <a:cs typeface="Arial"/>
                <a:sym typeface="Arial"/>
              </a:rPr>
              <a:t> data from customers </a:t>
            </a:r>
            <a:r>
              <a:rPr lang="en-US" sz="1200">
                <a:solidFill>
                  <a:srgbClr val="0A236D"/>
                </a:solidFill>
              </a:rPr>
              <a:t>across all industries</a:t>
            </a:r>
            <a:r>
              <a:rPr lang="en-US" sz="1200">
                <a:solidFill>
                  <a:srgbClr val="0A236D"/>
                </a:solidFill>
                <a:latin typeface="Arial"/>
                <a:ea typeface="Arial"/>
                <a:cs typeface="Arial"/>
                <a:sym typeface="Arial"/>
              </a:rPr>
              <a:t>, </a:t>
            </a:r>
            <a:r>
              <a:rPr lang="en-US" sz="1200">
                <a:solidFill>
                  <a:srgbClr val="0A236D"/>
                </a:solidFill>
              </a:rPr>
              <a:t>(</a:t>
            </a:r>
            <a:r>
              <a:rPr lang="en-US" sz="1200">
                <a:solidFill>
                  <a:srgbClr val="0A236D"/>
                </a:solidFill>
                <a:latin typeface="Arial"/>
                <a:ea typeface="Arial"/>
                <a:cs typeface="Arial"/>
                <a:sym typeface="Arial"/>
              </a:rPr>
              <a:t>200M+ data entries) </a:t>
            </a:r>
            <a:r>
              <a:rPr lang="en-US" sz="1200">
                <a:solidFill>
                  <a:srgbClr val="0A236D"/>
                </a:solidFill>
              </a:rPr>
              <a:t>and </a:t>
            </a:r>
            <a:r>
              <a:rPr lang="en-US" sz="1200">
                <a:solidFill>
                  <a:srgbClr val="0A236D"/>
                </a:solidFill>
                <a:latin typeface="Arial"/>
                <a:ea typeface="Arial"/>
                <a:cs typeface="Arial"/>
                <a:sym typeface="Arial"/>
              </a:rPr>
              <a:t>learns from local data on each installation, so the machine learning models and algorithms are </a:t>
            </a:r>
            <a:r>
              <a:rPr lang="en-US" sz="1200">
                <a:solidFill>
                  <a:srgbClr val="0A236D"/>
                </a:solidFill>
              </a:rPr>
              <a:t>continuously </a:t>
            </a:r>
            <a:r>
              <a:rPr lang="en-US" sz="1200">
                <a:solidFill>
                  <a:srgbClr val="0A236D"/>
                </a:solidFill>
                <a:latin typeface="Arial"/>
                <a:ea typeface="Arial"/>
                <a:cs typeface="Arial"/>
                <a:sym typeface="Arial"/>
              </a:rPr>
              <a:t>updated, resulting in an extremely low false positive rate.</a:t>
            </a:r>
            <a:endParaRPr lang="en-US" sz="1600">
              <a:solidFill>
                <a:srgbClr val="0A236D"/>
              </a:solidFill>
              <a:latin typeface="Arial"/>
              <a:ea typeface="Arial"/>
              <a:cs typeface="Arial"/>
              <a:sym typeface="Arial"/>
            </a:endParaRPr>
          </a:p>
          <a:p>
            <a:pPr marL="228580" indent="-228580" defTabSz="914318">
              <a:lnSpc>
                <a:spcPct val="90000"/>
              </a:lnSpc>
              <a:spcBef>
                <a:spcPts val="1000"/>
              </a:spcBef>
              <a:buClrTx/>
              <a:buSzTx/>
              <a:buFont typeface="Arial"/>
              <a:buAutoNum type="arabicPeriod"/>
              <a:defRPr/>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22</a:t>
            </a:fld>
            <a:endParaRPr lang="en-CA"/>
          </a:p>
        </p:txBody>
      </p:sp>
    </p:spTree>
    <p:extLst>
      <p:ext uri="{BB962C8B-B14F-4D97-AF65-F5344CB8AC3E}">
        <p14:creationId xmlns:p14="http://schemas.microsoft.com/office/powerpoint/2010/main" val="1981764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23</a:t>
            </a:fld>
            <a:endParaRPr lang="en-CA"/>
          </a:p>
        </p:txBody>
      </p:sp>
    </p:spTree>
    <p:extLst>
      <p:ext uri="{BB962C8B-B14F-4D97-AF65-F5344CB8AC3E}">
        <p14:creationId xmlns:p14="http://schemas.microsoft.com/office/powerpoint/2010/main" val="204256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Source: https://</a:t>
            </a:r>
            <a:r>
              <a:rPr lang="en-CA" err="1"/>
              <a:t>www.gartner.com</a:t>
            </a:r>
            <a:r>
              <a:rPr lang="en-CA"/>
              <a:t>/</a:t>
            </a:r>
            <a:r>
              <a:rPr lang="en-CA" err="1"/>
              <a:t>smarterwithgartner</a:t>
            </a:r>
            <a:r>
              <a:rPr lang="en-CA"/>
              <a:t>/develop-a-security-strategy-for-cyber-physical-systems</a:t>
            </a:r>
          </a:p>
        </p:txBody>
      </p:sp>
      <p:sp>
        <p:nvSpPr>
          <p:cNvPr id="4" name="Slide Number Placeholder 3"/>
          <p:cNvSpPr>
            <a:spLocks noGrp="1"/>
          </p:cNvSpPr>
          <p:nvPr>
            <p:ph type="sldNum" sz="quarter" idx="5"/>
          </p:nvPr>
        </p:nvSpPr>
        <p:spPr/>
        <p:txBody>
          <a:bodyPr/>
          <a:lstStyle/>
          <a:p>
            <a:fld id="{CD4D2D2E-6504-4CFF-A56C-5818FBEBC3B2}" type="slidenum">
              <a:rPr lang="en-CA" smtClean="0"/>
              <a:t>2</a:t>
            </a:fld>
            <a:endParaRPr lang="en-CA"/>
          </a:p>
        </p:txBody>
      </p:sp>
    </p:spTree>
    <p:extLst>
      <p:ext uri="{BB962C8B-B14F-4D97-AF65-F5344CB8AC3E}">
        <p14:creationId xmlns:p14="http://schemas.microsoft.com/office/powerpoint/2010/main" val="1881209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4D2D2E-6504-4CFF-A56C-5818FBEBC3B2}" type="slidenum">
              <a:rPr lang="en-US" smtClean="0"/>
              <a:t>24</a:t>
            </a:fld>
            <a:endParaRPr lang="en-US"/>
          </a:p>
        </p:txBody>
      </p:sp>
    </p:spTree>
    <p:extLst>
      <p:ext uri="{BB962C8B-B14F-4D97-AF65-F5344CB8AC3E}">
        <p14:creationId xmlns:p14="http://schemas.microsoft.com/office/powerpoint/2010/main" val="1811859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ClrTx/>
              <a:buSzTx/>
              <a:defRPr/>
            </a:pPr>
            <a:r>
              <a:rPr lang="en-US" sz="130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 reveals the objective, true identity of an asset based on its physical layer properties, such as voltage, latency, and PoE. These properties cannot be hidden or manipulated. By harnessing the physical layer data source, </a:t>
            </a:r>
            <a:r>
              <a:rPr lang="en-US" sz="130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 is untainted by misleading profile perceptions and erroneous behavioral assumptions, providing customers reliable and accurate visibility. </a:t>
            </a:r>
          </a:p>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25</a:t>
            </a:fld>
            <a:endParaRPr lang="en-CA"/>
          </a:p>
        </p:txBody>
      </p:sp>
    </p:spTree>
    <p:extLst>
      <p:ext uri="{BB962C8B-B14F-4D97-AF65-F5344CB8AC3E}">
        <p14:creationId xmlns:p14="http://schemas.microsoft.com/office/powerpoint/2010/main" val="1434095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91"/>
              </a:lnSpc>
            </a:pP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Using patented algorithms and complex machine learning models, </a:t>
            </a:r>
            <a:r>
              <a:rPr lang="en-US" sz="130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 evaluates each asset’s DNA and predicts its behavioral pattern, analyzing how greatly it differs from the observed behavior pattern to calculate its risk. </a:t>
            </a:r>
          </a:p>
          <a:p>
            <a:endParaRPr lang="en-CA"/>
          </a:p>
          <a:p>
            <a:pPr marL="0" indent="0" defTabSz="966612">
              <a:buClrTx/>
              <a:buSzTx/>
              <a:defRPr/>
            </a:pPr>
            <a:r>
              <a:rPr lang="en-US" sz="1300" err="1">
                <a:solidFill>
                  <a:srgbClr val="FFFFFF"/>
                </a:solidFill>
                <a:latin typeface="Arial"/>
                <a:ea typeface="Arial"/>
                <a:cs typeface="Arial"/>
                <a:sym typeface="Arial"/>
              </a:rPr>
              <a:t>Sepio</a:t>
            </a:r>
            <a:r>
              <a:rPr lang="en-US" sz="1300">
                <a:solidFill>
                  <a:srgbClr val="FFFFFF"/>
                </a:solidFill>
                <a:latin typeface="Arial"/>
                <a:ea typeface="Arial"/>
                <a:cs typeface="Arial"/>
                <a:sym typeface="Arial"/>
              </a:rPr>
              <a:t> collects and an</a:t>
            </a:r>
            <a:r>
              <a:rPr lang="en-US" sz="1300">
                <a:solidFill>
                  <a:srgbClr val="FFFFFF"/>
                </a:solidFill>
              </a:rPr>
              <a:t>alyzes </a:t>
            </a:r>
            <a:r>
              <a:rPr lang="en-US" sz="1300">
                <a:solidFill>
                  <a:srgbClr val="FFFFFF"/>
                </a:solidFill>
                <a:latin typeface="Arial"/>
                <a:ea typeface="Arial"/>
                <a:cs typeface="Arial"/>
                <a:sym typeface="Arial"/>
              </a:rPr>
              <a:t> </a:t>
            </a:r>
            <a:r>
              <a:rPr lang="en-US" sz="1300">
                <a:solidFill>
                  <a:srgbClr val="FFFFFF"/>
                </a:solidFill>
                <a:latin typeface="Arial"/>
                <a:ea typeface="Arial"/>
                <a:cs typeface="Arial"/>
                <a:sym typeface="Arial"/>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0"/>
                  </a:ext>
                </a:extLst>
              </a:rPr>
              <a:t>anonymi</a:t>
            </a:r>
            <a:r>
              <a:rPr lang="en-US" sz="1300">
                <a:solidFill>
                  <a:srgbClr val="FFFFFF"/>
                </a:solidFill>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1"/>
                  </a:ext>
                </a:extLst>
              </a:rPr>
              <a:t>zed</a:t>
            </a:r>
            <a:r>
              <a:rPr lang="en-US" sz="1300">
                <a:solidFill>
                  <a:srgbClr val="FFFFFF"/>
                </a:solidFill>
                <a:latin typeface="Arial"/>
                <a:ea typeface="Arial"/>
                <a:cs typeface="Arial"/>
                <a:sym typeface="Arial"/>
              </a:rPr>
              <a:t> data from customers </a:t>
            </a:r>
            <a:r>
              <a:rPr lang="en-US" sz="1300">
                <a:solidFill>
                  <a:srgbClr val="FFFFFF"/>
                </a:solidFill>
              </a:rPr>
              <a:t>across all industries</a:t>
            </a:r>
            <a:r>
              <a:rPr lang="en-US" sz="1300">
                <a:solidFill>
                  <a:srgbClr val="FFFFFF"/>
                </a:solidFill>
                <a:latin typeface="Arial"/>
                <a:ea typeface="Arial"/>
                <a:cs typeface="Arial"/>
                <a:sym typeface="Arial"/>
              </a:rPr>
              <a:t>, </a:t>
            </a:r>
            <a:r>
              <a:rPr lang="en-US" sz="1300">
                <a:solidFill>
                  <a:srgbClr val="FFFFFF"/>
                </a:solidFill>
              </a:rPr>
              <a:t>(</a:t>
            </a:r>
            <a:r>
              <a:rPr lang="en-US" sz="1300">
                <a:solidFill>
                  <a:srgbClr val="FFFFFF"/>
                </a:solidFill>
                <a:latin typeface="Arial"/>
                <a:ea typeface="Arial"/>
                <a:cs typeface="Arial"/>
                <a:sym typeface="Arial"/>
              </a:rPr>
              <a:t>200M+ data entries) </a:t>
            </a:r>
            <a:r>
              <a:rPr lang="en-US" sz="1300">
                <a:solidFill>
                  <a:srgbClr val="FFFFFF"/>
                </a:solidFill>
              </a:rPr>
              <a:t>and </a:t>
            </a:r>
            <a:r>
              <a:rPr lang="en-US" sz="1300">
                <a:solidFill>
                  <a:srgbClr val="FFFFFF"/>
                </a:solidFill>
                <a:latin typeface="Arial"/>
                <a:ea typeface="Arial"/>
                <a:cs typeface="Arial"/>
                <a:sym typeface="Arial"/>
              </a:rPr>
              <a:t>learns from local data on each installation, so the machine learning models and algorithms are </a:t>
            </a:r>
            <a:r>
              <a:rPr lang="en-US" sz="1300">
                <a:solidFill>
                  <a:srgbClr val="FFFFFF"/>
                </a:solidFill>
              </a:rPr>
              <a:t>continuously </a:t>
            </a:r>
            <a:r>
              <a:rPr lang="en-US" sz="1300">
                <a:solidFill>
                  <a:srgbClr val="FFFFFF"/>
                </a:solidFill>
                <a:latin typeface="Arial"/>
                <a:ea typeface="Arial"/>
                <a:cs typeface="Arial"/>
                <a:sym typeface="Arial"/>
              </a:rPr>
              <a:t>updated, resulting in an extremely low false positive rate.</a:t>
            </a:r>
            <a:endParaRPr lang="en-US" sz="1700">
              <a:solidFill>
                <a:schemeClr val="lt1"/>
              </a:solidFill>
              <a:latin typeface="Arial"/>
              <a:ea typeface="Arial"/>
              <a:cs typeface="Arial"/>
              <a:sym typeface="Arial"/>
            </a:endParaRPr>
          </a:p>
          <a:p>
            <a:endParaRPr lang="en-CA"/>
          </a:p>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26</a:t>
            </a:fld>
            <a:endParaRPr lang="en-CA"/>
          </a:p>
        </p:txBody>
      </p:sp>
    </p:spTree>
    <p:extLst>
      <p:ext uri="{BB962C8B-B14F-4D97-AF65-F5344CB8AC3E}">
        <p14:creationId xmlns:p14="http://schemas.microsoft.com/office/powerpoint/2010/main" val="714580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27</a:t>
            </a:fld>
            <a:endParaRPr lang="en-CA"/>
          </a:p>
        </p:txBody>
      </p:sp>
    </p:spTree>
    <p:extLst>
      <p:ext uri="{BB962C8B-B14F-4D97-AF65-F5344CB8AC3E}">
        <p14:creationId xmlns:p14="http://schemas.microsoft.com/office/powerpoint/2010/main" val="10093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28</a:t>
            </a:fld>
            <a:endParaRPr lang="en-CA"/>
          </a:p>
        </p:txBody>
      </p:sp>
    </p:spTree>
    <p:extLst>
      <p:ext uri="{BB962C8B-B14F-4D97-AF65-F5344CB8AC3E}">
        <p14:creationId xmlns:p14="http://schemas.microsoft.com/office/powerpoint/2010/main" val="2152507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4D2D2E-6504-4CFF-A56C-5818FBEBC3B2}" type="slidenum">
              <a:rPr lang="en-US" smtClean="0"/>
              <a:t>29</a:t>
            </a:fld>
            <a:endParaRPr lang="en-US"/>
          </a:p>
        </p:txBody>
      </p:sp>
    </p:spTree>
    <p:extLst>
      <p:ext uri="{BB962C8B-B14F-4D97-AF65-F5344CB8AC3E}">
        <p14:creationId xmlns:p14="http://schemas.microsoft.com/office/powerpoint/2010/main" val="2679493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30</a:t>
            </a:fld>
            <a:endParaRPr lang="en-CA"/>
          </a:p>
        </p:txBody>
      </p:sp>
    </p:spTree>
    <p:extLst>
      <p:ext uri="{BB962C8B-B14F-4D97-AF65-F5344CB8AC3E}">
        <p14:creationId xmlns:p14="http://schemas.microsoft.com/office/powerpoint/2010/main" val="2812322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defTabSz="914318">
              <a:lnSpc>
                <a:spcPct val="90000"/>
              </a:lnSpc>
              <a:spcBef>
                <a:spcPts val="1000"/>
              </a:spcBef>
              <a:buClrTx/>
              <a:buSzTx/>
              <a:buFont typeface="Arial"/>
              <a:buAutoNum type="arabicPeriod"/>
              <a:defRPr/>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31</a:t>
            </a:fld>
            <a:endParaRPr lang="en-CA"/>
          </a:p>
        </p:txBody>
      </p:sp>
    </p:spTree>
    <p:extLst>
      <p:ext uri="{BB962C8B-B14F-4D97-AF65-F5344CB8AC3E}">
        <p14:creationId xmlns:p14="http://schemas.microsoft.com/office/powerpoint/2010/main" val="3314231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defTabSz="914318">
              <a:lnSpc>
                <a:spcPct val="90000"/>
              </a:lnSpc>
              <a:spcBef>
                <a:spcPts val="1000"/>
              </a:spcBef>
              <a:buClrTx/>
              <a:buSzTx/>
              <a:buFont typeface="Arial"/>
              <a:buAutoNum type="arabicPeriod"/>
              <a:defRPr/>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32</a:t>
            </a:fld>
            <a:endParaRPr lang="en-CA"/>
          </a:p>
        </p:txBody>
      </p:sp>
    </p:spTree>
    <p:extLst>
      <p:ext uri="{BB962C8B-B14F-4D97-AF65-F5344CB8AC3E}">
        <p14:creationId xmlns:p14="http://schemas.microsoft.com/office/powerpoint/2010/main" val="4243412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33</a:t>
            </a:fld>
            <a:endParaRPr lang="en-CA"/>
          </a:p>
        </p:txBody>
      </p:sp>
    </p:spTree>
    <p:extLst>
      <p:ext uri="{BB962C8B-B14F-4D97-AF65-F5344CB8AC3E}">
        <p14:creationId xmlns:p14="http://schemas.microsoft.com/office/powerpoint/2010/main" val="3072966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AutoNum type="arabicPeriod"/>
            </a:pPr>
            <a:r>
              <a:rPr lang="en-CA"/>
              <a:t>CPS are not compatible with traditional security tools as legacy solutions are not suitable for OT and IoT.</a:t>
            </a:r>
          </a:p>
          <a:p>
            <a:pPr marL="228580" indent="-228580">
              <a:buAutoNum type="arabicPeriod"/>
            </a:pPr>
            <a:r>
              <a:rPr lang="en-CA"/>
              <a:t>As CPS interact with the physical world, any disruption can have physical consequences, such as medical devices becoming inoperable, transport systems getting shut down, electricity going off etc..</a:t>
            </a:r>
          </a:p>
          <a:p>
            <a:pPr marL="228580" indent="-228580">
              <a:buAutoNum type="arabicPeriod"/>
            </a:pPr>
            <a:r>
              <a:rPr lang="en-CA"/>
              <a:t>OT processes interlinked with IT processes</a:t>
            </a:r>
          </a:p>
          <a:p>
            <a:pPr marL="228580" indent="-228580">
              <a:buAutoNum type="arabicPeriod"/>
            </a:pPr>
            <a:endParaRPr lang="en-CA"/>
          </a:p>
          <a:p>
            <a:pPr marL="228580" indent="-228580">
              <a:buAutoNum type="arabicPeriod"/>
            </a:pPr>
            <a:endParaRPr lang="en-CA"/>
          </a:p>
          <a:p>
            <a:pPr marL="228580" indent="-228580">
              <a:buAutoNum type="arabicPeriod"/>
            </a:pPr>
            <a:r>
              <a:rPr lang="en-US"/>
              <a:t>To manipulate the control system — either through access to and utilization of HMI, replacement of control logic, or manipulation of industrial control protocols — first requires access to the industrial control network where target controllers are deployed. In a properly designed environment, this limits the potential vectors that an adversary can utilize in the initial attack phase: </a:t>
            </a:r>
          </a:p>
          <a:p>
            <a:pPr marL="228580" indent="-228580">
              <a:buAutoNum type="arabicPeriod"/>
            </a:pPr>
            <a:r>
              <a:rPr lang="en-US"/>
              <a:t>1. The Network By first breaching business network(s), or utilizing remote access paths, adversaries require initial network penetration using traditional network attack techniques before pivoting into lower levels of the industrial </a:t>
            </a:r>
            <a:r>
              <a:rPr lang="en-US" err="1"/>
              <a:t>networkOnce</a:t>
            </a:r>
            <a:r>
              <a:rPr lang="en-US"/>
              <a:t> inside the industrial environment, adversaries can establish remote access to C2 servers, enabling cyber-physical attack phases. </a:t>
            </a:r>
          </a:p>
          <a:p>
            <a:pPr marL="228580" indent="-228580">
              <a:buAutoNum type="arabicPeriod"/>
            </a:pPr>
            <a:r>
              <a:rPr lang="en-US"/>
              <a:t>2. Removable Media A common method of transferring data and files into and out of an industrial control environment is via removable media such as USB thumb drives. Attacks leveraging removable media can bypass network security controls, making it a popular attack vector against isolated OT systems. </a:t>
            </a:r>
          </a:p>
          <a:p>
            <a:pPr marL="228580" indent="-228580">
              <a:buAutoNum type="arabicPeriod"/>
            </a:pPr>
            <a:r>
              <a:rPr lang="en-US"/>
              <a:t>3. The Supply Chain Both the hardware and software supply chain represent potential vectors into industrial networks. Hardware supplies are physically carried in past network defenses and could include devices that have been tampered with the intent of establishing covert networks for C2 or other malicious purposes. Several USB attack platforms could be introduced via the hardware supply chain, disguised as other legitimate devices (please refer to the Honeywell USB Hardware Attack Platforms Report).</a:t>
            </a:r>
            <a:endParaRPr lang="en-CA"/>
          </a:p>
          <a:p>
            <a:pPr marL="228580" indent="-228580">
              <a:buAutoNum type="arabicPeriod"/>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a:t>
            </a:fld>
            <a:endParaRPr lang="en-CA"/>
          </a:p>
        </p:txBody>
      </p:sp>
    </p:spTree>
    <p:extLst>
      <p:ext uri="{BB962C8B-B14F-4D97-AF65-F5344CB8AC3E}">
        <p14:creationId xmlns:p14="http://schemas.microsoft.com/office/powerpoint/2010/main" val="2419261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34</a:t>
            </a:fld>
            <a:endParaRPr lang="en-CA"/>
          </a:p>
        </p:txBody>
      </p:sp>
    </p:spTree>
    <p:extLst>
      <p:ext uri="{BB962C8B-B14F-4D97-AF65-F5344CB8AC3E}">
        <p14:creationId xmlns:p14="http://schemas.microsoft.com/office/powerpoint/2010/main" val="3022548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18">
              <a:buClrTx/>
              <a:buSzTx/>
              <a:defRPr/>
            </a:pPr>
            <a:r>
              <a:rPr lang="en-CA"/>
              <a:t>Formally launched our newest release and this is a sneak preview of our updated dashboard. Talk to us to learn more about the full solution feature set.</a:t>
            </a:r>
          </a:p>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35</a:t>
            </a:fld>
            <a:endParaRPr lang="en-CA"/>
          </a:p>
        </p:txBody>
      </p:sp>
    </p:spTree>
    <p:extLst>
      <p:ext uri="{BB962C8B-B14F-4D97-AF65-F5344CB8AC3E}">
        <p14:creationId xmlns:p14="http://schemas.microsoft.com/office/powerpoint/2010/main" val="2981634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17" tIns="45695" rIns="91417" bIns="45695" anchor="t" anchorCtr="0">
            <a:noAutofit/>
          </a:bodyPr>
          <a:lstStyle/>
          <a:p>
            <a:pPr marL="0" indent="0"/>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540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defTabSz="914318">
              <a:lnSpc>
                <a:spcPct val="90000"/>
              </a:lnSpc>
              <a:spcBef>
                <a:spcPts val="1000"/>
              </a:spcBef>
              <a:buClrTx/>
              <a:buSzTx/>
              <a:buFont typeface="Arial"/>
              <a:buAutoNum type="arabicPeriod"/>
              <a:defRPr/>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4</a:t>
            </a:fld>
            <a:endParaRPr lang="en-CA"/>
          </a:p>
        </p:txBody>
      </p:sp>
    </p:spTree>
    <p:extLst>
      <p:ext uri="{BB962C8B-B14F-4D97-AF65-F5344CB8AC3E}">
        <p14:creationId xmlns:p14="http://schemas.microsoft.com/office/powerpoint/2010/main" val="424341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5</a:t>
            </a:fld>
            <a:endParaRPr lang="en-CA"/>
          </a:p>
        </p:txBody>
      </p:sp>
    </p:spTree>
    <p:extLst>
      <p:ext uri="{BB962C8B-B14F-4D97-AF65-F5344CB8AC3E}">
        <p14:creationId xmlns:p14="http://schemas.microsoft.com/office/powerpoint/2010/main" val="309807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6</a:t>
            </a:fld>
            <a:endParaRPr lang="en-CA"/>
          </a:p>
        </p:txBody>
      </p:sp>
    </p:spTree>
    <p:extLst>
      <p:ext uri="{BB962C8B-B14F-4D97-AF65-F5344CB8AC3E}">
        <p14:creationId xmlns:p14="http://schemas.microsoft.com/office/powerpoint/2010/main" val="3822328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11</a:t>
            </a:fld>
            <a:endParaRPr lang="en-CA"/>
          </a:p>
        </p:txBody>
      </p:sp>
    </p:spTree>
    <p:extLst>
      <p:ext uri="{BB962C8B-B14F-4D97-AF65-F5344CB8AC3E}">
        <p14:creationId xmlns:p14="http://schemas.microsoft.com/office/powerpoint/2010/main" val="186998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Two scenarios – same asset – one is authentic the other is rogue?</a:t>
            </a:r>
          </a:p>
          <a:p>
            <a:r>
              <a:rPr lang="en-CA"/>
              <a:t>How would your existing solution see them?</a:t>
            </a:r>
          </a:p>
        </p:txBody>
      </p:sp>
      <p:sp>
        <p:nvSpPr>
          <p:cNvPr id="4" name="Slide Number Placeholder 3"/>
          <p:cNvSpPr>
            <a:spLocks noGrp="1"/>
          </p:cNvSpPr>
          <p:nvPr>
            <p:ph type="sldNum" sz="quarter" idx="5"/>
          </p:nvPr>
        </p:nvSpPr>
        <p:spPr/>
        <p:txBody>
          <a:bodyPr/>
          <a:lstStyle/>
          <a:p>
            <a:fld id="{CD4D2D2E-6504-4CFF-A56C-5818FBEBC3B2}" type="slidenum">
              <a:rPr lang="en-CA" smtClean="0"/>
              <a:t>12</a:t>
            </a:fld>
            <a:endParaRPr lang="en-CA"/>
          </a:p>
        </p:txBody>
      </p:sp>
    </p:spTree>
    <p:extLst>
      <p:ext uri="{BB962C8B-B14F-4D97-AF65-F5344CB8AC3E}">
        <p14:creationId xmlns:p14="http://schemas.microsoft.com/office/powerpoint/2010/main" val="2948036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Both assets report and respond to ARP and other discovery protocols with the same L2 MAC address</a:t>
            </a:r>
          </a:p>
        </p:txBody>
      </p:sp>
      <p:sp>
        <p:nvSpPr>
          <p:cNvPr id="4" name="Slide Number Placeholder 3"/>
          <p:cNvSpPr>
            <a:spLocks noGrp="1"/>
          </p:cNvSpPr>
          <p:nvPr>
            <p:ph type="sldNum" sz="quarter" idx="5"/>
          </p:nvPr>
        </p:nvSpPr>
        <p:spPr/>
        <p:txBody>
          <a:bodyPr/>
          <a:lstStyle/>
          <a:p>
            <a:fld id="{CD4D2D2E-6504-4CFF-A56C-5818FBEBC3B2}" type="slidenum">
              <a:rPr lang="en-CA" smtClean="0"/>
              <a:t>13</a:t>
            </a:fld>
            <a:endParaRPr lang="en-CA"/>
          </a:p>
        </p:txBody>
      </p:sp>
    </p:spTree>
    <p:extLst>
      <p:ext uri="{BB962C8B-B14F-4D97-AF65-F5344CB8AC3E}">
        <p14:creationId xmlns:p14="http://schemas.microsoft.com/office/powerpoint/2010/main" val="262662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C6D4F-C112-12D3-7C04-63FA931E6F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178DAF-E288-AFFA-4F7B-49696548B4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27C7F-1289-8507-7796-6A2E1719AF6A}"/>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5" name="Footer Placeholder 4">
            <a:extLst>
              <a:ext uri="{FF2B5EF4-FFF2-40B4-BE49-F238E27FC236}">
                <a16:creationId xmlns:a16="http://schemas.microsoft.com/office/drawing/2014/main" id="{70F25B66-873D-EDD2-5702-BB1961CD8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619FBC-EFC1-AC65-FD2A-CE782C87B4DF}"/>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3146026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B335-3AC3-B180-CC3E-B2EAAB2146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21F13-9A5E-101C-D9F7-696902F768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AB2C5-BBF5-7EB8-6A9B-07BC63B3F25D}"/>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5" name="Footer Placeholder 4">
            <a:extLst>
              <a:ext uri="{FF2B5EF4-FFF2-40B4-BE49-F238E27FC236}">
                <a16:creationId xmlns:a16="http://schemas.microsoft.com/office/drawing/2014/main" id="{85006130-2560-3AB5-72C8-442F0AE06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778D-EF5C-6FCD-71F9-9E2887E0290C}"/>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162183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73BF-3700-D539-00C4-D8A0B45C12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60638C-D5E6-D981-C7A9-0BD471E276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AE942-9E5E-96EA-5EA2-E0DB401D8D7A}"/>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5" name="Footer Placeholder 4">
            <a:extLst>
              <a:ext uri="{FF2B5EF4-FFF2-40B4-BE49-F238E27FC236}">
                <a16:creationId xmlns:a16="http://schemas.microsoft.com/office/drawing/2014/main" id="{CAE07FD5-9398-F76D-B0EB-590D69AA2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46A77-8FCA-4483-3769-FAD18F1EF7DB}"/>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4025484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F5734F-0331-47A6-8293-2A1BF47530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8" name="Picture 17">
            <a:extLst>
              <a:ext uri="{FF2B5EF4-FFF2-40B4-BE49-F238E27FC236}">
                <a16:creationId xmlns:a16="http://schemas.microsoft.com/office/drawing/2014/main" id="{4E808A5A-3915-450B-9BC1-1016EE2C5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7"/>
            <a:ext cx="770464" cy="167348"/>
          </a:xfrm>
          <a:prstGeom prst="rect">
            <a:avLst/>
          </a:prstGeom>
        </p:spPr>
      </p:pic>
      <p:sp>
        <p:nvSpPr>
          <p:cNvPr id="21" name="Picture Placeholder 11">
            <a:extLst>
              <a:ext uri="{FF2B5EF4-FFF2-40B4-BE49-F238E27FC236}">
                <a16:creationId xmlns:a16="http://schemas.microsoft.com/office/drawing/2014/main" id="{41123CC3-EF21-4BF1-A299-849A2C4D55BB}"/>
              </a:ext>
            </a:extLst>
          </p:cNvPr>
          <p:cNvSpPr>
            <a:spLocks noGrp="1"/>
          </p:cNvSpPr>
          <p:nvPr>
            <p:ph type="pic" sz="quarter" idx="10"/>
          </p:nvPr>
        </p:nvSpPr>
        <p:spPr>
          <a:xfrm>
            <a:off x="6191250" y="1447800"/>
            <a:ext cx="3771900" cy="4495800"/>
          </a:xfrm>
        </p:spPr>
        <p:txBody>
          <a:bodyPr anchor="ctr">
            <a:normAutofit/>
          </a:bodyPr>
          <a:lstStyle>
            <a:lvl1pPr algn="l">
              <a:defRPr sz="1800">
                <a:solidFill>
                  <a:srgbClr val="002D86"/>
                </a:solidFill>
                <a:latin typeface="Metropolis Thin" panose="00000500000000000000" charset="0"/>
              </a:defRPr>
            </a:lvl1pPr>
          </a:lstStyle>
          <a:p>
            <a:r>
              <a:rPr lang="en-US"/>
              <a:t>Click icon to add picture</a:t>
            </a:r>
          </a:p>
        </p:txBody>
      </p:sp>
      <p:sp>
        <p:nvSpPr>
          <p:cNvPr id="22" name="Text Placeholder 11">
            <a:extLst>
              <a:ext uri="{FF2B5EF4-FFF2-40B4-BE49-F238E27FC236}">
                <a16:creationId xmlns:a16="http://schemas.microsoft.com/office/drawing/2014/main" id="{865814BF-9D6E-48CD-8624-D05F238BB8F4}"/>
              </a:ext>
            </a:extLst>
          </p:cNvPr>
          <p:cNvSpPr>
            <a:spLocks noGrp="1"/>
          </p:cNvSpPr>
          <p:nvPr>
            <p:ph type="body" sz="quarter" idx="11" hasCustomPrompt="1"/>
          </p:nvPr>
        </p:nvSpPr>
        <p:spPr>
          <a:xfrm>
            <a:off x="1202615" y="914400"/>
            <a:ext cx="8359396" cy="369332"/>
          </a:xfrm>
        </p:spPr>
        <p:txBody>
          <a:bodyPr anchor="ctr">
            <a:noAutofit/>
          </a:bodyPr>
          <a:lstStyle>
            <a:lvl1pPr marL="0" indent="0" algn="l">
              <a:buNone/>
              <a:defRPr sz="2400" b="1">
                <a:solidFill>
                  <a:srgbClr val="002D86"/>
                </a:solidFill>
                <a:latin typeface="Metropolis Semi Bold" panose="00000700000000000000" charset="0"/>
              </a:defRPr>
            </a:lvl1pPr>
          </a:lstStyle>
          <a:p>
            <a:pPr lvl="0"/>
            <a:r>
              <a:rPr lang="en-US"/>
              <a:t>Complete asset inventory</a:t>
            </a:r>
          </a:p>
        </p:txBody>
      </p:sp>
      <p:sp>
        <p:nvSpPr>
          <p:cNvPr id="10" name="Text Placeholder 11">
            <a:extLst>
              <a:ext uri="{FF2B5EF4-FFF2-40B4-BE49-F238E27FC236}">
                <a16:creationId xmlns:a16="http://schemas.microsoft.com/office/drawing/2014/main" id="{CC36BA4C-B149-4913-A537-978FF6053286}"/>
              </a:ext>
            </a:extLst>
          </p:cNvPr>
          <p:cNvSpPr>
            <a:spLocks noGrp="1"/>
          </p:cNvSpPr>
          <p:nvPr>
            <p:ph type="body" sz="quarter" idx="12" hasCustomPrompt="1"/>
          </p:nvPr>
        </p:nvSpPr>
        <p:spPr>
          <a:xfrm>
            <a:off x="1202615" y="1485906"/>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4" name="Text Placeholder 11">
            <a:extLst>
              <a:ext uri="{FF2B5EF4-FFF2-40B4-BE49-F238E27FC236}">
                <a16:creationId xmlns:a16="http://schemas.microsoft.com/office/drawing/2014/main" id="{421FC1AB-24AE-45F3-8E38-400D918C8716}"/>
              </a:ext>
            </a:extLst>
          </p:cNvPr>
          <p:cNvSpPr>
            <a:spLocks noGrp="1"/>
          </p:cNvSpPr>
          <p:nvPr>
            <p:ph type="body" sz="quarter" idx="13" hasCustomPrompt="1"/>
          </p:nvPr>
        </p:nvSpPr>
        <p:spPr>
          <a:xfrm>
            <a:off x="1202615" y="2663831"/>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5" name="Text Placeholder 11">
            <a:extLst>
              <a:ext uri="{FF2B5EF4-FFF2-40B4-BE49-F238E27FC236}">
                <a16:creationId xmlns:a16="http://schemas.microsoft.com/office/drawing/2014/main" id="{982E40E7-C7DD-40CE-B46F-679EAEC6AAE6}"/>
              </a:ext>
            </a:extLst>
          </p:cNvPr>
          <p:cNvSpPr>
            <a:spLocks noGrp="1"/>
          </p:cNvSpPr>
          <p:nvPr>
            <p:ph type="body" sz="quarter" idx="14" hasCustomPrompt="1"/>
          </p:nvPr>
        </p:nvSpPr>
        <p:spPr>
          <a:xfrm>
            <a:off x="1202615" y="3841756"/>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6" name="Text Placeholder 11">
            <a:extLst>
              <a:ext uri="{FF2B5EF4-FFF2-40B4-BE49-F238E27FC236}">
                <a16:creationId xmlns:a16="http://schemas.microsoft.com/office/drawing/2014/main" id="{528F8E1D-BBDF-4707-93D4-1270FF012D59}"/>
              </a:ext>
            </a:extLst>
          </p:cNvPr>
          <p:cNvSpPr>
            <a:spLocks noGrp="1"/>
          </p:cNvSpPr>
          <p:nvPr>
            <p:ph type="body" sz="quarter" idx="15" hasCustomPrompt="1"/>
          </p:nvPr>
        </p:nvSpPr>
        <p:spPr>
          <a:xfrm>
            <a:off x="1202615" y="5019680"/>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Tree>
    <p:extLst>
      <p:ext uri="{BB962C8B-B14F-4D97-AF65-F5344CB8AC3E}">
        <p14:creationId xmlns:p14="http://schemas.microsoft.com/office/powerpoint/2010/main" val="3620881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54B08F-2522-413B-95AD-84C52A9E92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0" name="Picture 9">
            <a:extLst>
              <a:ext uri="{FF2B5EF4-FFF2-40B4-BE49-F238E27FC236}">
                <a16:creationId xmlns:a16="http://schemas.microsoft.com/office/drawing/2014/main" id="{44ED0D2B-A200-4024-A727-5BDA1AEA84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7"/>
            <a:ext cx="770464" cy="167348"/>
          </a:xfrm>
          <a:prstGeom prst="rect">
            <a:avLst/>
          </a:prstGeom>
        </p:spPr>
      </p:pic>
      <p:sp>
        <p:nvSpPr>
          <p:cNvPr id="11" name="Text Placeholder 11">
            <a:extLst>
              <a:ext uri="{FF2B5EF4-FFF2-40B4-BE49-F238E27FC236}">
                <a16:creationId xmlns:a16="http://schemas.microsoft.com/office/drawing/2014/main" id="{09FD107A-E8D5-4D28-9F78-9372DC8D9D41}"/>
              </a:ext>
            </a:extLst>
          </p:cNvPr>
          <p:cNvSpPr>
            <a:spLocks noGrp="1"/>
          </p:cNvSpPr>
          <p:nvPr>
            <p:ph type="body" sz="quarter" idx="11" hasCustomPrompt="1"/>
          </p:nvPr>
        </p:nvSpPr>
        <p:spPr>
          <a:xfrm>
            <a:off x="1633540" y="1038814"/>
            <a:ext cx="6125797" cy="625185"/>
          </a:xfrm>
        </p:spPr>
        <p:txBody>
          <a:bodyPr anchor="ctr">
            <a:noAutofit/>
          </a:bodyPr>
          <a:lstStyle>
            <a:lvl1pPr marL="0" indent="0" algn="l">
              <a:buNone/>
              <a:defRPr sz="3600" b="1">
                <a:solidFill>
                  <a:srgbClr val="002D86"/>
                </a:solidFill>
                <a:latin typeface="Metropolis Semi Bold" panose="00000700000000000000" charset="0"/>
              </a:defRPr>
            </a:lvl1pPr>
          </a:lstStyle>
          <a:p>
            <a:pPr lvl="0"/>
            <a:r>
              <a:rPr lang="en-US"/>
              <a:t>Complete asset inventory</a:t>
            </a:r>
          </a:p>
        </p:txBody>
      </p:sp>
      <p:sp>
        <p:nvSpPr>
          <p:cNvPr id="12" name="Text Placeholder 11">
            <a:extLst>
              <a:ext uri="{FF2B5EF4-FFF2-40B4-BE49-F238E27FC236}">
                <a16:creationId xmlns:a16="http://schemas.microsoft.com/office/drawing/2014/main" id="{8E9A20DD-1E31-45CF-833B-D94B2052B35A}"/>
              </a:ext>
            </a:extLst>
          </p:cNvPr>
          <p:cNvSpPr>
            <a:spLocks noGrp="1"/>
          </p:cNvSpPr>
          <p:nvPr>
            <p:ph type="body" sz="quarter" idx="12" hasCustomPrompt="1"/>
          </p:nvPr>
        </p:nvSpPr>
        <p:spPr>
          <a:xfrm>
            <a:off x="1633540" y="1860385"/>
            <a:ext cx="6125797" cy="1744964"/>
          </a:xfrm>
        </p:spPr>
        <p:txBody>
          <a:bodyPr anchor="ctr">
            <a:noAutofit/>
          </a:bodyPr>
          <a:lstStyle>
            <a:lvl1pPr marL="0" indent="0" algn="l">
              <a:buNone/>
              <a:defRPr sz="1400" b="0">
                <a:solidFill>
                  <a:srgbClr val="002D86"/>
                </a:solidFill>
                <a:latin typeface="Metropolis" panose="020B0604020202020204" charset="0"/>
              </a:defRPr>
            </a:lvl1pPr>
          </a:lstStyle>
          <a:p>
            <a:pPr lvl="0"/>
            <a:r>
              <a:rPr lang="en-US" dirty="0"/>
              <a:t>Online privacy isn’t just something you should hope for – it’s something you should expect. That’s why Safari comes with industry-leading privacy protection technology built in, including intelligent Tracking Prevention that identifies trackers and helps prevent them from profiling or following you across the web. Upgrading to iCloud+ gives you even more privacy protections, including the ability to sign up for websites and services without having to share your personal email address.</a:t>
            </a:r>
          </a:p>
        </p:txBody>
      </p:sp>
      <p:sp>
        <p:nvSpPr>
          <p:cNvPr id="13" name="Text Placeholder 11">
            <a:extLst>
              <a:ext uri="{FF2B5EF4-FFF2-40B4-BE49-F238E27FC236}">
                <a16:creationId xmlns:a16="http://schemas.microsoft.com/office/drawing/2014/main" id="{4A274071-0D28-467B-83EC-D49E1100C943}"/>
              </a:ext>
            </a:extLst>
          </p:cNvPr>
          <p:cNvSpPr>
            <a:spLocks noGrp="1"/>
          </p:cNvSpPr>
          <p:nvPr>
            <p:ph type="body" sz="quarter" idx="13" hasCustomPrompt="1"/>
          </p:nvPr>
        </p:nvSpPr>
        <p:spPr>
          <a:xfrm>
            <a:off x="1633540" y="3801735"/>
            <a:ext cx="6125797" cy="1462596"/>
          </a:xfrm>
        </p:spPr>
        <p:txBody>
          <a:bodyPr anchor="ctr">
            <a:noAutofit/>
          </a:bodyPr>
          <a:lstStyle>
            <a:lvl1pPr marL="0" indent="0" algn="l">
              <a:buNone/>
              <a:defRPr sz="1400" b="0">
                <a:solidFill>
                  <a:srgbClr val="002D86"/>
                </a:solidFill>
                <a:latin typeface="Metropolis" panose="020B0604020202020204" charset="0"/>
              </a:defRPr>
            </a:lvl1pPr>
          </a:lstStyle>
          <a:p>
            <a:pPr lvl="0"/>
            <a:r>
              <a:rPr lang="en-US" dirty="0"/>
              <a:t>Online privacy isn’t just something you should hope for – it’s something you should expect. That’s why Safari comes with industry-leading privacy protection technology built in, including intelligent Tracking Prevention that identifies trackers and helps prevent them from profiling or following you across the web.</a:t>
            </a:r>
          </a:p>
        </p:txBody>
      </p:sp>
    </p:spTree>
    <p:extLst>
      <p:ext uri="{BB962C8B-B14F-4D97-AF65-F5344CB8AC3E}">
        <p14:creationId xmlns:p14="http://schemas.microsoft.com/office/powerpoint/2010/main" val="4043680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0" i="0">
                <a:solidFill>
                  <a:schemeClr val="bg1"/>
                </a:solidFill>
                <a:latin typeface="Metropolis Extra Light"/>
                <a:cs typeface="Metropolis Extra Light"/>
              </a:defRPr>
            </a:lvl1pPr>
          </a:lstStyle>
          <a:p>
            <a:endParaRPr/>
          </a:p>
        </p:txBody>
      </p:sp>
      <p:sp>
        <p:nvSpPr>
          <p:cNvPr id="3" name="Holder 3"/>
          <p:cNvSpPr>
            <a:spLocks noGrp="1"/>
          </p:cNvSpPr>
          <p:nvPr>
            <p:ph sz="half" idx="2"/>
          </p:nvPr>
        </p:nvSpPr>
        <p:spPr>
          <a:xfrm>
            <a:off x="609600" y="1577340"/>
            <a:ext cx="5303520" cy="5160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160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2225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E301E4-0481-40E0-844E-349F2A0040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0" name="Picture 9">
            <a:extLst>
              <a:ext uri="{FF2B5EF4-FFF2-40B4-BE49-F238E27FC236}">
                <a16:creationId xmlns:a16="http://schemas.microsoft.com/office/drawing/2014/main" id="{300644A5-073C-46C2-9272-B1511990EE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7"/>
            <a:ext cx="770464" cy="167348"/>
          </a:xfrm>
          <a:prstGeom prst="rect">
            <a:avLst/>
          </a:prstGeom>
        </p:spPr>
      </p:pic>
      <p:sp>
        <p:nvSpPr>
          <p:cNvPr id="11" name="Text Placeholder 11">
            <a:extLst>
              <a:ext uri="{FF2B5EF4-FFF2-40B4-BE49-F238E27FC236}">
                <a16:creationId xmlns:a16="http://schemas.microsoft.com/office/drawing/2014/main" id="{286A313A-79D0-4A0E-BECC-F7CF9D713A9A}"/>
              </a:ext>
            </a:extLst>
          </p:cNvPr>
          <p:cNvSpPr>
            <a:spLocks noGrp="1"/>
          </p:cNvSpPr>
          <p:nvPr>
            <p:ph type="body" sz="quarter" idx="10" hasCustomPrompt="1"/>
          </p:nvPr>
        </p:nvSpPr>
        <p:spPr>
          <a:xfrm>
            <a:off x="1316184" y="927635"/>
            <a:ext cx="5293622" cy="1107910"/>
          </a:xfrm>
        </p:spPr>
        <p:txBody>
          <a:bodyPr anchor="ctr">
            <a:noAutofit/>
          </a:bodyPr>
          <a:lstStyle>
            <a:lvl1pPr marL="0" indent="0" algn="l">
              <a:buNone/>
              <a:defRPr sz="3600" b="1">
                <a:solidFill>
                  <a:srgbClr val="002D86"/>
                </a:solidFill>
                <a:latin typeface="Metropolis Semi Bold" panose="00000700000000000000" charset="0"/>
              </a:defRPr>
            </a:lvl1pPr>
          </a:lstStyle>
          <a:p>
            <a:pPr lvl="0"/>
            <a:r>
              <a:rPr lang="en-US"/>
              <a:t>Current solutions fail to secure hardware.</a:t>
            </a:r>
          </a:p>
        </p:txBody>
      </p:sp>
      <p:sp>
        <p:nvSpPr>
          <p:cNvPr id="12" name="Text Placeholder 11">
            <a:extLst>
              <a:ext uri="{FF2B5EF4-FFF2-40B4-BE49-F238E27FC236}">
                <a16:creationId xmlns:a16="http://schemas.microsoft.com/office/drawing/2014/main" id="{F9C78315-8EA9-4996-9CD6-01A7456E6AB5}"/>
              </a:ext>
            </a:extLst>
          </p:cNvPr>
          <p:cNvSpPr>
            <a:spLocks noGrp="1"/>
          </p:cNvSpPr>
          <p:nvPr>
            <p:ph type="body" sz="quarter" idx="11" hasCustomPrompt="1"/>
          </p:nvPr>
        </p:nvSpPr>
        <p:spPr>
          <a:xfrm>
            <a:off x="1316184" y="2349559"/>
            <a:ext cx="5293622" cy="1107910"/>
          </a:xfrm>
        </p:spPr>
        <p:txBody>
          <a:bodyPr anchor="ctr">
            <a:noAutofit/>
          </a:bodyPr>
          <a:lstStyle>
            <a:lvl1pPr marL="0" indent="0" algn="l">
              <a:buFont typeface="Arial" panose="020B0604020202020204" pitchFamily="34" charset="0"/>
              <a:buNone/>
              <a:defRPr sz="2800" b="0">
                <a:solidFill>
                  <a:srgbClr val="002D86"/>
                </a:solidFill>
                <a:latin typeface="Metropolis Thin" panose="00000500000000000000" charset="0"/>
              </a:defRPr>
            </a:lvl1pPr>
          </a:lstStyle>
          <a:p>
            <a:pPr lvl="0"/>
            <a:r>
              <a:rPr lang="en-US"/>
              <a:t>But they can’t protect </a:t>
            </a:r>
          </a:p>
          <a:p>
            <a:pPr lvl="0"/>
            <a:r>
              <a:rPr lang="en-US"/>
              <a:t>what they can’t see.</a:t>
            </a:r>
          </a:p>
        </p:txBody>
      </p:sp>
      <p:sp>
        <p:nvSpPr>
          <p:cNvPr id="13" name="Text Placeholder 11">
            <a:extLst>
              <a:ext uri="{FF2B5EF4-FFF2-40B4-BE49-F238E27FC236}">
                <a16:creationId xmlns:a16="http://schemas.microsoft.com/office/drawing/2014/main" id="{3649B8E6-1B5E-4D99-A8A7-3721BE1C16FE}"/>
              </a:ext>
            </a:extLst>
          </p:cNvPr>
          <p:cNvSpPr>
            <a:spLocks noGrp="1"/>
          </p:cNvSpPr>
          <p:nvPr>
            <p:ph type="body" sz="quarter" idx="12" hasCustomPrompt="1"/>
          </p:nvPr>
        </p:nvSpPr>
        <p:spPr>
          <a:xfrm>
            <a:off x="1316184" y="3771483"/>
            <a:ext cx="5293622" cy="1401407"/>
          </a:xfrm>
        </p:spPr>
        <p:txBody>
          <a:bodyPr anchor="ctr">
            <a:noAutofit/>
          </a:bodyPr>
          <a:lstStyle>
            <a:lvl1pPr marL="0" indent="0" algn="l">
              <a:buFont typeface="Arial" panose="020B0604020202020204" pitchFamily="34" charset="0"/>
              <a:buNone/>
              <a:defRPr sz="2000" b="0">
                <a:solidFill>
                  <a:srgbClr val="002D86"/>
                </a:solidFill>
                <a:latin typeface="Metropolis Thin" panose="00000500000000000000" charset="0"/>
              </a:defRPr>
            </a:lvl1pPr>
          </a:lstStyle>
          <a:p>
            <a:pPr lvl="0"/>
            <a:r>
              <a:rPr lang="en-US"/>
              <a:t>isn’t being used. Known and unknown… as fast as they are continuously added to your rapidly-expanding, uncontrolled ecosystem. </a:t>
            </a:r>
          </a:p>
        </p:txBody>
      </p:sp>
    </p:spTree>
    <p:extLst>
      <p:ext uri="{BB962C8B-B14F-4D97-AF65-F5344CB8AC3E}">
        <p14:creationId xmlns:p14="http://schemas.microsoft.com/office/powerpoint/2010/main" val="228691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3E55-3FC7-AED3-F273-1F3435D66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D3C563-EFE8-6FEC-AE26-25063B3689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A8675-FE41-A648-B93E-1C07ECE09349}"/>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5" name="Footer Placeholder 4">
            <a:extLst>
              <a:ext uri="{FF2B5EF4-FFF2-40B4-BE49-F238E27FC236}">
                <a16:creationId xmlns:a16="http://schemas.microsoft.com/office/drawing/2014/main" id="{9E3905C8-F0B0-918B-2589-9BF03DBE7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5BF06-DC33-C2FF-78F7-022D8C567F46}"/>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2319509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D0BB-7F27-A05B-3B52-D12DEC615A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E5EFA-9D21-6ED3-8683-60399066C0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F0E785-C305-AF82-E828-AA4035B7FEF2}"/>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5" name="Footer Placeholder 4">
            <a:extLst>
              <a:ext uri="{FF2B5EF4-FFF2-40B4-BE49-F238E27FC236}">
                <a16:creationId xmlns:a16="http://schemas.microsoft.com/office/drawing/2014/main" id="{1370FB9D-2A15-73FF-2DA3-D4BB95500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B390B-C5A2-D843-A012-13D1FCC598E3}"/>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155006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D8719-DB47-E597-FECF-44BDA5AC7C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6D669-D8D1-D6A4-1F93-7039746474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F154DE-7907-0B23-4704-BDD1F5E417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7DAD8-3037-7907-64AF-6F9A32B1E8A1}"/>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6" name="Footer Placeholder 5">
            <a:extLst>
              <a:ext uri="{FF2B5EF4-FFF2-40B4-BE49-F238E27FC236}">
                <a16:creationId xmlns:a16="http://schemas.microsoft.com/office/drawing/2014/main" id="{74689BA9-852E-3A12-D705-0900D076F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3D5A0-96C3-365C-0893-086D3D426C11}"/>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2757102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0436-640E-588E-4484-4C9B09A49C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5E3025-E011-59C4-580F-9DCD7310F6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C0E222-6868-AFFE-778D-3EF78D2DA1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1023D-83D8-4776-0F1C-0693B1B16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3141BC-8466-090C-209F-B801E961BD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637FA-9BF9-D29B-047A-5DA8F81DF3CD}"/>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8" name="Footer Placeholder 7">
            <a:extLst>
              <a:ext uri="{FF2B5EF4-FFF2-40B4-BE49-F238E27FC236}">
                <a16:creationId xmlns:a16="http://schemas.microsoft.com/office/drawing/2014/main" id="{7732E11B-C49F-93C3-8C66-46915EE527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F8EA8-167E-8ABD-AA6E-8DB256862B02}"/>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424702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B91DF-A4DF-F70A-247F-7C505558A0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876562-F4C1-D84C-C817-EE768C4E9799}"/>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4" name="Footer Placeholder 3">
            <a:extLst>
              <a:ext uri="{FF2B5EF4-FFF2-40B4-BE49-F238E27FC236}">
                <a16:creationId xmlns:a16="http://schemas.microsoft.com/office/drawing/2014/main" id="{DA729125-B504-2D31-DD96-743A2BCAD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F215C8-4928-E501-B3EB-270DC8077089}"/>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2920524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FB1DB0-D287-71D4-2442-1FF25A4F762B}"/>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3" name="Footer Placeholder 2">
            <a:extLst>
              <a:ext uri="{FF2B5EF4-FFF2-40B4-BE49-F238E27FC236}">
                <a16:creationId xmlns:a16="http://schemas.microsoft.com/office/drawing/2014/main" id="{21EF2F4E-88DE-4319-882E-16432E9EEB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F4EAF9-162E-9286-F3EA-D8C56EA89495}"/>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2198947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9C2C-2858-87E4-325E-15FE3ECEC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35635-29A8-D209-47FF-0BDF662A99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53B339-642D-E1DE-48CD-2A6F28932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20EC-6117-2CC6-5B76-58F55E896D33}"/>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6" name="Footer Placeholder 5">
            <a:extLst>
              <a:ext uri="{FF2B5EF4-FFF2-40B4-BE49-F238E27FC236}">
                <a16:creationId xmlns:a16="http://schemas.microsoft.com/office/drawing/2014/main" id="{0B57571F-CD37-6C9B-FFE1-2320BD62E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E5F6E-E0C4-3312-2BC8-39EBF68A4264}"/>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2442545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A170-36FF-CD0E-349D-CF94306F0C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8919D-F1A8-C56D-91FC-51832F86E1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8BE751-49CE-CEF5-256D-A47EEA0FD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69CF72-38FD-A374-DF64-3401FD675EC0}"/>
              </a:ext>
            </a:extLst>
          </p:cNvPr>
          <p:cNvSpPr>
            <a:spLocks noGrp="1"/>
          </p:cNvSpPr>
          <p:nvPr>
            <p:ph type="dt" sz="half" idx="10"/>
          </p:nvPr>
        </p:nvSpPr>
        <p:spPr/>
        <p:txBody>
          <a:bodyPr/>
          <a:lstStyle/>
          <a:p>
            <a:fld id="{46124341-39BA-47D1-953E-B724F38AB96A}" type="datetimeFigureOut">
              <a:rPr lang="en-US" smtClean="0"/>
              <a:t>10/30/2023</a:t>
            </a:fld>
            <a:endParaRPr lang="en-US"/>
          </a:p>
        </p:txBody>
      </p:sp>
      <p:sp>
        <p:nvSpPr>
          <p:cNvPr id="6" name="Footer Placeholder 5">
            <a:extLst>
              <a:ext uri="{FF2B5EF4-FFF2-40B4-BE49-F238E27FC236}">
                <a16:creationId xmlns:a16="http://schemas.microsoft.com/office/drawing/2014/main" id="{A0EE6499-7680-36C6-D83A-2E0253F95E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18D33-D906-4087-6EEF-8FEC01515D0B}"/>
              </a:ext>
            </a:extLst>
          </p:cNvPr>
          <p:cNvSpPr>
            <a:spLocks noGrp="1"/>
          </p:cNvSpPr>
          <p:nvPr>
            <p:ph type="sldNum" sz="quarter" idx="12"/>
          </p:nvPr>
        </p:nvSpPr>
        <p:spPr/>
        <p:txBody>
          <a:bodyPr/>
          <a:lstStyle/>
          <a:p>
            <a:fld id="{D678D8B7-B00D-4783-9356-9971DE4C44FA}" type="slidenum">
              <a:rPr lang="en-US" smtClean="0"/>
              <a:t>‹#›</a:t>
            </a:fld>
            <a:endParaRPr lang="en-US"/>
          </a:p>
        </p:txBody>
      </p:sp>
    </p:spTree>
    <p:extLst>
      <p:ext uri="{BB962C8B-B14F-4D97-AF65-F5344CB8AC3E}">
        <p14:creationId xmlns:p14="http://schemas.microsoft.com/office/powerpoint/2010/main" val="348667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F51EB5-39A2-2C0E-3EC2-9A9F35409D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379F99-2775-B28F-2108-3D384FE3C7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6A04A-B97E-B0F0-26B1-4AD8DFE5C7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24341-39BA-47D1-953E-B724F38AB96A}" type="datetimeFigureOut">
              <a:rPr lang="en-US" smtClean="0"/>
              <a:t>10/30/2023</a:t>
            </a:fld>
            <a:endParaRPr lang="en-US"/>
          </a:p>
        </p:txBody>
      </p:sp>
      <p:sp>
        <p:nvSpPr>
          <p:cNvPr id="5" name="Footer Placeholder 4">
            <a:extLst>
              <a:ext uri="{FF2B5EF4-FFF2-40B4-BE49-F238E27FC236}">
                <a16:creationId xmlns:a16="http://schemas.microsoft.com/office/drawing/2014/main" id="{5AC6F4D6-E090-3D31-DF30-C0E639E032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9F56AF-0780-C90E-9351-0F9F749848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8D8B7-B00D-4783-9356-9971DE4C44FA}" type="slidenum">
              <a:rPr lang="en-US" smtClean="0"/>
              <a:t>‹#›</a:t>
            </a:fld>
            <a:endParaRPr lang="en-US"/>
          </a:p>
        </p:txBody>
      </p:sp>
    </p:spTree>
    <p:extLst>
      <p:ext uri="{BB962C8B-B14F-4D97-AF65-F5344CB8AC3E}">
        <p14:creationId xmlns:p14="http://schemas.microsoft.com/office/powerpoint/2010/main" val="2306659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24.png"/><Relationship Id="rId12"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32.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26.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0.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32.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9" Type="http://schemas.openxmlformats.org/officeDocument/2006/relationships/image" Target="../media/image106.png"/><Relationship Id="rId21" Type="http://schemas.openxmlformats.org/officeDocument/2006/relationships/image" Target="../media/image88.png"/><Relationship Id="rId34" Type="http://schemas.openxmlformats.org/officeDocument/2006/relationships/image" Target="../media/image101.png"/><Relationship Id="rId7" Type="http://schemas.openxmlformats.org/officeDocument/2006/relationships/image" Target="../media/image74.png"/><Relationship Id="rId2" Type="http://schemas.openxmlformats.org/officeDocument/2006/relationships/notesSlide" Target="../notesSlides/notesSlide27.xml"/><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6.png"/><Relationship Id="rId41"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32" Type="http://schemas.openxmlformats.org/officeDocument/2006/relationships/image" Target="../media/image99.png"/><Relationship Id="rId37" Type="http://schemas.openxmlformats.org/officeDocument/2006/relationships/image" Target="../media/image104.png"/><Relationship Id="rId40" Type="http://schemas.openxmlformats.org/officeDocument/2006/relationships/image" Target="../media/image107.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png"/><Relationship Id="rId10" Type="http://schemas.openxmlformats.org/officeDocument/2006/relationships/image" Target="../media/image77.png"/><Relationship Id="rId19" Type="http://schemas.openxmlformats.org/officeDocument/2006/relationships/image" Target="../media/image86.png"/><Relationship Id="rId31" Type="http://schemas.openxmlformats.org/officeDocument/2006/relationships/image" Target="../media/image98.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png"/><Relationship Id="rId35" Type="http://schemas.openxmlformats.org/officeDocument/2006/relationships/image" Target="../media/image102.png"/><Relationship Id="rId8" Type="http://schemas.openxmlformats.org/officeDocument/2006/relationships/image" Target="../media/image75.png"/><Relationship Id="rId3" Type="http://schemas.openxmlformats.org/officeDocument/2006/relationships/image" Target="../media/image70.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png"/><Relationship Id="rId38" Type="http://schemas.openxmlformats.org/officeDocument/2006/relationships/image" Target="../media/image105.png"/></Relationships>
</file>

<file path=ppt/slides/_rels/slide32.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9.png"/><Relationship Id="rId7"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4.png"/><Relationship Id="rId2" Type="http://schemas.openxmlformats.org/officeDocument/2006/relationships/notesSlide" Target="../notesSlides/notesSlide32.xml"/><Relationship Id="rId16"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31.png"/><Relationship Id="rId7" Type="http://schemas.openxmlformats.org/officeDocument/2006/relationships/image" Target="../media/image26.png"/><Relationship Id="rId12"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35.png"/><Relationship Id="rId5" Type="http://schemas.openxmlformats.org/officeDocument/2006/relationships/image" Target="../media/image24.png"/><Relationship Id="rId10" Type="http://schemas.openxmlformats.org/officeDocument/2006/relationships/image" Target="../media/image34.png"/><Relationship Id="rId4" Type="http://schemas.openxmlformats.org/officeDocument/2006/relationships/image" Target="../media/image32.svg"/><Relationship Id="rId9" Type="http://schemas.openxmlformats.org/officeDocument/2006/relationships/image" Target="../media/image28.png"/><Relationship Id="rId14" Type="http://schemas.openxmlformats.org/officeDocument/2006/relationships/hyperlink" Target="http://ur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64083"/>
            <a:ext cx="12192000" cy="6922083"/>
          </a:xfrm>
          <a:prstGeom prst="rect">
            <a:avLst/>
          </a:prstGeom>
          <a:noFill/>
          <a:ln>
            <a:noFill/>
          </a:ln>
        </p:spPr>
      </p:pic>
      <p:sp>
        <p:nvSpPr>
          <p:cNvPr id="89" name="Google Shape;89;p1"/>
          <p:cNvSpPr txBox="1">
            <a:spLocks noGrp="1"/>
          </p:cNvSpPr>
          <p:nvPr>
            <p:ph type="subTitle" idx="1"/>
          </p:nvPr>
        </p:nvSpPr>
        <p:spPr>
          <a:xfrm>
            <a:off x="1523999" y="3524598"/>
            <a:ext cx="9144000" cy="108896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2C86"/>
              </a:buClr>
              <a:buSzPts val="2400"/>
              <a:buNone/>
            </a:pPr>
            <a:endParaRPr/>
          </a:p>
          <a:p>
            <a:pPr marL="0" lvl="0" indent="0" algn="ctr" rtl="0">
              <a:lnSpc>
                <a:spcPct val="90000"/>
              </a:lnSpc>
              <a:spcBef>
                <a:spcPts val="1000"/>
              </a:spcBef>
              <a:spcAft>
                <a:spcPts val="0"/>
              </a:spcAft>
              <a:buClr>
                <a:srgbClr val="002C86"/>
              </a:buClr>
              <a:buSzPts val="2400"/>
              <a:buNone/>
            </a:pPr>
            <a:endParaRPr>
              <a:solidFill>
                <a:srgbClr val="002C86"/>
              </a:solidFill>
              <a:latin typeface="Arial"/>
              <a:ea typeface="Arial"/>
              <a:cs typeface="Arial"/>
              <a:sym typeface="Arial"/>
            </a:endParaRPr>
          </a:p>
        </p:txBody>
      </p:sp>
      <p:sp>
        <p:nvSpPr>
          <p:cNvPr id="90" name="Google Shape;90;p1"/>
          <p:cNvSpPr txBox="1"/>
          <p:nvPr/>
        </p:nvSpPr>
        <p:spPr>
          <a:xfrm>
            <a:off x="2105525" y="5159221"/>
            <a:ext cx="1113394"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dirty="0">
                <a:solidFill>
                  <a:srgbClr val="002D86"/>
                </a:solidFill>
                <a:latin typeface="Metropolis Extra Light" panose="00000300000000000000" pitchFamily="2" charset="0"/>
                <a:sym typeface="Arial"/>
              </a:rPr>
              <a:t>J</a:t>
            </a:r>
            <a:r>
              <a:rPr lang="en-US" sz="2000" dirty="0">
                <a:solidFill>
                  <a:srgbClr val="002D86"/>
                </a:solidFill>
                <a:latin typeface="Metropolis Extra Light" panose="00000300000000000000" pitchFamily="2" charset="0"/>
              </a:rPr>
              <a:t>uly</a:t>
            </a:r>
            <a:r>
              <a:rPr lang="en-US" sz="2000" b="0" i="0" u="none" strike="noStrike" cap="none" dirty="0">
                <a:solidFill>
                  <a:srgbClr val="002D86"/>
                </a:solidFill>
                <a:latin typeface="Metropolis Extra Light" panose="00000300000000000000" pitchFamily="2" charset="0"/>
                <a:sym typeface="Arial"/>
              </a:rPr>
              <a:t> 23</a:t>
            </a:r>
            <a:endParaRPr sz="2000" b="0" i="0" u="none" strike="noStrike" cap="none" dirty="0">
              <a:solidFill>
                <a:srgbClr val="002D86"/>
              </a:solidFill>
              <a:latin typeface="Metropolis Extra Light" panose="00000300000000000000" pitchFamily="2" charset="0"/>
              <a:sym typeface="Arial"/>
            </a:endParaRPr>
          </a:p>
        </p:txBody>
      </p:sp>
      <p:pic>
        <p:nvPicPr>
          <p:cNvPr id="91" name="Google Shape;91;p1"/>
          <p:cNvPicPr preferRelativeResize="0"/>
          <p:nvPr/>
        </p:nvPicPr>
        <p:blipFill rotWithShape="1">
          <a:blip r:embed="rId4">
            <a:alphaModFix/>
          </a:blip>
          <a:srcRect/>
          <a:stretch/>
        </p:blipFill>
        <p:spPr>
          <a:xfrm>
            <a:off x="1523999" y="2518913"/>
            <a:ext cx="2150265" cy="460029"/>
          </a:xfrm>
          <a:prstGeom prst="rect">
            <a:avLst/>
          </a:prstGeom>
          <a:noFill/>
          <a:ln>
            <a:noFill/>
          </a:ln>
        </p:spPr>
      </p:pic>
      <p:sp>
        <p:nvSpPr>
          <p:cNvPr id="3" name="Google Shape;89;p1">
            <a:extLst>
              <a:ext uri="{FF2B5EF4-FFF2-40B4-BE49-F238E27FC236}">
                <a16:creationId xmlns:a16="http://schemas.microsoft.com/office/drawing/2014/main" id="{D48F7C25-5506-E977-FED3-1CF40319DC37}"/>
              </a:ext>
            </a:extLst>
          </p:cNvPr>
          <p:cNvSpPr txBox="1">
            <a:spLocks/>
          </p:cNvSpPr>
          <p:nvPr/>
        </p:nvSpPr>
        <p:spPr>
          <a:xfrm>
            <a:off x="179713" y="3251686"/>
            <a:ext cx="5154287" cy="10889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buClr>
                <a:srgbClr val="002C86"/>
              </a:buClr>
            </a:pPr>
            <a:r>
              <a:rPr lang="en-US" sz="2800" dirty="0">
                <a:solidFill>
                  <a:srgbClr val="002C86"/>
                </a:solidFill>
                <a:latin typeface="Metropolis Extra Light" panose="00000300000000000000" pitchFamily="2" charset="0"/>
                <a:ea typeface="Arial"/>
                <a:cs typeface="Arial"/>
                <a:sym typeface="Arial"/>
              </a:rPr>
              <a:t>Mitigating Cyber Physical </a:t>
            </a:r>
          </a:p>
          <a:p>
            <a:pPr marL="0" indent="0">
              <a:spcBef>
                <a:spcPts val="0"/>
              </a:spcBef>
              <a:buClr>
                <a:srgbClr val="002C86"/>
              </a:buClr>
            </a:pPr>
            <a:r>
              <a:rPr lang="en-US" sz="2800" dirty="0">
                <a:solidFill>
                  <a:srgbClr val="002C86"/>
                </a:solidFill>
                <a:latin typeface="Metropolis Extra Light" panose="00000300000000000000" pitchFamily="2" charset="0"/>
                <a:ea typeface="Arial"/>
                <a:cs typeface="Arial"/>
                <a:sym typeface="Arial"/>
              </a:rPr>
              <a:t>Systems Risks </a:t>
            </a:r>
          </a:p>
        </p:txBody>
      </p:sp>
      <p:pic>
        <p:nvPicPr>
          <p:cNvPr id="4" name="Picture 3" descr="A person wearing a hard hat and standing in front of a large panel of electronic equipment&#10;&#10;Description automatically generated">
            <a:extLst>
              <a:ext uri="{FF2B5EF4-FFF2-40B4-BE49-F238E27FC236}">
                <a16:creationId xmlns:a16="http://schemas.microsoft.com/office/drawing/2014/main" id="{05313D46-A807-1FC4-EF97-E4286F1E1676}"/>
              </a:ext>
            </a:extLst>
          </p:cNvPr>
          <p:cNvPicPr>
            <a:picLocks noChangeAspect="1"/>
          </p:cNvPicPr>
          <p:nvPr/>
        </p:nvPicPr>
        <p:blipFill>
          <a:blip r:embed="rId5"/>
          <a:stretch>
            <a:fillRect/>
          </a:stretch>
        </p:blipFill>
        <p:spPr>
          <a:xfrm>
            <a:off x="5324444" y="-33998"/>
            <a:ext cx="6858000" cy="6861911"/>
          </a:xfrm>
          <a:prstGeom prst="rect">
            <a:avLst/>
          </a:prstGeom>
          <a:ln>
            <a:noFill/>
          </a:ln>
          <a:effectLst>
            <a:softEdge rad="3429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6256000" cy="9144000"/>
          </a:xfrm>
        </p:grpSpPr>
        <p:pic>
          <p:nvPicPr>
            <p:cNvPr id="3" name="object 3"/>
            <p:cNvPicPr/>
            <p:nvPr/>
          </p:nvPicPr>
          <p:blipFill>
            <a:blip r:embed="rId2" cstate="print"/>
            <a:stretch>
              <a:fillRect/>
            </a:stretch>
          </p:blipFill>
          <p:spPr>
            <a:xfrm>
              <a:off x="0" y="0"/>
              <a:ext cx="16256000" cy="9144000"/>
            </a:xfrm>
            <a:prstGeom prst="rect">
              <a:avLst/>
            </a:prstGeom>
          </p:spPr>
        </p:pic>
        <p:sp>
          <p:nvSpPr>
            <p:cNvPr id="4" name="object 4"/>
            <p:cNvSpPr/>
            <p:nvPr/>
          </p:nvSpPr>
          <p:spPr>
            <a:xfrm>
              <a:off x="11963148" y="5043307"/>
              <a:ext cx="0" cy="758825"/>
            </a:xfrm>
            <a:custGeom>
              <a:avLst/>
              <a:gdLst/>
              <a:ahLst/>
              <a:cxnLst/>
              <a:rect l="l" t="t" r="r" b="b"/>
              <a:pathLst>
                <a:path h="758825">
                  <a:moveTo>
                    <a:pt x="0" y="0"/>
                  </a:moveTo>
                  <a:lnTo>
                    <a:pt x="0" y="758482"/>
                  </a:lnTo>
                </a:path>
              </a:pathLst>
            </a:custGeom>
            <a:ln w="19050">
              <a:solidFill>
                <a:srgbClr val="09226C"/>
              </a:solidFill>
            </a:ln>
          </p:spPr>
          <p:txBody>
            <a:bodyPr wrap="square" lIns="0" tIns="0" rIns="0" bIns="0" rtlCol="0"/>
            <a:lstStyle/>
            <a:p>
              <a:endParaRPr sz="1050"/>
            </a:p>
          </p:txBody>
        </p:sp>
        <p:sp>
          <p:nvSpPr>
            <p:cNvPr id="5" name="object 5"/>
            <p:cNvSpPr/>
            <p:nvPr/>
          </p:nvSpPr>
          <p:spPr>
            <a:xfrm>
              <a:off x="12014780" y="5961918"/>
              <a:ext cx="771525" cy="1112520"/>
            </a:xfrm>
            <a:custGeom>
              <a:avLst/>
              <a:gdLst/>
              <a:ahLst/>
              <a:cxnLst/>
              <a:rect l="l" t="t" r="r" b="b"/>
              <a:pathLst>
                <a:path w="771525" h="1112520">
                  <a:moveTo>
                    <a:pt x="0" y="0"/>
                  </a:moveTo>
                  <a:lnTo>
                    <a:pt x="0" y="452742"/>
                  </a:lnTo>
                  <a:lnTo>
                    <a:pt x="5924" y="496835"/>
                  </a:lnTo>
                  <a:lnTo>
                    <a:pt x="22644" y="536456"/>
                  </a:lnTo>
                  <a:lnTo>
                    <a:pt x="48579" y="570025"/>
                  </a:lnTo>
                  <a:lnTo>
                    <a:pt x="82147" y="595959"/>
                  </a:lnTo>
                  <a:lnTo>
                    <a:pt x="121768" y="612679"/>
                  </a:lnTo>
                  <a:lnTo>
                    <a:pt x="165862" y="618604"/>
                  </a:lnTo>
                  <a:lnTo>
                    <a:pt x="605624" y="618604"/>
                  </a:lnTo>
                  <a:lnTo>
                    <a:pt x="649718" y="624528"/>
                  </a:lnTo>
                  <a:lnTo>
                    <a:pt x="689339" y="641248"/>
                  </a:lnTo>
                  <a:lnTo>
                    <a:pt x="722907" y="667183"/>
                  </a:lnTo>
                  <a:lnTo>
                    <a:pt x="748842" y="700751"/>
                  </a:lnTo>
                  <a:lnTo>
                    <a:pt x="765562" y="740372"/>
                  </a:lnTo>
                  <a:lnTo>
                    <a:pt x="771486" y="784466"/>
                  </a:lnTo>
                  <a:lnTo>
                    <a:pt x="771486" y="1112443"/>
                  </a:lnTo>
                </a:path>
              </a:pathLst>
            </a:custGeom>
            <a:ln w="19050">
              <a:solidFill>
                <a:srgbClr val="09226C"/>
              </a:solidFill>
            </a:ln>
          </p:spPr>
          <p:txBody>
            <a:bodyPr wrap="square" lIns="0" tIns="0" rIns="0" bIns="0" rtlCol="0"/>
            <a:lstStyle/>
            <a:p>
              <a:endParaRPr sz="1050"/>
            </a:p>
          </p:txBody>
        </p:sp>
        <p:sp>
          <p:nvSpPr>
            <p:cNvPr id="6" name="object 6"/>
            <p:cNvSpPr/>
            <p:nvPr/>
          </p:nvSpPr>
          <p:spPr>
            <a:xfrm>
              <a:off x="11099313" y="5961918"/>
              <a:ext cx="789940" cy="1112520"/>
            </a:xfrm>
            <a:custGeom>
              <a:avLst/>
              <a:gdLst/>
              <a:ahLst/>
              <a:cxnLst/>
              <a:rect l="l" t="t" r="r" b="b"/>
              <a:pathLst>
                <a:path w="789940" h="1112520">
                  <a:moveTo>
                    <a:pt x="789508" y="0"/>
                  </a:moveTo>
                  <a:lnTo>
                    <a:pt x="789508" y="452742"/>
                  </a:lnTo>
                  <a:lnTo>
                    <a:pt x="783583" y="496835"/>
                  </a:lnTo>
                  <a:lnTo>
                    <a:pt x="766863" y="536456"/>
                  </a:lnTo>
                  <a:lnTo>
                    <a:pt x="740929" y="570025"/>
                  </a:lnTo>
                  <a:lnTo>
                    <a:pt x="707360" y="595959"/>
                  </a:lnTo>
                  <a:lnTo>
                    <a:pt x="667739" y="612679"/>
                  </a:lnTo>
                  <a:lnTo>
                    <a:pt x="623646" y="618604"/>
                  </a:lnTo>
                  <a:lnTo>
                    <a:pt x="165861" y="618604"/>
                  </a:lnTo>
                  <a:lnTo>
                    <a:pt x="121768" y="624528"/>
                  </a:lnTo>
                  <a:lnTo>
                    <a:pt x="82147" y="641248"/>
                  </a:lnTo>
                  <a:lnTo>
                    <a:pt x="48579" y="667183"/>
                  </a:lnTo>
                  <a:lnTo>
                    <a:pt x="22644" y="700751"/>
                  </a:lnTo>
                  <a:lnTo>
                    <a:pt x="5924" y="740372"/>
                  </a:lnTo>
                  <a:lnTo>
                    <a:pt x="0" y="784466"/>
                  </a:lnTo>
                  <a:lnTo>
                    <a:pt x="0" y="1112443"/>
                  </a:lnTo>
                </a:path>
              </a:pathLst>
            </a:custGeom>
            <a:ln w="19050">
              <a:solidFill>
                <a:srgbClr val="09226C"/>
              </a:solidFill>
            </a:ln>
          </p:spPr>
          <p:txBody>
            <a:bodyPr wrap="square" lIns="0" tIns="0" rIns="0" bIns="0" rtlCol="0"/>
            <a:lstStyle/>
            <a:p>
              <a:endParaRPr sz="1050"/>
            </a:p>
          </p:txBody>
        </p:sp>
        <p:pic>
          <p:nvPicPr>
            <p:cNvPr id="7" name="object 7"/>
            <p:cNvPicPr/>
            <p:nvPr/>
          </p:nvPicPr>
          <p:blipFill>
            <a:blip r:embed="rId3" cstate="print"/>
            <a:stretch>
              <a:fillRect/>
            </a:stretch>
          </p:blipFill>
          <p:spPr>
            <a:xfrm>
              <a:off x="10659026" y="4611179"/>
              <a:ext cx="2901944" cy="727303"/>
            </a:xfrm>
            <a:prstGeom prst="rect">
              <a:avLst/>
            </a:prstGeom>
          </p:spPr>
        </p:pic>
        <p:pic>
          <p:nvPicPr>
            <p:cNvPr id="8" name="object 8"/>
            <p:cNvPicPr/>
            <p:nvPr/>
          </p:nvPicPr>
          <p:blipFill>
            <a:blip r:embed="rId4" cstate="print"/>
            <a:stretch>
              <a:fillRect/>
            </a:stretch>
          </p:blipFill>
          <p:spPr>
            <a:xfrm>
              <a:off x="11502404" y="5578168"/>
              <a:ext cx="1024751" cy="702509"/>
            </a:xfrm>
            <a:prstGeom prst="rect">
              <a:avLst/>
            </a:prstGeom>
          </p:spPr>
        </p:pic>
        <p:pic>
          <p:nvPicPr>
            <p:cNvPr id="9" name="object 9"/>
            <p:cNvPicPr/>
            <p:nvPr/>
          </p:nvPicPr>
          <p:blipFill>
            <a:blip r:embed="rId5" cstate="print"/>
            <a:stretch>
              <a:fillRect/>
            </a:stretch>
          </p:blipFill>
          <p:spPr>
            <a:xfrm>
              <a:off x="10659021" y="6925335"/>
              <a:ext cx="1559801" cy="892606"/>
            </a:xfrm>
            <a:prstGeom prst="rect">
              <a:avLst/>
            </a:prstGeom>
          </p:spPr>
        </p:pic>
        <p:pic>
          <p:nvPicPr>
            <p:cNvPr id="10" name="object 10"/>
            <p:cNvPicPr/>
            <p:nvPr/>
          </p:nvPicPr>
          <p:blipFill>
            <a:blip r:embed="rId6" cstate="print"/>
            <a:stretch>
              <a:fillRect/>
            </a:stretch>
          </p:blipFill>
          <p:spPr>
            <a:xfrm>
              <a:off x="12400526" y="6437709"/>
              <a:ext cx="1469111" cy="950454"/>
            </a:xfrm>
            <a:prstGeom prst="rect">
              <a:avLst/>
            </a:prstGeom>
          </p:spPr>
        </p:pic>
      </p:grpSp>
      <p:grpSp>
        <p:nvGrpSpPr>
          <p:cNvPr id="33" name="object 33"/>
          <p:cNvGrpSpPr/>
          <p:nvPr/>
        </p:nvGrpSpPr>
        <p:grpSpPr>
          <a:xfrm>
            <a:off x="10689786" y="6252005"/>
            <a:ext cx="956786" cy="207169"/>
            <a:chOff x="14253047" y="8336006"/>
            <a:chExt cx="1275715" cy="276225"/>
          </a:xfrm>
        </p:grpSpPr>
        <p:sp>
          <p:nvSpPr>
            <p:cNvPr id="34" name="object 34"/>
            <p:cNvSpPr/>
            <p:nvPr/>
          </p:nvSpPr>
          <p:spPr>
            <a:xfrm>
              <a:off x="14545057" y="8384869"/>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endParaRPr sz="1050"/>
            </a:p>
          </p:txBody>
        </p:sp>
        <p:pic>
          <p:nvPicPr>
            <p:cNvPr id="35" name="object 35"/>
            <p:cNvPicPr/>
            <p:nvPr/>
          </p:nvPicPr>
          <p:blipFill>
            <a:blip r:embed="rId7" cstate="print"/>
            <a:stretch>
              <a:fillRect/>
            </a:stretch>
          </p:blipFill>
          <p:spPr>
            <a:xfrm>
              <a:off x="14253047" y="8384716"/>
              <a:ext cx="216052" cy="179082"/>
            </a:xfrm>
            <a:prstGeom prst="rect">
              <a:avLst/>
            </a:prstGeom>
          </p:spPr>
        </p:pic>
        <p:pic>
          <p:nvPicPr>
            <p:cNvPr id="36" name="object 36"/>
            <p:cNvPicPr/>
            <p:nvPr/>
          </p:nvPicPr>
          <p:blipFill>
            <a:blip r:embed="rId8" cstate="print"/>
            <a:stretch>
              <a:fillRect/>
            </a:stretch>
          </p:blipFill>
          <p:spPr>
            <a:xfrm>
              <a:off x="14840486" y="8384714"/>
              <a:ext cx="227025" cy="179082"/>
            </a:xfrm>
            <a:prstGeom prst="rect">
              <a:avLst/>
            </a:prstGeom>
          </p:spPr>
        </p:pic>
        <p:sp>
          <p:nvSpPr>
            <p:cNvPr id="37" name="object 37"/>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endParaRPr sz="1050"/>
            </a:p>
          </p:txBody>
        </p:sp>
        <p:pic>
          <p:nvPicPr>
            <p:cNvPr id="38" name="object 38"/>
            <p:cNvPicPr/>
            <p:nvPr/>
          </p:nvPicPr>
          <p:blipFill>
            <a:blip r:embed="rId9" cstate="print"/>
            <a:stretch>
              <a:fillRect/>
            </a:stretch>
          </p:blipFill>
          <p:spPr>
            <a:xfrm>
              <a:off x="15254066" y="8336006"/>
              <a:ext cx="274507" cy="275664"/>
            </a:xfrm>
            <a:prstGeom prst="rect">
              <a:avLst/>
            </a:prstGeom>
          </p:spPr>
        </p:pic>
      </p:grpSp>
      <p:sp>
        <p:nvSpPr>
          <p:cNvPr id="25" name="object 11">
            <a:extLst>
              <a:ext uri="{FF2B5EF4-FFF2-40B4-BE49-F238E27FC236}">
                <a16:creationId xmlns:a16="http://schemas.microsoft.com/office/drawing/2014/main" id="{75196C1B-F0AC-7F3D-9E6B-6F932B996FEE}"/>
              </a:ext>
            </a:extLst>
          </p:cNvPr>
          <p:cNvSpPr txBox="1">
            <a:spLocks noGrp="1"/>
          </p:cNvSpPr>
          <p:nvPr>
            <p:ph type="title"/>
          </p:nvPr>
        </p:nvSpPr>
        <p:spPr>
          <a:xfrm>
            <a:off x="561974" y="566477"/>
            <a:ext cx="7639045" cy="1089722"/>
          </a:xfrm>
          <a:prstGeom prst="rect">
            <a:avLst/>
          </a:prstGeom>
        </p:spPr>
        <p:txBody>
          <a:bodyPr vert="horz" wrap="square" lIns="0" tIns="30480" rIns="0" bIns="0" rtlCol="0" anchor="ctr">
            <a:spAutoFit/>
          </a:bodyPr>
          <a:lstStyle/>
          <a:p>
            <a:pPr marL="9525" marR="3810">
              <a:lnSpc>
                <a:spcPts val="4050"/>
              </a:lnSpc>
              <a:spcBef>
                <a:spcPts val="240"/>
              </a:spcBef>
              <a:tabLst>
                <a:tab pos="422434" algn="l"/>
                <a:tab pos="1740218" algn="l"/>
                <a:tab pos="1884998" algn="l"/>
                <a:tab pos="3178016" algn="l"/>
                <a:tab pos="3557588" algn="l"/>
              </a:tabLst>
            </a:pPr>
            <a:r>
              <a:rPr sz="3200" dirty="0">
                <a:solidFill>
                  <a:srgbClr val="09226C"/>
                </a:solidFill>
                <a:latin typeface="Metropolis Extra Light" panose="00000300000000000000" pitchFamily="2" charset="0"/>
              </a:rPr>
              <a:t>Net</a:t>
            </a:r>
            <a:r>
              <a:rPr sz="3200" spc="-71" dirty="0">
                <a:solidFill>
                  <a:srgbClr val="09226C"/>
                </a:solidFill>
                <a:latin typeface="Metropolis Extra Light" panose="00000300000000000000" pitchFamily="2" charset="0"/>
              </a:rPr>
              <a:t>w</a:t>
            </a:r>
            <a:r>
              <a:rPr sz="3200" dirty="0">
                <a:solidFill>
                  <a:srgbClr val="09226C"/>
                </a:solidFill>
                <a:latin typeface="Metropolis Extra Light" panose="00000300000000000000" pitchFamily="2" charset="0"/>
              </a:rPr>
              <a:t>ork</a:t>
            </a:r>
            <a:r>
              <a:rPr lang="en-US" sz="3200" dirty="0">
                <a:solidFill>
                  <a:srgbClr val="09226C"/>
                </a:solidFill>
                <a:latin typeface="Metropolis Extra Light" panose="00000300000000000000" pitchFamily="2" charset="0"/>
              </a:rPr>
              <a:t> a</a:t>
            </a:r>
            <a:r>
              <a:rPr sz="3200" dirty="0">
                <a:solidFill>
                  <a:srgbClr val="09226C"/>
                </a:solidFill>
                <a:latin typeface="Metropolis Extra Light" panose="00000300000000000000" pitchFamily="2" charset="0"/>
              </a:rPr>
              <a:t>sset</a:t>
            </a:r>
            <a:r>
              <a:rPr lang="en-US" sz="3200" dirty="0">
                <a:solidFill>
                  <a:srgbClr val="09226C"/>
                </a:solidFill>
                <a:latin typeface="Metropolis Extra Light" panose="00000300000000000000" pitchFamily="2" charset="0"/>
              </a:rPr>
              <a:t> - </a:t>
            </a:r>
            <a:r>
              <a:rPr sz="3200" dirty="0" err="1">
                <a:solidFill>
                  <a:srgbClr val="09226C"/>
                </a:solidFill>
                <a:latin typeface="Metropolis Extra Light" panose="00000300000000000000" pitchFamily="2" charset="0"/>
              </a:rPr>
              <a:t>MiTM</a:t>
            </a:r>
            <a:r>
              <a:rPr lang="en-US" sz="3200" dirty="0">
                <a:solidFill>
                  <a:srgbClr val="09226C"/>
                </a:solidFill>
                <a:latin typeface="Metropolis Extra Light" panose="00000300000000000000" pitchFamily="2" charset="0"/>
              </a:rPr>
              <a:t> </a:t>
            </a:r>
            <a:r>
              <a:rPr sz="3200" dirty="0">
                <a:solidFill>
                  <a:srgbClr val="09226C"/>
                </a:solidFill>
                <a:latin typeface="Metropolis Extra Light" panose="00000300000000000000" pitchFamily="2" charset="0"/>
              </a:rPr>
              <a:t>&amp;</a:t>
            </a:r>
            <a:r>
              <a:rPr lang="en-US" sz="3200" dirty="0">
                <a:solidFill>
                  <a:srgbClr val="09226C"/>
                </a:solidFill>
                <a:latin typeface="Metropolis Extra Light" panose="00000300000000000000" pitchFamily="2" charset="0"/>
              </a:rPr>
              <a:t> </a:t>
            </a:r>
            <a:r>
              <a:rPr sz="3200" dirty="0">
                <a:solidFill>
                  <a:srgbClr val="09226C"/>
                </a:solidFill>
                <a:latin typeface="Metropolis Extra Light" panose="00000300000000000000" pitchFamily="2" charset="0"/>
              </a:rPr>
              <a:t>802.1</a:t>
            </a:r>
            <a:r>
              <a:rPr lang="en-US" sz="3200" dirty="0">
                <a:solidFill>
                  <a:srgbClr val="09226C"/>
                </a:solidFill>
                <a:latin typeface="Metropolis Extra Light" panose="00000300000000000000" pitchFamily="2" charset="0"/>
              </a:rPr>
              <a:t>x b</a:t>
            </a:r>
            <a:r>
              <a:rPr sz="3200" dirty="0">
                <a:solidFill>
                  <a:srgbClr val="09226C"/>
                </a:solidFill>
                <a:latin typeface="Metropolis Extra Light" panose="00000300000000000000" pitchFamily="2" charset="0"/>
              </a:rPr>
              <a:t>ypassing</a:t>
            </a:r>
          </a:p>
        </p:txBody>
      </p:sp>
      <p:grpSp>
        <p:nvGrpSpPr>
          <p:cNvPr id="26" name="object 12">
            <a:extLst>
              <a:ext uri="{FF2B5EF4-FFF2-40B4-BE49-F238E27FC236}">
                <a16:creationId xmlns:a16="http://schemas.microsoft.com/office/drawing/2014/main" id="{84565EA9-4EE7-5AA5-4E44-3119FD976038}"/>
              </a:ext>
            </a:extLst>
          </p:cNvPr>
          <p:cNvGrpSpPr/>
          <p:nvPr/>
        </p:nvGrpSpPr>
        <p:grpSpPr>
          <a:xfrm>
            <a:off x="7448244" y="798134"/>
            <a:ext cx="2395538" cy="1578769"/>
            <a:chOff x="9930992" y="1064178"/>
            <a:chExt cx="3194050" cy="2105025"/>
          </a:xfrm>
        </p:grpSpPr>
        <p:sp>
          <p:nvSpPr>
            <p:cNvPr id="27" name="object 13">
              <a:extLst>
                <a:ext uri="{FF2B5EF4-FFF2-40B4-BE49-F238E27FC236}">
                  <a16:creationId xmlns:a16="http://schemas.microsoft.com/office/drawing/2014/main" id="{5EDEA8F5-8D74-8EF5-0683-050910B4AFCA}"/>
                </a:ext>
              </a:extLst>
            </p:cNvPr>
            <p:cNvSpPr/>
            <p:nvPr/>
          </p:nvSpPr>
          <p:spPr>
            <a:xfrm>
              <a:off x="11773988" y="1073703"/>
              <a:ext cx="1341120" cy="2085975"/>
            </a:xfrm>
            <a:custGeom>
              <a:avLst/>
              <a:gdLst/>
              <a:ahLst/>
              <a:cxnLst/>
              <a:rect l="l" t="t" r="r" b="b"/>
              <a:pathLst>
                <a:path w="1341119" h="2085975">
                  <a:moveTo>
                    <a:pt x="842302" y="0"/>
                  </a:moveTo>
                  <a:lnTo>
                    <a:pt x="842302" y="998677"/>
                  </a:lnTo>
                  <a:lnTo>
                    <a:pt x="165900" y="998677"/>
                  </a:lnTo>
                  <a:lnTo>
                    <a:pt x="121799" y="1004602"/>
                  </a:lnTo>
                  <a:lnTo>
                    <a:pt x="82169" y="1021326"/>
                  </a:lnTo>
                  <a:lnTo>
                    <a:pt x="48593" y="1047265"/>
                  </a:lnTo>
                  <a:lnTo>
                    <a:pt x="22651" y="1080841"/>
                  </a:lnTo>
                  <a:lnTo>
                    <a:pt x="5926" y="1120472"/>
                  </a:lnTo>
                  <a:lnTo>
                    <a:pt x="0" y="1164577"/>
                  </a:lnTo>
                  <a:lnTo>
                    <a:pt x="0" y="2085835"/>
                  </a:lnTo>
                  <a:lnTo>
                    <a:pt x="1340942" y="2085835"/>
                  </a:lnTo>
                </a:path>
              </a:pathLst>
            </a:custGeom>
            <a:ln w="19050">
              <a:solidFill>
                <a:srgbClr val="09226C"/>
              </a:solidFill>
            </a:ln>
          </p:spPr>
          <p:txBody>
            <a:bodyPr wrap="square" lIns="0" tIns="0" rIns="0" bIns="0" rtlCol="0"/>
            <a:lstStyle/>
            <a:p>
              <a:endParaRPr sz="1350"/>
            </a:p>
          </p:txBody>
        </p:sp>
        <p:sp>
          <p:nvSpPr>
            <p:cNvPr id="28" name="object 14">
              <a:extLst>
                <a:ext uri="{FF2B5EF4-FFF2-40B4-BE49-F238E27FC236}">
                  <a16:creationId xmlns:a16="http://schemas.microsoft.com/office/drawing/2014/main" id="{C901533F-67F9-0F35-826D-8C93B09E764F}"/>
                </a:ext>
              </a:extLst>
            </p:cNvPr>
            <p:cNvSpPr/>
            <p:nvPr/>
          </p:nvSpPr>
          <p:spPr>
            <a:xfrm>
              <a:off x="9940517" y="1162480"/>
              <a:ext cx="1720214" cy="1997075"/>
            </a:xfrm>
            <a:custGeom>
              <a:avLst/>
              <a:gdLst/>
              <a:ahLst/>
              <a:cxnLst/>
              <a:rect l="l" t="t" r="r" b="b"/>
              <a:pathLst>
                <a:path w="1720215" h="1997075">
                  <a:moveTo>
                    <a:pt x="0" y="1997062"/>
                  </a:moveTo>
                  <a:lnTo>
                    <a:pt x="528637" y="1997062"/>
                  </a:lnTo>
                  <a:lnTo>
                    <a:pt x="572738" y="1991135"/>
                  </a:lnTo>
                  <a:lnTo>
                    <a:pt x="612367" y="1974410"/>
                  </a:lnTo>
                  <a:lnTo>
                    <a:pt x="645944" y="1948468"/>
                  </a:lnTo>
                  <a:lnTo>
                    <a:pt x="671885" y="1914892"/>
                  </a:lnTo>
                  <a:lnTo>
                    <a:pt x="688611" y="1875262"/>
                  </a:lnTo>
                  <a:lnTo>
                    <a:pt x="694537" y="1831162"/>
                  </a:lnTo>
                  <a:lnTo>
                    <a:pt x="694537" y="678243"/>
                  </a:lnTo>
                  <a:lnTo>
                    <a:pt x="700551" y="633821"/>
                  </a:lnTo>
                  <a:lnTo>
                    <a:pt x="717509" y="593966"/>
                  </a:lnTo>
                  <a:lnTo>
                    <a:pt x="743786" y="560285"/>
                  </a:lnTo>
                  <a:lnTo>
                    <a:pt x="777759" y="534386"/>
                  </a:lnTo>
                  <a:lnTo>
                    <a:pt x="817802" y="517874"/>
                  </a:lnTo>
                  <a:lnTo>
                    <a:pt x="862291" y="512356"/>
                  </a:lnTo>
                  <a:lnTo>
                    <a:pt x="1552384" y="520026"/>
                  </a:lnTo>
                  <a:lnTo>
                    <a:pt x="1596873" y="514508"/>
                  </a:lnTo>
                  <a:lnTo>
                    <a:pt x="1636917" y="497996"/>
                  </a:lnTo>
                  <a:lnTo>
                    <a:pt x="1670889" y="472095"/>
                  </a:lnTo>
                  <a:lnTo>
                    <a:pt x="1697167" y="438412"/>
                  </a:lnTo>
                  <a:lnTo>
                    <a:pt x="1714125" y="398554"/>
                  </a:lnTo>
                  <a:lnTo>
                    <a:pt x="1720138" y="354126"/>
                  </a:lnTo>
                  <a:lnTo>
                    <a:pt x="1720138" y="0"/>
                  </a:lnTo>
                </a:path>
              </a:pathLst>
            </a:custGeom>
            <a:ln w="19050">
              <a:solidFill>
                <a:srgbClr val="09226C"/>
              </a:solidFill>
            </a:ln>
          </p:spPr>
          <p:txBody>
            <a:bodyPr wrap="square" lIns="0" tIns="0" rIns="0" bIns="0" rtlCol="0"/>
            <a:lstStyle/>
            <a:p>
              <a:endParaRPr sz="1350"/>
            </a:p>
          </p:txBody>
        </p:sp>
      </p:grpSp>
      <p:sp>
        <p:nvSpPr>
          <p:cNvPr id="29" name="object 15">
            <a:extLst>
              <a:ext uri="{FF2B5EF4-FFF2-40B4-BE49-F238E27FC236}">
                <a16:creationId xmlns:a16="http://schemas.microsoft.com/office/drawing/2014/main" id="{A4F33CF4-D793-9997-1D37-D02F015DA50C}"/>
              </a:ext>
            </a:extLst>
          </p:cNvPr>
          <p:cNvSpPr txBox="1"/>
          <p:nvPr/>
        </p:nvSpPr>
        <p:spPr>
          <a:xfrm>
            <a:off x="10063269" y="2430238"/>
            <a:ext cx="365760" cy="126958"/>
          </a:xfrm>
          <a:prstGeom prst="rect">
            <a:avLst/>
          </a:prstGeom>
        </p:spPr>
        <p:txBody>
          <a:bodyPr vert="horz" wrap="square" lIns="0" tIns="11430" rIns="0" bIns="0" rtlCol="0">
            <a:spAutoFit/>
          </a:bodyPr>
          <a:lstStyle/>
          <a:p>
            <a:pPr marL="9525">
              <a:spcBef>
                <a:spcPts val="90"/>
              </a:spcBef>
            </a:pPr>
            <a:r>
              <a:rPr sz="750" spc="4" dirty="0">
                <a:solidFill>
                  <a:srgbClr val="FFFFFF"/>
                </a:solidFill>
                <a:latin typeface="Montserrat"/>
                <a:cs typeface="Montserrat"/>
              </a:rPr>
              <a:t>L</a:t>
            </a:r>
            <a:r>
              <a:rPr sz="750" spc="8" dirty="0">
                <a:solidFill>
                  <a:srgbClr val="FFFFFF"/>
                </a:solidFill>
                <a:latin typeface="Montserrat"/>
                <a:cs typeface="Montserrat"/>
              </a:rPr>
              <a:t>apt</a:t>
            </a:r>
            <a:r>
              <a:rPr sz="750" spc="4" dirty="0">
                <a:solidFill>
                  <a:srgbClr val="FFFFFF"/>
                </a:solidFill>
                <a:latin typeface="Montserrat"/>
                <a:cs typeface="Montserrat"/>
              </a:rPr>
              <a:t>o</a:t>
            </a:r>
            <a:r>
              <a:rPr sz="750" spc="8" dirty="0">
                <a:solidFill>
                  <a:srgbClr val="FFFFFF"/>
                </a:solidFill>
                <a:latin typeface="Montserrat"/>
                <a:cs typeface="Montserrat"/>
              </a:rPr>
              <a:t>p</a:t>
            </a:r>
            <a:endParaRPr sz="750">
              <a:latin typeface="Montserrat"/>
              <a:cs typeface="Montserrat"/>
            </a:endParaRPr>
          </a:p>
        </p:txBody>
      </p:sp>
      <p:grpSp>
        <p:nvGrpSpPr>
          <p:cNvPr id="30" name="object 16">
            <a:extLst>
              <a:ext uri="{FF2B5EF4-FFF2-40B4-BE49-F238E27FC236}">
                <a16:creationId xmlns:a16="http://schemas.microsoft.com/office/drawing/2014/main" id="{4350AC2C-65E0-BA66-ECA9-57C02AF9F2F8}"/>
              </a:ext>
            </a:extLst>
          </p:cNvPr>
          <p:cNvGrpSpPr/>
          <p:nvPr/>
        </p:nvGrpSpPr>
        <p:grpSpPr>
          <a:xfrm>
            <a:off x="6784413" y="568005"/>
            <a:ext cx="3910009" cy="2157412"/>
            <a:chOff x="9045884" y="757339"/>
            <a:chExt cx="5213345" cy="2876549"/>
          </a:xfrm>
        </p:grpSpPr>
        <p:pic>
          <p:nvPicPr>
            <p:cNvPr id="40" name="object 17">
              <a:extLst>
                <a:ext uri="{FF2B5EF4-FFF2-40B4-BE49-F238E27FC236}">
                  <a16:creationId xmlns:a16="http://schemas.microsoft.com/office/drawing/2014/main" id="{E79D96BB-C63C-6AA4-8F85-B2DEDBE265FB}"/>
                </a:ext>
              </a:extLst>
            </p:cNvPr>
            <p:cNvPicPr/>
            <p:nvPr/>
          </p:nvPicPr>
          <p:blipFill>
            <a:blip r:embed="rId3" cstate="print"/>
            <a:stretch>
              <a:fillRect/>
            </a:stretch>
          </p:blipFill>
          <p:spPr>
            <a:xfrm>
              <a:off x="11093986" y="757339"/>
              <a:ext cx="2590485" cy="704951"/>
            </a:xfrm>
            <a:prstGeom prst="rect">
              <a:avLst/>
            </a:prstGeom>
          </p:spPr>
        </p:pic>
        <p:pic>
          <p:nvPicPr>
            <p:cNvPr id="41" name="object 18">
              <a:extLst>
                <a:ext uri="{FF2B5EF4-FFF2-40B4-BE49-F238E27FC236}">
                  <a16:creationId xmlns:a16="http://schemas.microsoft.com/office/drawing/2014/main" id="{5C0F2973-3900-EE32-AF65-324BC7308059}"/>
                </a:ext>
              </a:extLst>
            </p:cNvPr>
            <p:cNvPicPr/>
            <p:nvPr/>
          </p:nvPicPr>
          <p:blipFill>
            <a:blip r:embed="rId5" cstate="print"/>
            <a:stretch>
              <a:fillRect/>
            </a:stretch>
          </p:blipFill>
          <p:spPr>
            <a:xfrm>
              <a:off x="12534938" y="2548102"/>
              <a:ext cx="1724291" cy="1085786"/>
            </a:xfrm>
            <a:prstGeom prst="rect">
              <a:avLst/>
            </a:prstGeom>
          </p:spPr>
        </p:pic>
        <p:pic>
          <p:nvPicPr>
            <p:cNvPr id="42" name="object 19">
              <a:extLst>
                <a:ext uri="{FF2B5EF4-FFF2-40B4-BE49-F238E27FC236}">
                  <a16:creationId xmlns:a16="http://schemas.microsoft.com/office/drawing/2014/main" id="{E4991B92-11BF-7C7A-659E-6048AD271592}"/>
                </a:ext>
              </a:extLst>
            </p:cNvPr>
            <p:cNvPicPr/>
            <p:nvPr/>
          </p:nvPicPr>
          <p:blipFill>
            <a:blip r:embed="rId10" cstate="print"/>
            <a:stretch>
              <a:fillRect/>
            </a:stretch>
          </p:blipFill>
          <p:spPr>
            <a:xfrm>
              <a:off x="12211138" y="1818819"/>
              <a:ext cx="704278" cy="429456"/>
            </a:xfrm>
            <a:prstGeom prst="rect">
              <a:avLst/>
            </a:prstGeom>
          </p:spPr>
        </p:pic>
        <p:pic>
          <p:nvPicPr>
            <p:cNvPr id="43" name="object 20">
              <a:extLst>
                <a:ext uri="{FF2B5EF4-FFF2-40B4-BE49-F238E27FC236}">
                  <a16:creationId xmlns:a16="http://schemas.microsoft.com/office/drawing/2014/main" id="{A6863616-59F7-B6EB-C709-8C2D36807618}"/>
                </a:ext>
              </a:extLst>
            </p:cNvPr>
            <p:cNvPicPr/>
            <p:nvPr/>
          </p:nvPicPr>
          <p:blipFill>
            <a:blip r:embed="rId11" cstate="print"/>
            <a:stretch>
              <a:fillRect/>
            </a:stretch>
          </p:blipFill>
          <p:spPr>
            <a:xfrm>
              <a:off x="10834928" y="2548089"/>
              <a:ext cx="1279055" cy="972350"/>
            </a:xfrm>
            <a:prstGeom prst="rect">
              <a:avLst/>
            </a:prstGeom>
          </p:spPr>
        </p:pic>
        <p:pic>
          <p:nvPicPr>
            <p:cNvPr id="44" name="object 21">
              <a:extLst>
                <a:ext uri="{FF2B5EF4-FFF2-40B4-BE49-F238E27FC236}">
                  <a16:creationId xmlns:a16="http://schemas.microsoft.com/office/drawing/2014/main" id="{54A80F7C-4CD7-00AE-2B86-4D01D65AAB33}"/>
                </a:ext>
              </a:extLst>
            </p:cNvPr>
            <p:cNvPicPr/>
            <p:nvPr/>
          </p:nvPicPr>
          <p:blipFill>
            <a:blip r:embed="rId12" cstate="print"/>
            <a:stretch>
              <a:fillRect/>
            </a:stretch>
          </p:blipFill>
          <p:spPr>
            <a:xfrm>
              <a:off x="9045884" y="2507576"/>
              <a:ext cx="1084753" cy="1085786"/>
            </a:xfrm>
            <a:prstGeom prst="rect">
              <a:avLst/>
            </a:prstGeom>
          </p:spPr>
        </p:pic>
        <p:pic>
          <p:nvPicPr>
            <p:cNvPr id="45" name="object 22">
              <a:extLst>
                <a:ext uri="{FF2B5EF4-FFF2-40B4-BE49-F238E27FC236}">
                  <a16:creationId xmlns:a16="http://schemas.microsoft.com/office/drawing/2014/main" id="{313D57A6-99BD-04CB-A80F-4F16189519B4}"/>
                </a:ext>
              </a:extLst>
            </p:cNvPr>
            <p:cNvPicPr/>
            <p:nvPr/>
          </p:nvPicPr>
          <p:blipFill>
            <a:blip r:embed="rId13" cstate="print"/>
            <a:stretch>
              <a:fillRect/>
            </a:stretch>
          </p:blipFill>
          <p:spPr>
            <a:xfrm>
              <a:off x="10381603" y="1859332"/>
              <a:ext cx="704278" cy="486177"/>
            </a:xfrm>
            <a:prstGeom prst="rect">
              <a:avLst/>
            </a:prstGeom>
          </p:spPr>
        </p:pic>
      </p:grpSp>
      <p:sp>
        <p:nvSpPr>
          <p:cNvPr id="46" name="object 31">
            <a:extLst>
              <a:ext uri="{FF2B5EF4-FFF2-40B4-BE49-F238E27FC236}">
                <a16:creationId xmlns:a16="http://schemas.microsoft.com/office/drawing/2014/main" id="{62078D2D-1BF2-FF80-28D6-545FD14C431D}"/>
              </a:ext>
            </a:extLst>
          </p:cNvPr>
          <p:cNvSpPr txBox="1"/>
          <p:nvPr/>
        </p:nvSpPr>
        <p:spPr>
          <a:xfrm>
            <a:off x="9806034" y="1419316"/>
            <a:ext cx="1213485" cy="171201"/>
          </a:xfrm>
          <a:prstGeom prst="rect">
            <a:avLst/>
          </a:prstGeom>
        </p:spPr>
        <p:txBody>
          <a:bodyPr vert="horz" wrap="square" lIns="0" tIns="9525" rIns="0" bIns="0" rtlCol="0">
            <a:spAutoFit/>
          </a:bodyPr>
          <a:lstStyle/>
          <a:p>
            <a:pPr marL="9525">
              <a:spcBef>
                <a:spcPts val="75"/>
              </a:spcBef>
            </a:pPr>
            <a:r>
              <a:rPr sz="1050" b="1" spc="-11" dirty="0">
                <a:solidFill>
                  <a:srgbClr val="09226C"/>
                </a:solidFill>
                <a:cs typeface="Metropolis"/>
              </a:rPr>
              <a:t>MiTM</a:t>
            </a:r>
            <a:r>
              <a:rPr sz="1050" b="1" spc="-49" dirty="0">
                <a:solidFill>
                  <a:srgbClr val="09226C"/>
                </a:solidFill>
                <a:cs typeface="Metropolis"/>
              </a:rPr>
              <a:t> </a:t>
            </a:r>
            <a:r>
              <a:rPr sz="1050" b="1" spc="-15" dirty="0">
                <a:solidFill>
                  <a:srgbClr val="09226C"/>
                </a:solidFill>
                <a:cs typeface="Metropolis"/>
              </a:rPr>
              <a:t>rogue</a:t>
            </a:r>
            <a:r>
              <a:rPr sz="1050" b="1" spc="-45" dirty="0">
                <a:solidFill>
                  <a:srgbClr val="09226C"/>
                </a:solidFill>
                <a:cs typeface="Metropolis"/>
              </a:rPr>
              <a:t> </a:t>
            </a:r>
            <a:r>
              <a:rPr sz="1050" b="1" spc="-11" dirty="0">
                <a:solidFill>
                  <a:srgbClr val="09226C"/>
                </a:solidFill>
                <a:cs typeface="Metropolis"/>
              </a:rPr>
              <a:t>device</a:t>
            </a:r>
            <a:endParaRPr sz="1050" b="1" dirty="0">
              <a:cs typeface="Metropolis"/>
            </a:endParaRPr>
          </a:p>
        </p:txBody>
      </p:sp>
      <p:sp>
        <p:nvSpPr>
          <p:cNvPr id="48" name="object 39">
            <a:extLst>
              <a:ext uri="{FF2B5EF4-FFF2-40B4-BE49-F238E27FC236}">
                <a16:creationId xmlns:a16="http://schemas.microsoft.com/office/drawing/2014/main" id="{58BDDF0E-C39A-1244-A160-57C85432185C}"/>
              </a:ext>
            </a:extLst>
          </p:cNvPr>
          <p:cNvSpPr txBox="1"/>
          <p:nvPr/>
        </p:nvSpPr>
        <p:spPr>
          <a:xfrm>
            <a:off x="10228520" y="3633535"/>
            <a:ext cx="1223010" cy="171201"/>
          </a:xfrm>
          <a:prstGeom prst="rect">
            <a:avLst/>
          </a:prstGeom>
        </p:spPr>
        <p:txBody>
          <a:bodyPr vert="horz" wrap="square" lIns="0" tIns="9525" rIns="0" bIns="0" rtlCol="0">
            <a:spAutoFit/>
          </a:bodyPr>
          <a:lstStyle/>
          <a:p>
            <a:pPr marL="9525">
              <a:spcBef>
                <a:spcPts val="75"/>
              </a:spcBef>
            </a:pPr>
            <a:r>
              <a:rPr sz="1050" b="1" spc="-11" dirty="0">
                <a:solidFill>
                  <a:srgbClr val="09226C"/>
                </a:solidFill>
                <a:cs typeface="Metropolis"/>
              </a:rPr>
              <a:t>Unmanage</a:t>
            </a:r>
            <a:r>
              <a:rPr sz="1050" b="1" dirty="0">
                <a:solidFill>
                  <a:srgbClr val="09226C"/>
                </a:solidFill>
                <a:cs typeface="Metropolis"/>
              </a:rPr>
              <a:t>d</a:t>
            </a:r>
            <a:r>
              <a:rPr sz="1050" b="1" spc="-23" dirty="0">
                <a:solidFill>
                  <a:srgbClr val="09226C"/>
                </a:solidFill>
                <a:cs typeface="Metropolis"/>
              </a:rPr>
              <a:t> </a:t>
            </a:r>
            <a:r>
              <a:rPr sz="1050" b="1" spc="-11" dirty="0">
                <a:solidFill>
                  <a:srgbClr val="09226C"/>
                </a:solidFill>
                <a:cs typeface="Metropolis"/>
              </a:rPr>
              <a:t>switch</a:t>
            </a:r>
            <a:endParaRPr sz="1050" b="1" dirty="0">
              <a:cs typeface="Metropolis"/>
            </a:endParaRPr>
          </a:p>
        </p:txBody>
      </p:sp>
      <p:sp>
        <p:nvSpPr>
          <p:cNvPr id="47" name="object 32">
            <a:extLst>
              <a:ext uri="{FF2B5EF4-FFF2-40B4-BE49-F238E27FC236}">
                <a16:creationId xmlns:a16="http://schemas.microsoft.com/office/drawing/2014/main" id="{887772AA-70C8-18EB-F8AD-5D92A6942FA1}"/>
              </a:ext>
            </a:extLst>
          </p:cNvPr>
          <p:cNvSpPr txBox="1"/>
          <p:nvPr/>
        </p:nvSpPr>
        <p:spPr>
          <a:xfrm>
            <a:off x="609600" y="2074338"/>
            <a:ext cx="5679024" cy="4094519"/>
          </a:xfrm>
          <a:prstGeom prst="rect">
            <a:avLst/>
          </a:prstGeom>
        </p:spPr>
        <p:txBody>
          <a:bodyPr vert="horz" wrap="square" lIns="0" tIns="9525" rIns="0" bIns="0" rtlCol="0">
            <a:spAutoFit/>
          </a:bodyPr>
          <a:lstStyle/>
          <a:p>
            <a:pPr marL="266700" marR="109538" indent="-257175">
              <a:lnSpc>
                <a:spcPct val="150000"/>
              </a:lnSpc>
              <a:spcBef>
                <a:spcPts val="75"/>
              </a:spcBef>
              <a:buBlip>
                <a:blip r:embed="rId14">
                  <a:extLst>
                    <a:ext uri="{96DAC541-7B7A-43D3-8B79-37D633B846F1}">
                      <asvg:svgBlip xmlns:asvg="http://schemas.microsoft.com/office/drawing/2016/SVG/main" r:embed="rId15"/>
                    </a:ext>
                  </a:extLst>
                </a:blip>
              </a:buBlip>
            </a:pPr>
            <a:r>
              <a:rPr sz="1600" spc="-15" dirty="0">
                <a:solidFill>
                  <a:srgbClr val="09226C"/>
                </a:solidFill>
                <a:cs typeface="Metropolis"/>
              </a:rPr>
              <a:t>Unmanaged</a:t>
            </a:r>
            <a:r>
              <a:rPr sz="1600" spc="-34" dirty="0">
                <a:solidFill>
                  <a:srgbClr val="09226C"/>
                </a:solidFill>
                <a:cs typeface="Metropolis"/>
              </a:rPr>
              <a:t> </a:t>
            </a:r>
            <a:r>
              <a:rPr sz="1600" spc="-15" dirty="0">
                <a:solidFill>
                  <a:srgbClr val="09226C"/>
                </a:solidFill>
                <a:cs typeface="Metropolis"/>
              </a:rPr>
              <a:t>switch</a:t>
            </a:r>
            <a:r>
              <a:rPr sz="1600" spc="-34" dirty="0">
                <a:solidFill>
                  <a:srgbClr val="09226C"/>
                </a:solidFill>
                <a:cs typeface="Metropolis"/>
              </a:rPr>
              <a:t> </a:t>
            </a:r>
            <a:r>
              <a:rPr sz="1600" dirty="0">
                <a:solidFill>
                  <a:srgbClr val="09226C"/>
                </a:solidFill>
                <a:cs typeface="Metropolis"/>
              </a:rPr>
              <a:t>&amp;</a:t>
            </a:r>
            <a:r>
              <a:rPr sz="1600" spc="-34" dirty="0">
                <a:solidFill>
                  <a:srgbClr val="09226C"/>
                </a:solidFill>
                <a:cs typeface="Metropolis"/>
              </a:rPr>
              <a:t> </a:t>
            </a:r>
            <a:r>
              <a:rPr sz="1600" spc="-19" dirty="0">
                <a:solidFill>
                  <a:srgbClr val="09226C"/>
                </a:solidFill>
                <a:cs typeface="Metropolis"/>
              </a:rPr>
              <a:t>uncontrolled</a:t>
            </a:r>
            <a:r>
              <a:rPr sz="1600" spc="-34" dirty="0">
                <a:solidFill>
                  <a:srgbClr val="09226C"/>
                </a:solidFill>
                <a:cs typeface="Metropolis"/>
              </a:rPr>
              <a:t> </a:t>
            </a:r>
            <a:r>
              <a:rPr sz="1600" spc="-15" dirty="0">
                <a:solidFill>
                  <a:srgbClr val="09226C"/>
                </a:solidFill>
                <a:cs typeface="Metropolis"/>
              </a:rPr>
              <a:t>(MiTM)</a:t>
            </a:r>
            <a:r>
              <a:rPr sz="1600" spc="-30" dirty="0">
                <a:solidFill>
                  <a:srgbClr val="09226C"/>
                </a:solidFill>
                <a:cs typeface="Metropolis"/>
              </a:rPr>
              <a:t> </a:t>
            </a:r>
            <a:r>
              <a:rPr sz="1600" spc="-15" dirty="0">
                <a:solidFill>
                  <a:srgbClr val="09226C"/>
                </a:solidFill>
                <a:cs typeface="Metropolis"/>
              </a:rPr>
              <a:t>hardware </a:t>
            </a:r>
            <a:r>
              <a:rPr sz="1600" spc="-424" dirty="0">
                <a:solidFill>
                  <a:srgbClr val="09226C"/>
                </a:solidFill>
                <a:cs typeface="Metropolis"/>
              </a:rPr>
              <a:t> </a:t>
            </a:r>
            <a:r>
              <a:rPr sz="1600" spc="-11" dirty="0">
                <a:solidFill>
                  <a:srgbClr val="09226C"/>
                </a:solidFill>
                <a:cs typeface="Metropolis"/>
              </a:rPr>
              <a:t>are</a:t>
            </a:r>
            <a:r>
              <a:rPr sz="1600" spc="-34" dirty="0">
                <a:solidFill>
                  <a:srgbClr val="09226C"/>
                </a:solidFill>
                <a:cs typeface="Metropolis"/>
              </a:rPr>
              <a:t> </a:t>
            </a:r>
            <a:r>
              <a:rPr sz="1600" spc="-19" dirty="0">
                <a:solidFill>
                  <a:srgbClr val="09226C"/>
                </a:solidFill>
                <a:cs typeface="Metropolis"/>
              </a:rPr>
              <a:t>completely</a:t>
            </a:r>
            <a:r>
              <a:rPr sz="1600" spc="-30" dirty="0">
                <a:solidFill>
                  <a:srgbClr val="09226C"/>
                </a:solidFill>
                <a:cs typeface="Metropolis"/>
              </a:rPr>
              <a:t> </a:t>
            </a:r>
            <a:r>
              <a:rPr sz="1600" spc="-15" dirty="0">
                <a:solidFill>
                  <a:srgbClr val="09226C"/>
                </a:solidFill>
                <a:cs typeface="Metropolis"/>
              </a:rPr>
              <a:t>invisible</a:t>
            </a:r>
            <a:r>
              <a:rPr sz="1600" spc="-30" dirty="0">
                <a:solidFill>
                  <a:srgbClr val="09226C"/>
                </a:solidFill>
                <a:cs typeface="Metropolis"/>
              </a:rPr>
              <a:t> </a:t>
            </a:r>
            <a:r>
              <a:rPr sz="1600" spc="-8" dirty="0">
                <a:solidFill>
                  <a:srgbClr val="09226C"/>
                </a:solidFill>
                <a:cs typeface="Metropolis"/>
              </a:rPr>
              <a:t>to</a:t>
            </a:r>
            <a:r>
              <a:rPr sz="1600" spc="-30" dirty="0">
                <a:solidFill>
                  <a:srgbClr val="09226C"/>
                </a:solidFill>
                <a:cs typeface="Metropolis"/>
              </a:rPr>
              <a:t> </a:t>
            </a:r>
            <a:r>
              <a:rPr sz="1600" b="1" spc="-11" dirty="0">
                <a:solidFill>
                  <a:srgbClr val="09226C"/>
                </a:solidFill>
                <a:cs typeface="Metropolis Semi Bold"/>
              </a:rPr>
              <a:t>NAC</a:t>
            </a:r>
            <a:r>
              <a:rPr sz="1600" b="1" spc="-30" dirty="0">
                <a:solidFill>
                  <a:srgbClr val="09226C"/>
                </a:solidFill>
                <a:cs typeface="Metropolis Semi Bold"/>
              </a:rPr>
              <a:t> </a:t>
            </a:r>
            <a:r>
              <a:rPr sz="1600" spc="-11" dirty="0">
                <a:solidFill>
                  <a:srgbClr val="09226C"/>
                </a:solidFill>
                <a:cs typeface="Metropolis"/>
              </a:rPr>
              <a:t>and</a:t>
            </a:r>
            <a:r>
              <a:rPr sz="1600" spc="-34" dirty="0">
                <a:solidFill>
                  <a:srgbClr val="09226C"/>
                </a:solidFill>
                <a:cs typeface="Metropolis"/>
              </a:rPr>
              <a:t> </a:t>
            </a:r>
            <a:r>
              <a:rPr sz="1600" b="1" spc="-15" dirty="0">
                <a:solidFill>
                  <a:srgbClr val="09226C"/>
                </a:solidFill>
                <a:cs typeface="Metropolis Semi Bold"/>
              </a:rPr>
              <a:t>IDS/IPS</a:t>
            </a:r>
            <a:endParaRPr lang="en-US" sz="1600" b="1" spc="-15" dirty="0">
              <a:solidFill>
                <a:srgbClr val="09226C"/>
              </a:solidFill>
              <a:cs typeface="Metropolis Semi Bold"/>
            </a:endParaRPr>
          </a:p>
          <a:p>
            <a:pPr marL="266700" marR="109538" indent="-257175">
              <a:lnSpc>
                <a:spcPct val="150000"/>
              </a:lnSpc>
              <a:spcBef>
                <a:spcPts val="75"/>
              </a:spcBef>
              <a:buBlip>
                <a:blip r:embed="rId14">
                  <a:extLst>
                    <a:ext uri="{96DAC541-7B7A-43D3-8B79-37D633B846F1}">
                      <asvg:svgBlip xmlns:asvg="http://schemas.microsoft.com/office/drawing/2016/SVG/main" r:embed="rId15"/>
                    </a:ext>
                  </a:extLst>
                </a:blip>
              </a:buBlip>
            </a:pPr>
            <a:r>
              <a:rPr sz="1600" spc="-11" dirty="0">
                <a:solidFill>
                  <a:srgbClr val="09226C"/>
                </a:solidFill>
                <a:cs typeface="Metropolis"/>
              </a:rPr>
              <a:t>Any</a:t>
            </a:r>
            <a:r>
              <a:rPr sz="1600" spc="-34" dirty="0">
                <a:solidFill>
                  <a:srgbClr val="09226C"/>
                </a:solidFill>
                <a:cs typeface="Metropolis"/>
              </a:rPr>
              <a:t> </a:t>
            </a:r>
            <a:r>
              <a:rPr sz="1600" spc="-15" dirty="0">
                <a:solidFill>
                  <a:srgbClr val="09226C"/>
                </a:solidFill>
                <a:cs typeface="Metropolis"/>
              </a:rPr>
              <a:t>device</a:t>
            </a:r>
            <a:r>
              <a:rPr sz="1600" spc="-34" dirty="0">
                <a:solidFill>
                  <a:srgbClr val="09226C"/>
                </a:solidFill>
                <a:cs typeface="Metropolis"/>
              </a:rPr>
              <a:t> </a:t>
            </a:r>
            <a:r>
              <a:rPr sz="1600" spc="-11" dirty="0">
                <a:solidFill>
                  <a:srgbClr val="09226C"/>
                </a:solidFill>
                <a:cs typeface="Metropolis"/>
              </a:rPr>
              <a:t>that</a:t>
            </a:r>
            <a:r>
              <a:rPr sz="1600" spc="-34" dirty="0">
                <a:solidFill>
                  <a:srgbClr val="09226C"/>
                </a:solidFill>
                <a:cs typeface="Metropolis"/>
              </a:rPr>
              <a:t> </a:t>
            </a:r>
            <a:r>
              <a:rPr sz="1600" spc="-8" dirty="0">
                <a:solidFill>
                  <a:srgbClr val="09226C"/>
                </a:solidFill>
                <a:cs typeface="Metropolis"/>
              </a:rPr>
              <a:t>is</a:t>
            </a:r>
            <a:r>
              <a:rPr sz="1600" spc="-34" dirty="0">
                <a:solidFill>
                  <a:srgbClr val="09226C"/>
                </a:solidFill>
                <a:cs typeface="Metropolis"/>
              </a:rPr>
              <a:t> </a:t>
            </a:r>
            <a:r>
              <a:rPr sz="1600" spc="-19" dirty="0">
                <a:solidFill>
                  <a:srgbClr val="09226C"/>
                </a:solidFill>
                <a:cs typeface="Metropolis"/>
              </a:rPr>
              <a:t>connected</a:t>
            </a:r>
            <a:r>
              <a:rPr sz="1600" spc="-34" dirty="0">
                <a:solidFill>
                  <a:srgbClr val="09226C"/>
                </a:solidFill>
                <a:cs typeface="Metropolis"/>
              </a:rPr>
              <a:t> </a:t>
            </a:r>
            <a:r>
              <a:rPr lang="en-US" sz="1600" spc="-8" dirty="0">
                <a:solidFill>
                  <a:srgbClr val="09226C"/>
                </a:solidFill>
                <a:cs typeface="Metropolis"/>
              </a:rPr>
              <a:t>poses</a:t>
            </a:r>
            <a:r>
              <a:rPr sz="1600" spc="-34" dirty="0">
                <a:solidFill>
                  <a:srgbClr val="09226C"/>
                </a:solidFill>
                <a:cs typeface="Metropolis"/>
              </a:rPr>
              <a:t> </a:t>
            </a:r>
            <a:r>
              <a:rPr sz="1600" dirty="0">
                <a:solidFill>
                  <a:srgbClr val="09226C"/>
                </a:solidFill>
                <a:cs typeface="Metropolis"/>
              </a:rPr>
              <a:t>a</a:t>
            </a:r>
            <a:r>
              <a:rPr sz="1600" spc="-30" dirty="0">
                <a:solidFill>
                  <a:srgbClr val="09226C"/>
                </a:solidFill>
                <a:cs typeface="Metropolis"/>
              </a:rPr>
              <a:t> </a:t>
            </a:r>
            <a:r>
              <a:rPr sz="1600" spc="-15" dirty="0">
                <a:solidFill>
                  <a:srgbClr val="09226C"/>
                </a:solidFill>
                <a:cs typeface="Metropolis"/>
              </a:rPr>
              <a:t>risk-</a:t>
            </a:r>
            <a:endParaRPr lang="en-US" sz="1600" spc="-15" dirty="0">
              <a:solidFill>
                <a:srgbClr val="09226C"/>
              </a:solidFill>
              <a:cs typeface="Metropolis"/>
            </a:endParaRPr>
          </a:p>
          <a:p>
            <a:pPr marL="609600" marR="109538" lvl="1" indent="-257175">
              <a:lnSpc>
                <a:spcPct val="150000"/>
              </a:lnSpc>
              <a:spcBef>
                <a:spcPts val="75"/>
              </a:spcBef>
              <a:buClr>
                <a:srgbClr val="00B050"/>
              </a:buClr>
              <a:buSzPct val="150000"/>
              <a:buFont typeface="Arial" panose="020B0604020202020204" pitchFamily="34" charset="0"/>
              <a:buChar char="•"/>
            </a:pPr>
            <a:r>
              <a:rPr lang="en-US" sz="1600" b="1" spc="-15" dirty="0">
                <a:solidFill>
                  <a:srgbClr val="09226C"/>
                </a:solidFill>
                <a:cs typeface="Metropolis Semi Bold"/>
              </a:rPr>
              <a:t>S</a:t>
            </a:r>
            <a:r>
              <a:rPr sz="1600" b="1" spc="-15" dirty="0">
                <a:solidFill>
                  <a:srgbClr val="09226C"/>
                </a:solidFill>
                <a:cs typeface="Metropolis Semi Bold"/>
              </a:rPr>
              <a:t>poof</a:t>
            </a:r>
            <a:r>
              <a:rPr sz="1600" b="1" spc="-30" dirty="0">
                <a:solidFill>
                  <a:srgbClr val="09226C"/>
                </a:solidFill>
                <a:cs typeface="Metropolis Semi Bold"/>
              </a:rPr>
              <a:t> </a:t>
            </a:r>
            <a:r>
              <a:rPr sz="1600" b="1" spc="-8" dirty="0">
                <a:solidFill>
                  <a:srgbClr val="09226C"/>
                </a:solidFill>
                <a:cs typeface="Metropolis Semi Bold"/>
              </a:rPr>
              <a:t>to</a:t>
            </a:r>
            <a:r>
              <a:rPr sz="1600" b="1" spc="-30" dirty="0">
                <a:solidFill>
                  <a:srgbClr val="09226C"/>
                </a:solidFill>
                <a:cs typeface="Metropolis Semi Bold"/>
              </a:rPr>
              <a:t> </a:t>
            </a:r>
            <a:r>
              <a:rPr sz="1600" b="1" spc="-8" dirty="0">
                <a:solidFill>
                  <a:srgbClr val="09226C"/>
                </a:solidFill>
                <a:cs typeface="Metropolis Semi Bold"/>
              </a:rPr>
              <a:t>be</a:t>
            </a:r>
            <a:r>
              <a:rPr sz="1600" b="1" spc="-34" dirty="0">
                <a:solidFill>
                  <a:srgbClr val="09226C"/>
                </a:solidFill>
                <a:cs typeface="Metropolis Semi Bold"/>
              </a:rPr>
              <a:t> </a:t>
            </a:r>
            <a:r>
              <a:rPr sz="1600" b="1" dirty="0">
                <a:solidFill>
                  <a:srgbClr val="09226C"/>
                </a:solidFill>
                <a:cs typeface="Metropolis Semi Bold"/>
              </a:rPr>
              <a:t>a</a:t>
            </a:r>
            <a:r>
              <a:rPr sz="1600" b="1" spc="-30" dirty="0">
                <a:solidFill>
                  <a:srgbClr val="09226C"/>
                </a:solidFill>
                <a:cs typeface="Metropolis Semi Bold"/>
              </a:rPr>
              <a:t> </a:t>
            </a:r>
            <a:r>
              <a:rPr sz="1600" b="1" spc="-15" dirty="0">
                <a:solidFill>
                  <a:srgbClr val="09226C"/>
                </a:solidFill>
                <a:cs typeface="Metropolis Semi Bold"/>
              </a:rPr>
              <a:t>legitimate</a:t>
            </a:r>
            <a:r>
              <a:rPr sz="1600" b="1" spc="-30" dirty="0">
                <a:solidFill>
                  <a:srgbClr val="09226C"/>
                </a:solidFill>
                <a:cs typeface="Metropolis Semi Bold"/>
              </a:rPr>
              <a:t> </a:t>
            </a:r>
            <a:r>
              <a:rPr sz="1600" b="1" spc="-15" dirty="0">
                <a:solidFill>
                  <a:srgbClr val="09226C"/>
                </a:solidFill>
                <a:cs typeface="Metropolis Semi Bold"/>
              </a:rPr>
              <a:t>device</a:t>
            </a:r>
            <a:r>
              <a:rPr lang="en-US" sz="1600" b="1" spc="-15" dirty="0">
                <a:solidFill>
                  <a:srgbClr val="09226C"/>
                </a:solidFill>
                <a:cs typeface="Metropolis Semi Bold"/>
              </a:rPr>
              <a:t> </a:t>
            </a:r>
            <a:r>
              <a:rPr sz="1600" spc="-11" dirty="0">
                <a:solidFill>
                  <a:srgbClr val="09226C"/>
                </a:solidFill>
                <a:cs typeface="Metropolis"/>
              </a:rPr>
              <a:t>and</a:t>
            </a:r>
            <a:r>
              <a:rPr sz="1600" spc="-38" dirty="0">
                <a:solidFill>
                  <a:srgbClr val="09226C"/>
                </a:solidFill>
                <a:cs typeface="Metropolis"/>
              </a:rPr>
              <a:t> </a:t>
            </a:r>
            <a:r>
              <a:rPr sz="1600" spc="-11" dirty="0">
                <a:solidFill>
                  <a:srgbClr val="09226C"/>
                </a:solidFill>
                <a:cs typeface="Metropolis"/>
              </a:rPr>
              <a:t>send</a:t>
            </a:r>
            <a:r>
              <a:rPr sz="1600" spc="-34" dirty="0">
                <a:solidFill>
                  <a:srgbClr val="09226C"/>
                </a:solidFill>
                <a:cs typeface="Metropolis"/>
              </a:rPr>
              <a:t> </a:t>
            </a:r>
            <a:r>
              <a:rPr sz="1600" spc="-15" dirty="0">
                <a:solidFill>
                  <a:srgbClr val="09226C"/>
                </a:solidFill>
                <a:cs typeface="Metropolis"/>
              </a:rPr>
              <a:t>traffic</a:t>
            </a:r>
            <a:r>
              <a:rPr sz="1600" spc="-34" dirty="0">
                <a:solidFill>
                  <a:srgbClr val="09226C"/>
                </a:solidFill>
                <a:cs typeface="Metropolis"/>
              </a:rPr>
              <a:t> </a:t>
            </a:r>
            <a:r>
              <a:rPr sz="1600" spc="-11" dirty="0">
                <a:solidFill>
                  <a:srgbClr val="09226C"/>
                </a:solidFill>
                <a:cs typeface="Metropolis"/>
              </a:rPr>
              <a:t>into</a:t>
            </a:r>
            <a:r>
              <a:rPr sz="1600" spc="-38" dirty="0">
                <a:solidFill>
                  <a:srgbClr val="09226C"/>
                </a:solidFill>
                <a:cs typeface="Metropolis"/>
              </a:rPr>
              <a:t> </a:t>
            </a:r>
            <a:r>
              <a:rPr sz="1600" spc="-11" dirty="0">
                <a:solidFill>
                  <a:srgbClr val="09226C"/>
                </a:solidFill>
                <a:cs typeface="Metropolis"/>
              </a:rPr>
              <a:t>the</a:t>
            </a:r>
            <a:r>
              <a:rPr sz="1600" spc="-34" dirty="0">
                <a:solidFill>
                  <a:srgbClr val="09226C"/>
                </a:solidFill>
                <a:cs typeface="Metropolis"/>
              </a:rPr>
              <a:t> </a:t>
            </a:r>
            <a:r>
              <a:rPr sz="1600" spc="-23" dirty="0">
                <a:solidFill>
                  <a:srgbClr val="09226C"/>
                </a:solidFill>
                <a:cs typeface="Metropolis"/>
              </a:rPr>
              <a:t>network</a:t>
            </a:r>
            <a:endParaRPr lang="en-US" sz="1600" dirty="0">
              <a:cs typeface="Metropolis"/>
            </a:endParaRPr>
          </a:p>
          <a:p>
            <a:pPr marL="609600" marR="109538" lvl="1" indent="-257175">
              <a:lnSpc>
                <a:spcPct val="150000"/>
              </a:lnSpc>
              <a:spcBef>
                <a:spcPts val="75"/>
              </a:spcBef>
              <a:buClr>
                <a:srgbClr val="00B050"/>
              </a:buClr>
              <a:buSzPct val="150000"/>
              <a:buFont typeface="Arial" panose="020B0604020202020204" pitchFamily="34" charset="0"/>
              <a:buChar char="•"/>
            </a:pPr>
            <a:r>
              <a:rPr lang="en-US" sz="1600" spc="-15" dirty="0">
                <a:solidFill>
                  <a:srgbClr val="09226C"/>
                </a:solidFill>
                <a:cs typeface="Metropolis"/>
              </a:rPr>
              <a:t>I</a:t>
            </a:r>
            <a:r>
              <a:rPr sz="1600" b="1" spc="-15" dirty="0">
                <a:solidFill>
                  <a:srgbClr val="09226C"/>
                </a:solidFill>
                <a:cs typeface="Metropolis Semi Bold"/>
              </a:rPr>
              <a:t>ntercept/manipulate</a:t>
            </a:r>
            <a:r>
              <a:rPr sz="1600" b="1" spc="-26" dirty="0">
                <a:solidFill>
                  <a:srgbClr val="09226C"/>
                </a:solidFill>
                <a:cs typeface="Metropolis Semi Bold"/>
              </a:rPr>
              <a:t> </a:t>
            </a:r>
            <a:r>
              <a:rPr sz="1600" spc="-15" dirty="0">
                <a:solidFill>
                  <a:srgbClr val="09226C"/>
                </a:solidFill>
                <a:cs typeface="Metropolis"/>
              </a:rPr>
              <a:t>traffic </a:t>
            </a:r>
            <a:r>
              <a:rPr sz="1600" spc="-424" dirty="0">
                <a:solidFill>
                  <a:srgbClr val="09226C"/>
                </a:solidFill>
                <a:cs typeface="Metropolis"/>
              </a:rPr>
              <a:t> </a:t>
            </a:r>
            <a:r>
              <a:rPr sz="1600" spc="-19" dirty="0">
                <a:solidFill>
                  <a:srgbClr val="09226C"/>
                </a:solidFill>
                <a:cs typeface="Metropolis"/>
              </a:rPr>
              <a:t>between</a:t>
            </a:r>
            <a:r>
              <a:rPr sz="1600" spc="-34" dirty="0">
                <a:solidFill>
                  <a:srgbClr val="09226C"/>
                </a:solidFill>
                <a:cs typeface="Metropolis"/>
              </a:rPr>
              <a:t> </a:t>
            </a:r>
            <a:r>
              <a:rPr lang="en-US" sz="1600" spc="-11" dirty="0">
                <a:solidFill>
                  <a:srgbClr val="09226C"/>
                </a:solidFill>
                <a:cs typeface="Metropolis"/>
              </a:rPr>
              <a:t>a</a:t>
            </a:r>
            <a:r>
              <a:rPr sz="1600" spc="-30" dirty="0">
                <a:solidFill>
                  <a:srgbClr val="09226C"/>
                </a:solidFill>
                <a:cs typeface="Metropolis"/>
              </a:rPr>
              <a:t> </a:t>
            </a:r>
            <a:r>
              <a:rPr sz="1600" spc="-15" dirty="0">
                <a:solidFill>
                  <a:srgbClr val="09226C"/>
                </a:solidFill>
                <a:cs typeface="Metropolis"/>
              </a:rPr>
              <a:t>legitimate</a:t>
            </a:r>
            <a:r>
              <a:rPr sz="1600" spc="-30" dirty="0">
                <a:solidFill>
                  <a:srgbClr val="09226C"/>
                </a:solidFill>
                <a:cs typeface="Metropolis"/>
              </a:rPr>
              <a:t> </a:t>
            </a:r>
            <a:r>
              <a:rPr lang="en-US" sz="1600" spc="-15" dirty="0">
                <a:solidFill>
                  <a:srgbClr val="09226C"/>
                </a:solidFill>
                <a:cs typeface="Metropolis"/>
              </a:rPr>
              <a:t>a</a:t>
            </a:r>
            <a:r>
              <a:rPr sz="1600" spc="-15" dirty="0">
                <a:solidFill>
                  <a:srgbClr val="09226C"/>
                </a:solidFill>
                <a:cs typeface="Metropolis"/>
              </a:rPr>
              <a:t>sset</a:t>
            </a:r>
            <a:r>
              <a:rPr sz="1600" spc="-30" dirty="0">
                <a:solidFill>
                  <a:srgbClr val="09226C"/>
                </a:solidFill>
                <a:cs typeface="Metropolis"/>
              </a:rPr>
              <a:t> </a:t>
            </a:r>
            <a:r>
              <a:rPr sz="1600" spc="-11" dirty="0">
                <a:solidFill>
                  <a:srgbClr val="09226C"/>
                </a:solidFill>
                <a:cs typeface="Metropolis"/>
              </a:rPr>
              <a:t>and</a:t>
            </a:r>
            <a:r>
              <a:rPr sz="1600" spc="-30" dirty="0">
                <a:solidFill>
                  <a:srgbClr val="09226C"/>
                </a:solidFill>
                <a:cs typeface="Metropolis"/>
              </a:rPr>
              <a:t> </a:t>
            </a:r>
            <a:r>
              <a:rPr sz="1600" spc="-11" dirty="0">
                <a:solidFill>
                  <a:srgbClr val="09226C"/>
                </a:solidFill>
                <a:cs typeface="Metropolis"/>
              </a:rPr>
              <a:t>the</a:t>
            </a:r>
            <a:r>
              <a:rPr sz="1600" spc="-30" dirty="0">
                <a:solidFill>
                  <a:srgbClr val="09226C"/>
                </a:solidFill>
                <a:cs typeface="Metropolis"/>
              </a:rPr>
              <a:t> </a:t>
            </a:r>
            <a:r>
              <a:rPr sz="1600" spc="-23" dirty="0">
                <a:solidFill>
                  <a:srgbClr val="09226C"/>
                </a:solidFill>
                <a:cs typeface="Metropolis"/>
              </a:rPr>
              <a:t>network</a:t>
            </a:r>
            <a:endParaRPr lang="en-US" sz="1600" dirty="0">
              <a:cs typeface="Metropolis"/>
            </a:endParaRPr>
          </a:p>
          <a:p>
            <a:pPr marL="609600" marR="109538" lvl="1" indent="-257175">
              <a:lnSpc>
                <a:spcPct val="150000"/>
              </a:lnSpc>
              <a:spcBef>
                <a:spcPts val="75"/>
              </a:spcBef>
              <a:buClr>
                <a:srgbClr val="00B050"/>
              </a:buClr>
              <a:buSzPct val="150000"/>
              <a:buFont typeface="Arial" panose="020B0604020202020204" pitchFamily="34" charset="0"/>
              <a:buChar char="•"/>
            </a:pPr>
            <a:r>
              <a:rPr lang="en-US" sz="1600" spc="-15" dirty="0">
                <a:solidFill>
                  <a:srgbClr val="09226C"/>
                </a:solidFill>
                <a:cs typeface="Metropolis"/>
              </a:rPr>
              <a:t>I</a:t>
            </a:r>
            <a:r>
              <a:rPr sz="1600" b="1" spc="-15" dirty="0">
                <a:solidFill>
                  <a:srgbClr val="09226C"/>
                </a:solidFill>
                <a:cs typeface="Metropolis Semi Bold"/>
              </a:rPr>
              <a:t>nvisibly</a:t>
            </a:r>
            <a:r>
              <a:rPr sz="1600" b="1" spc="-34" dirty="0">
                <a:solidFill>
                  <a:srgbClr val="09226C"/>
                </a:solidFill>
                <a:cs typeface="Metropolis Semi Bold"/>
              </a:rPr>
              <a:t> </a:t>
            </a:r>
            <a:r>
              <a:rPr sz="1600" b="1" spc="-15" dirty="0">
                <a:solidFill>
                  <a:srgbClr val="09226C"/>
                </a:solidFill>
                <a:cs typeface="Metropolis Semi Bold"/>
              </a:rPr>
              <a:t>infect/attack</a:t>
            </a:r>
            <a:r>
              <a:rPr sz="1600" b="1" spc="-23" dirty="0">
                <a:solidFill>
                  <a:srgbClr val="09226C"/>
                </a:solidFill>
                <a:cs typeface="Metropolis Semi Bold"/>
              </a:rPr>
              <a:t> </a:t>
            </a:r>
            <a:r>
              <a:rPr lang="en-US" sz="1600" spc="-15" dirty="0">
                <a:solidFill>
                  <a:srgbClr val="09226C"/>
                </a:solidFill>
                <a:cs typeface="Metropolis"/>
              </a:rPr>
              <a:t>a</a:t>
            </a:r>
            <a:r>
              <a:rPr sz="1600" spc="-15" dirty="0">
                <a:solidFill>
                  <a:srgbClr val="09226C"/>
                </a:solidFill>
                <a:cs typeface="Metropolis"/>
              </a:rPr>
              <a:t> </a:t>
            </a:r>
            <a:r>
              <a:rPr sz="1600" spc="-428" dirty="0">
                <a:solidFill>
                  <a:srgbClr val="09226C"/>
                </a:solidFill>
                <a:cs typeface="Metropolis"/>
              </a:rPr>
              <a:t> </a:t>
            </a:r>
            <a:r>
              <a:rPr sz="1600" spc="-15" dirty="0">
                <a:solidFill>
                  <a:srgbClr val="09226C"/>
                </a:solidFill>
                <a:cs typeface="Metropolis"/>
              </a:rPr>
              <a:t>legitimate</a:t>
            </a:r>
            <a:r>
              <a:rPr sz="1600" spc="-34" dirty="0">
                <a:solidFill>
                  <a:srgbClr val="09226C"/>
                </a:solidFill>
                <a:cs typeface="Metropolis"/>
              </a:rPr>
              <a:t> </a:t>
            </a:r>
            <a:r>
              <a:rPr lang="en-US" sz="1600" spc="-15" dirty="0">
                <a:solidFill>
                  <a:srgbClr val="09226C"/>
                </a:solidFill>
                <a:cs typeface="Metropolis"/>
              </a:rPr>
              <a:t>a</a:t>
            </a:r>
            <a:r>
              <a:rPr sz="1600" spc="-15" dirty="0">
                <a:solidFill>
                  <a:srgbClr val="09226C"/>
                </a:solidFill>
                <a:cs typeface="Metropolis"/>
              </a:rPr>
              <a:t>sset</a:t>
            </a:r>
            <a:r>
              <a:rPr sz="1600" spc="-30" dirty="0">
                <a:solidFill>
                  <a:srgbClr val="09226C"/>
                </a:solidFill>
                <a:cs typeface="Metropolis"/>
              </a:rPr>
              <a:t> </a:t>
            </a:r>
            <a:r>
              <a:rPr sz="1600" spc="-15" dirty="0">
                <a:solidFill>
                  <a:srgbClr val="09226C"/>
                </a:solidFill>
                <a:cs typeface="Metropolis"/>
              </a:rPr>
              <a:t>without</a:t>
            </a:r>
            <a:r>
              <a:rPr sz="1600" spc="-34" dirty="0">
                <a:solidFill>
                  <a:srgbClr val="09226C"/>
                </a:solidFill>
                <a:cs typeface="Metropolis"/>
              </a:rPr>
              <a:t> </a:t>
            </a:r>
            <a:r>
              <a:rPr sz="1600" spc="-15" dirty="0">
                <a:solidFill>
                  <a:srgbClr val="09226C"/>
                </a:solidFill>
                <a:cs typeface="Metropolis"/>
              </a:rPr>
              <a:t>being</a:t>
            </a:r>
            <a:r>
              <a:rPr sz="1600" spc="-30" dirty="0">
                <a:solidFill>
                  <a:srgbClr val="09226C"/>
                </a:solidFill>
                <a:cs typeface="Metropolis"/>
              </a:rPr>
              <a:t> </a:t>
            </a:r>
            <a:r>
              <a:rPr lang="en-US" sz="1600" spc="-11" dirty="0">
                <a:solidFill>
                  <a:srgbClr val="09226C"/>
                </a:solidFill>
                <a:cs typeface="Metropolis"/>
              </a:rPr>
              <a:t>flagged</a:t>
            </a:r>
            <a:r>
              <a:rPr sz="1600" spc="-30" dirty="0">
                <a:solidFill>
                  <a:srgbClr val="09226C"/>
                </a:solidFill>
                <a:cs typeface="Metropolis"/>
              </a:rPr>
              <a:t> </a:t>
            </a:r>
            <a:endParaRPr lang="en-US" sz="1600" spc="-30" dirty="0">
              <a:solidFill>
                <a:srgbClr val="09226C"/>
              </a:solidFill>
              <a:cs typeface="Metropolis"/>
            </a:endParaRPr>
          </a:p>
          <a:p>
            <a:pPr marL="609600" marR="109538" lvl="1" indent="-257175">
              <a:lnSpc>
                <a:spcPct val="150000"/>
              </a:lnSpc>
              <a:spcBef>
                <a:spcPts val="75"/>
              </a:spcBef>
              <a:buClr>
                <a:srgbClr val="00B050"/>
              </a:buClr>
              <a:buSzPct val="150000"/>
              <a:buFont typeface="Arial" panose="020B0604020202020204" pitchFamily="34" charset="0"/>
              <a:buChar char="•"/>
            </a:pPr>
            <a:r>
              <a:rPr lang="en-US" sz="1600" spc="-15" dirty="0">
                <a:solidFill>
                  <a:srgbClr val="09226C"/>
                </a:solidFill>
                <a:cs typeface="Metropolis"/>
              </a:rPr>
              <a:t>Create</a:t>
            </a:r>
            <a:r>
              <a:rPr sz="1600" spc="-30" dirty="0">
                <a:solidFill>
                  <a:srgbClr val="09226C"/>
                </a:solidFill>
                <a:cs typeface="Metropolis"/>
              </a:rPr>
              <a:t> </a:t>
            </a:r>
            <a:r>
              <a:rPr sz="1600" spc="-8" dirty="0">
                <a:solidFill>
                  <a:srgbClr val="09226C"/>
                </a:solidFill>
                <a:cs typeface="Metropolis"/>
              </a:rPr>
              <a:t>as</a:t>
            </a:r>
            <a:r>
              <a:rPr sz="1600" spc="-34" dirty="0">
                <a:solidFill>
                  <a:srgbClr val="09226C"/>
                </a:solidFill>
                <a:cs typeface="Metropolis"/>
              </a:rPr>
              <a:t> </a:t>
            </a:r>
            <a:r>
              <a:rPr sz="1600" b="1" spc="-15" dirty="0">
                <a:solidFill>
                  <a:srgbClr val="09226C"/>
                </a:solidFill>
                <a:cs typeface="Metropolis Semi Bold"/>
              </a:rPr>
              <a:t>invisible</a:t>
            </a:r>
            <a:r>
              <a:rPr sz="1600" b="1" spc="-30" dirty="0">
                <a:solidFill>
                  <a:srgbClr val="09226C"/>
                </a:solidFill>
                <a:cs typeface="Metropolis Semi Bold"/>
              </a:rPr>
              <a:t> </a:t>
            </a:r>
            <a:r>
              <a:rPr sz="1600" b="1" spc="-11" dirty="0">
                <a:solidFill>
                  <a:srgbClr val="09226C"/>
                </a:solidFill>
                <a:cs typeface="Metropolis Semi Bold"/>
              </a:rPr>
              <a:t>and</a:t>
            </a:r>
            <a:r>
              <a:rPr sz="1600" b="1" spc="-30" dirty="0">
                <a:solidFill>
                  <a:srgbClr val="09226C"/>
                </a:solidFill>
                <a:cs typeface="Metropolis Semi Bold"/>
              </a:rPr>
              <a:t> </a:t>
            </a:r>
            <a:r>
              <a:rPr sz="1600" b="1" spc="-19" dirty="0">
                <a:solidFill>
                  <a:srgbClr val="09226C"/>
                </a:solidFill>
                <a:cs typeface="Metropolis Semi Bold"/>
              </a:rPr>
              <a:t>continuous</a:t>
            </a:r>
            <a:r>
              <a:rPr lang="en-US" sz="1600" b="1" spc="-19" dirty="0">
                <a:solidFill>
                  <a:srgbClr val="09226C"/>
                </a:solidFill>
                <a:cs typeface="Metropolis Semi Bold"/>
              </a:rPr>
              <a:t> </a:t>
            </a:r>
            <a:r>
              <a:rPr sz="1600" spc="-15" dirty="0">
                <a:solidFill>
                  <a:srgbClr val="09226C"/>
                </a:solidFill>
                <a:cs typeface="Metropolis"/>
              </a:rPr>
              <a:t>foothold</a:t>
            </a:r>
            <a:r>
              <a:rPr sz="1600" spc="-45" dirty="0">
                <a:solidFill>
                  <a:srgbClr val="09226C"/>
                </a:solidFill>
                <a:cs typeface="Metropolis"/>
              </a:rPr>
              <a:t> </a:t>
            </a:r>
            <a:r>
              <a:rPr sz="1600" spc="-8" dirty="0">
                <a:solidFill>
                  <a:srgbClr val="09226C"/>
                </a:solidFill>
                <a:cs typeface="Metropolis"/>
              </a:rPr>
              <a:t>in</a:t>
            </a:r>
            <a:r>
              <a:rPr sz="1600" spc="-45" dirty="0">
                <a:solidFill>
                  <a:srgbClr val="09226C"/>
                </a:solidFill>
                <a:cs typeface="Metropolis"/>
              </a:rPr>
              <a:t> </a:t>
            </a:r>
            <a:r>
              <a:rPr sz="1600" spc="-11" dirty="0">
                <a:solidFill>
                  <a:srgbClr val="09226C"/>
                </a:solidFill>
                <a:cs typeface="Metropolis"/>
              </a:rPr>
              <a:t>the</a:t>
            </a:r>
            <a:r>
              <a:rPr sz="1600" spc="-41" dirty="0">
                <a:solidFill>
                  <a:srgbClr val="09226C"/>
                </a:solidFill>
                <a:cs typeface="Metropolis"/>
              </a:rPr>
              <a:t> </a:t>
            </a:r>
            <a:r>
              <a:rPr sz="1600" spc="-15" dirty="0">
                <a:solidFill>
                  <a:srgbClr val="09226C"/>
                </a:solidFill>
                <a:cs typeface="Metropolis"/>
              </a:rPr>
              <a:t>infrastructure</a:t>
            </a:r>
            <a:endParaRPr sz="1600" dirty="0">
              <a:cs typeface="Metropoli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521621" y="2505081"/>
            <a:ext cx="11148757" cy="923920"/>
          </a:xfrm>
        </p:spPr>
        <p:txBody>
          <a:bodyPr/>
          <a:lstStyle/>
          <a:p>
            <a:pPr marL="0" indent="0" algn="ctr">
              <a:buClr>
                <a:srgbClr val="23B589"/>
              </a:buClr>
              <a:buNone/>
            </a:pPr>
            <a:r>
              <a:rPr lang="en-US" sz="4500" dirty="0">
                <a:solidFill>
                  <a:srgbClr val="0C385A"/>
                </a:solidFill>
                <a:latin typeface="Metropolis Semi Bold"/>
              </a:rPr>
              <a:t>Existing technologies blind spots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4000" b="1">
              <a:solidFill>
                <a:srgbClr val="0C385A"/>
              </a:solidFill>
              <a:latin typeface="Metropolis Semi Bold"/>
            </a:endParaRPr>
          </a:p>
        </p:txBody>
      </p:sp>
    </p:spTree>
    <p:extLst>
      <p:ext uri="{BB962C8B-B14F-4D97-AF65-F5344CB8AC3E}">
        <p14:creationId xmlns:p14="http://schemas.microsoft.com/office/powerpoint/2010/main" val="3808296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E4C1FA8-5BF1-BAD3-060C-51435CBD713F}"/>
              </a:ext>
            </a:extLst>
          </p:cNvPr>
          <p:cNvGrpSpPr/>
          <p:nvPr/>
        </p:nvGrpSpPr>
        <p:grpSpPr>
          <a:xfrm>
            <a:off x="2515862" y="2435836"/>
            <a:ext cx="7160278" cy="1986328"/>
            <a:chOff x="2515862" y="2415065"/>
            <a:chExt cx="7160278" cy="1986328"/>
          </a:xfrm>
        </p:grpSpPr>
        <p:pic>
          <p:nvPicPr>
            <p:cNvPr id="7" name="Picture 6">
              <a:extLst>
                <a:ext uri="{FF2B5EF4-FFF2-40B4-BE49-F238E27FC236}">
                  <a16:creationId xmlns:a16="http://schemas.microsoft.com/office/drawing/2014/main" id="{5E14422D-1703-7805-556E-3AD3AF1C64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2515862" y="2415065"/>
              <a:ext cx="2281768" cy="1944786"/>
            </a:xfrm>
            <a:prstGeom prst="rect">
              <a:avLst/>
            </a:prstGeom>
          </p:spPr>
        </p:pic>
        <p:pic>
          <p:nvPicPr>
            <p:cNvPr id="8" name="Picture 7">
              <a:extLst>
                <a:ext uri="{FF2B5EF4-FFF2-40B4-BE49-F238E27FC236}">
                  <a16:creationId xmlns:a16="http://schemas.microsoft.com/office/drawing/2014/main" id="{E4D2F1A9-39F7-0BF4-0169-D21D12BA1C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7394372" y="2456607"/>
              <a:ext cx="2281768" cy="1944786"/>
            </a:xfrm>
            <a:prstGeom prst="rect">
              <a:avLst/>
            </a:prstGeom>
          </p:spPr>
        </p:pic>
      </p:grpSp>
      <p:sp>
        <p:nvSpPr>
          <p:cNvPr id="5" name="Text Placeholder 1">
            <a:extLst>
              <a:ext uri="{FF2B5EF4-FFF2-40B4-BE49-F238E27FC236}">
                <a16:creationId xmlns:a16="http://schemas.microsoft.com/office/drawing/2014/main" id="{172C4F61-5374-5F56-84CD-89FAB779CAEC}"/>
              </a:ext>
            </a:extLst>
          </p:cNvPr>
          <p:cNvSpPr>
            <a:spLocks noGrp="1"/>
          </p:cNvSpPr>
          <p:nvPr>
            <p:ph type="body" sz="quarter" idx="11"/>
          </p:nvPr>
        </p:nvSpPr>
        <p:spPr>
          <a:xfrm>
            <a:off x="632179" y="699910"/>
            <a:ext cx="10972800" cy="429643"/>
          </a:xfrm>
        </p:spPr>
        <p:txBody>
          <a:bodyPr/>
          <a:lstStyle/>
          <a:p>
            <a:pPr algn="ctr"/>
            <a:r>
              <a:rPr lang="en-US" sz="3200" dirty="0">
                <a:solidFill>
                  <a:srgbClr val="0C385A"/>
                </a:solidFill>
                <a:latin typeface="Metropolis Extra Light" panose="00000300000000000000" pitchFamily="2" charset="0"/>
              </a:rPr>
              <a:t>Friend or Foe?</a:t>
            </a:r>
            <a:endParaRPr lang="en-IL" sz="3200" dirty="0">
              <a:solidFill>
                <a:srgbClr val="0C385A"/>
              </a:solidFill>
              <a:latin typeface="Metropolis Extra Light" panose="00000300000000000000" pitchFamily="2" charset="0"/>
            </a:endParaRPr>
          </a:p>
        </p:txBody>
      </p:sp>
    </p:spTree>
    <p:extLst>
      <p:ext uri="{BB962C8B-B14F-4D97-AF65-F5344CB8AC3E}">
        <p14:creationId xmlns:p14="http://schemas.microsoft.com/office/powerpoint/2010/main" val="4110154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3465E50-F417-1BF1-4353-B53375447F22}"/>
              </a:ext>
            </a:extLst>
          </p:cNvPr>
          <p:cNvSpPr txBox="1"/>
          <p:nvPr/>
        </p:nvSpPr>
        <p:spPr>
          <a:xfrm>
            <a:off x="1021976" y="3814314"/>
            <a:ext cx="5074024" cy="523220"/>
          </a:xfrm>
          <a:prstGeom prst="rect">
            <a:avLst/>
          </a:prstGeom>
          <a:noFill/>
        </p:spPr>
        <p:txBody>
          <a:bodyPr wrap="square">
            <a:spAutoFit/>
          </a:bodyPr>
          <a:lstStyle/>
          <a:p>
            <a:pPr algn="ctr"/>
            <a:r>
              <a:rPr lang="en-US" sz="2800" i="0" dirty="0">
                <a:solidFill>
                  <a:srgbClr val="0A236D"/>
                </a:solidFill>
                <a:effectLst/>
                <a:cs typeface="Arial" panose="020B0604020202020204" pitchFamily="34" charset="0"/>
              </a:rPr>
              <a:t>00-1c-06-00-bc-37</a:t>
            </a:r>
            <a:endParaRPr lang="en-US" dirty="0">
              <a:solidFill>
                <a:srgbClr val="0A236D"/>
              </a:solidFill>
              <a:cs typeface="Arial" panose="020B0604020202020204" pitchFamily="34" charset="0"/>
            </a:endParaRPr>
          </a:p>
        </p:txBody>
      </p:sp>
      <p:sp>
        <p:nvSpPr>
          <p:cNvPr id="14" name="TextBox 13">
            <a:extLst>
              <a:ext uri="{FF2B5EF4-FFF2-40B4-BE49-F238E27FC236}">
                <a16:creationId xmlns:a16="http://schemas.microsoft.com/office/drawing/2014/main" id="{B8FC7871-B34C-5E29-DE59-2D42E7325557}"/>
              </a:ext>
            </a:extLst>
          </p:cNvPr>
          <p:cNvSpPr txBox="1"/>
          <p:nvPr/>
        </p:nvSpPr>
        <p:spPr>
          <a:xfrm>
            <a:off x="6096000" y="3814314"/>
            <a:ext cx="5074024" cy="523220"/>
          </a:xfrm>
          <a:prstGeom prst="rect">
            <a:avLst/>
          </a:prstGeom>
          <a:noFill/>
        </p:spPr>
        <p:txBody>
          <a:bodyPr wrap="square">
            <a:spAutoFit/>
          </a:bodyPr>
          <a:lstStyle/>
          <a:p>
            <a:pPr algn="ctr"/>
            <a:r>
              <a:rPr lang="en-US" sz="2800" i="0" dirty="0">
                <a:solidFill>
                  <a:srgbClr val="0A236D"/>
                </a:solidFill>
                <a:effectLst/>
                <a:cs typeface="Arial" panose="020B0604020202020204" pitchFamily="34" charset="0"/>
              </a:rPr>
              <a:t>00-1c-06-00-bc-37</a:t>
            </a:r>
            <a:endParaRPr lang="en-US" dirty="0">
              <a:solidFill>
                <a:srgbClr val="0A236D"/>
              </a:solidFill>
              <a:cs typeface="Arial" panose="020B0604020202020204" pitchFamily="34" charset="0"/>
            </a:endParaRPr>
          </a:p>
        </p:txBody>
      </p:sp>
      <p:sp>
        <p:nvSpPr>
          <p:cNvPr id="5" name="Text Placeholder 1">
            <a:extLst>
              <a:ext uri="{FF2B5EF4-FFF2-40B4-BE49-F238E27FC236}">
                <a16:creationId xmlns:a16="http://schemas.microsoft.com/office/drawing/2014/main" id="{ED5C8BAA-CEB9-2071-BF39-986D12BFED4A}"/>
              </a:ext>
            </a:extLst>
          </p:cNvPr>
          <p:cNvSpPr>
            <a:spLocks noGrp="1"/>
          </p:cNvSpPr>
          <p:nvPr>
            <p:ph type="body" sz="quarter" idx="11"/>
          </p:nvPr>
        </p:nvSpPr>
        <p:spPr>
          <a:xfrm>
            <a:off x="598311" y="688622"/>
            <a:ext cx="11017957" cy="496403"/>
          </a:xfrm>
        </p:spPr>
        <p:txBody>
          <a:bodyPr/>
          <a:lstStyle/>
          <a:p>
            <a:pPr algn="ctr"/>
            <a:r>
              <a:rPr lang="en-US" sz="3200" dirty="0">
                <a:solidFill>
                  <a:srgbClr val="FD6445"/>
                </a:solidFill>
                <a:latin typeface="Metropolis Extra Light" panose="00000300000000000000" pitchFamily="2" charset="0"/>
              </a:rPr>
              <a:t>Same</a:t>
            </a:r>
            <a:r>
              <a:rPr lang="en-US" sz="3200" dirty="0">
                <a:solidFill>
                  <a:srgbClr val="0C385A"/>
                </a:solidFill>
                <a:latin typeface="Metropolis Extra Light" panose="00000300000000000000" pitchFamily="2" charset="0"/>
              </a:rPr>
              <a:t> MAC</a:t>
            </a:r>
            <a:endParaRPr lang="en-IL" sz="3200" dirty="0">
              <a:solidFill>
                <a:srgbClr val="0C385A"/>
              </a:solidFill>
              <a:latin typeface="Metropolis Extra Light" panose="00000300000000000000" pitchFamily="2" charset="0"/>
            </a:endParaRPr>
          </a:p>
        </p:txBody>
      </p:sp>
      <p:pic>
        <p:nvPicPr>
          <p:cNvPr id="3" name="Picture 2">
            <a:extLst>
              <a:ext uri="{FF2B5EF4-FFF2-40B4-BE49-F238E27FC236}">
                <a16:creationId xmlns:a16="http://schemas.microsoft.com/office/drawing/2014/main" id="{17971CDF-0705-674D-4642-2CD6EEE298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2397107" y="1665535"/>
            <a:ext cx="1877143" cy="1599919"/>
          </a:xfrm>
          <a:prstGeom prst="rect">
            <a:avLst/>
          </a:prstGeom>
        </p:spPr>
      </p:pic>
      <p:pic>
        <p:nvPicPr>
          <p:cNvPr id="4" name="Picture 3">
            <a:extLst>
              <a:ext uri="{FF2B5EF4-FFF2-40B4-BE49-F238E27FC236}">
                <a16:creationId xmlns:a16="http://schemas.microsoft.com/office/drawing/2014/main" id="{A49300F5-50E2-2CE4-6F04-EAB9E609D6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7917752" y="1699710"/>
            <a:ext cx="1877143" cy="1599919"/>
          </a:xfrm>
          <a:prstGeom prst="rect">
            <a:avLst/>
          </a:prstGeom>
        </p:spPr>
      </p:pic>
    </p:spTree>
    <p:extLst>
      <p:ext uri="{BB962C8B-B14F-4D97-AF65-F5344CB8AC3E}">
        <p14:creationId xmlns:p14="http://schemas.microsoft.com/office/powerpoint/2010/main" val="2082429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EA7FBC-6B43-4539-0F04-F32CEC92C7B9}"/>
              </a:ext>
            </a:extLst>
          </p:cNvPr>
          <p:cNvPicPr>
            <a:picLocks noChangeAspect="1"/>
          </p:cNvPicPr>
          <p:nvPr/>
        </p:nvPicPr>
        <p:blipFill rotWithShape="1">
          <a:blip r:embed="rId3"/>
          <a:srcRect l="1031" t="9604"/>
          <a:stretch/>
        </p:blipFill>
        <p:spPr>
          <a:xfrm>
            <a:off x="1346201" y="3445672"/>
            <a:ext cx="4369576" cy="2585332"/>
          </a:xfrm>
          <a:prstGeom prst="rect">
            <a:avLst/>
          </a:prstGeom>
        </p:spPr>
      </p:pic>
      <p:pic>
        <p:nvPicPr>
          <p:cNvPr id="8" name="Picture 7">
            <a:extLst>
              <a:ext uri="{FF2B5EF4-FFF2-40B4-BE49-F238E27FC236}">
                <a16:creationId xmlns:a16="http://schemas.microsoft.com/office/drawing/2014/main" id="{85F72142-3BA8-06FB-118D-5B32501FF529}"/>
              </a:ext>
            </a:extLst>
          </p:cNvPr>
          <p:cNvPicPr>
            <a:picLocks noChangeAspect="1"/>
          </p:cNvPicPr>
          <p:nvPr/>
        </p:nvPicPr>
        <p:blipFill rotWithShape="1">
          <a:blip r:embed="rId3"/>
          <a:srcRect l="1031" t="9604"/>
          <a:stretch/>
        </p:blipFill>
        <p:spPr>
          <a:xfrm>
            <a:off x="6521739" y="3445670"/>
            <a:ext cx="4369576" cy="2585332"/>
          </a:xfrm>
          <a:prstGeom prst="rect">
            <a:avLst/>
          </a:prstGeom>
        </p:spPr>
      </p:pic>
      <p:pic>
        <p:nvPicPr>
          <p:cNvPr id="6" name="Picture 5">
            <a:extLst>
              <a:ext uri="{FF2B5EF4-FFF2-40B4-BE49-F238E27FC236}">
                <a16:creationId xmlns:a16="http://schemas.microsoft.com/office/drawing/2014/main" id="{D6022A0E-5052-1062-6EF4-1AF24D26AC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2397107" y="1665535"/>
            <a:ext cx="1877143" cy="1599919"/>
          </a:xfrm>
          <a:prstGeom prst="rect">
            <a:avLst/>
          </a:prstGeom>
        </p:spPr>
      </p:pic>
      <p:pic>
        <p:nvPicPr>
          <p:cNvPr id="9" name="Picture 8">
            <a:extLst>
              <a:ext uri="{FF2B5EF4-FFF2-40B4-BE49-F238E27FC236}">
                <a16:creationId xmlns:a16="http://schemas.microsoft.com/office/drawing/2014/main" id="{F45BC9DD-E89F-D9D6-81EB-4AB6D97043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7917752" y="1699710"/>
            <a:ext cx="1877143" cy="1599919"/>
          </a:xfrm>
          <a:prstGeom prst="rect">
            <a:avLst/>
          </a:prstGeom>
        </p:spPr>
      </p:pic>
      <p:sp>
        <p:nvSpPr>
          <p:cNvPr id="10" name="Text Placeholder 1">
            <a:extLst>
              <a:ext uri="{FF2B5EF4-FFF2-40B4-BE49-F238E27FC236}">
                <a16:creationId xmlns:a16="http://schemas.microsoft.com/office/drawing/2014/main" id="{B455652F-8DEB-7E73-BE62-791DD4CFDE0B}"/>
              </a:ext>
            </a:extLst>
          </p:cNvPr>
          <p:cNvSpPr>
            <a:spLocks noGrp="1"/>
          </p:cNvSpPr>
          <p:nvPr>
            <p:ph type="body" sz="quarter" idx="11"/>
          </p:nvPr>
        </p:nvSpPr>
        <p:spPr>
          <a:xfrm>
            <a:off x="598312" y="677333"/>
            <a:ext cx="11017956" cy="488079"/>
          </a:xfrm>
        </p:spPr>
        <p:txBody>
          <a:bodyPr/>
          <a:lstStyle/>
          <a:p>
            <a:pPr algn="ctr"/>
            <a:r>
              <a:rPr lang="en-US" sz="3200" dirty="0">
                <a:solidFill>
                  <a:srgbClr val="FD6445"/>
                </a:solidFill>
                <a:latin typeface="Metropolis Extra Light" panose="00000300000000000000" pitchFamily="2" charset="0"/>
              </a:rPr>
              <a:t>Same</a:t>
            </a:r>
            <a:r>
              <a:rPr lang="en-US" sz="3200" dirty="0">
                <a:solidFill>
                  <a:srgbClr val="0C385A"/>
                </a:solidFill>
                <a:latin typeface="Metropolis Extra Light" panose="00000300000000000000" pitchFamily="2" charset="0"/>
              </a:rPr>
              <a:t> Ports</a:t>
            </a:r>
            <a:endParaRPr lang="en-IL" sz="3200" dirty="0">
              <a:solidFill>
                <a:srgbClr val="0C385A"/>
              </a:solidFill>
              <a:latin typeface="Metropolis Extra Light" panose="00000300000000000000" pitchFamily="2" charset="0"/>
            </a:endParaRPr>
          </a:p>
        </p:txBody>
      </p:sp>
    </p:spTree>
    <p:extLst>
      <p:ext uri="{BB962C8B-B14F-4D97-AF65-F5344CB8AC3E}">
        <p14:creationId xmlns:p14="http://schemas.microsoft.com/office/powerpoint/2010/main" val="3869814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999DE-023B-F0BE-6748-288B3206469C}"/>
              </a:ext>
            </a:extLst>
          </p:cNvPr>
          <p:cNvPicPr>
            <a:picLocks noChangeAspect="1"/>
          </p:cNvPicPr>
          <p:nvPr/>
        </p:nvPicPr>
        <p:blipFill rotWithShape="1">
          <a:blip r:embed="rId3"/>
          <a:srcRect t="4198"/>
          <a:stretch/>
        </p:blipFill>
        <p:spPr>
          <a:xfrm>
            <a:off x="1487726" y="3454992"/>
            <a:ext cx="4041007" cy="2266301"/>
          </a:xfrm>
          <a:prstGeom prst="rect">
            <a:avLst/>
          </a:prstGeom>
        </p:spPr>
      </p:pic>
      <p:pic>
        <p:nvPicPr>
          <p:cNvPr id="6" name="Picture 5">
            <a:extLst>
              <a:ext uri="{FF2B5EF4-FFF2-40B4-BE49-F238E27FC236}">
                <a16:creationId xmlns:a16="http://schemas.microsoft.com/office/drawing/2014/main" id="{3C6953D6-5AA6-B91F-782B-A36BEE66F503}"/>
              </a:ext>
            </a:extLst>
          </p:cNvPr>
          <p:cNvPicPr>
            <a:picLocks noChangeAspect="1"/>
          </p:cNvPicPr>
          <p:nvPr/>
        </p:nvPicPr>
        <p:blipFill rotWithShape="1">
          <a:blip r:embed="rId3"/>
          <a:srcRect t="4198"/>
          <a:stretch/>
        </p:blipFill>
        <p:spPr>
          <a:xfrm>
            <a:off x="6663269" y="3454991"/>
            <a:ext cx="4041007" cy="2266301"/>
          </a:xfrm>
          <a:prstGeom prst="rect">
            <a:avLst/>
          </a:prstGeom>
        </p:spPr>
      </p:pic>
      <p:sp>
        <p:nvSpPr>
          <p:cNvPr id="10" name="Text Placeholder 1">
            <a:extLst>
              <a:ext uri="{FF2B5EF4-FFF2-40B4-BE49-F238E27FC236}">
                <a16:creationId xmlns:a16="http://schemas.microsoft.com/office/drawing/2014/main" id="{87AA3C3B-8D70-E54C-724E-643F2FB6FA6C}"/>
              </a:ext>
            </a:extLst>
          </p:cNvPr>
          <p:cNvSpPr>
            <a:spLocks noGrp="1"/>
          </p:cNvSpPr>
          <p:nvPr>
            <p:ph type="body" sz="quarter" idx="11"/>
          </p:nvPr>
        </p:nvSpPr>
        <p:spPr>
          <a:xfrm>
            <a:off x="609600" y="685143"/>
            <a:ext cx="11006668" cy="381657"/>
          </a:xfrm>
        </p:spPr>
        <p:txBody>
          <a:bodyPr/>
          <a:lstStyle/>
          <a:p>
            <a:pPr algn="ctr"/>
            <a:r>
              <a:rPr lang="en-US" sz="3200" dirty="0">
                <a:solidFill>
                  <a:srgbClr val="FD6445"/>
                </a:solidFill>
                <a:latin typeface="Metropolis Extra Light" panose="00000300000000000000" pitchFamily="2" charset="0"/>
              </a:rPr>
              <a:t>Same</a:t>
            </a:r>
            <a:r>
              <a:rPr lang="en-US" sz="3200" dirty="0">
                <a:solidFill>
                  <a:srgbClr val="0C385A"/>
                </a:solidFill>
                <a:latin typeface="Metropolis Extra Light" panose="00000300000000000000" pitchFamily="2" charset="0"/>
              </a:rPr>
              <a:t> Traffic</a:t>
            </a:r>
            <a:endParaRPr lang="en-IL" sz="3200" dirty="0">
              <a:solidFill>
                <a:srgbClr val="0C385A"/>
              </a:solidFill>
              <a:latin typeface="Metropolis Extra Light" panose="00000300000000000000" pitchFamily="2" charset="0"/>
            </a:endParaRPr>
          </a:p>
        </p:txBody>
      </p:sp>
      <p:pic>
        <p:nvPicPr>
          <p:cNvPr id="2" name="Picture 1">
            <a:extLst>
              <a:ext uri="{FF2B5EF4-FFF2-40B4-BE49-F238E27FC236}">
                <a16:creationId xmlns:a16="http://schemas.microsoft.com/office/drawing/2014/main" id="{661A3C25-00A0-B7DF-6C68-4CB04050DD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2397107" y="1665535"/>
            <a:ext cx="1877143" cy="1599919"/>
          </a:xfrm>
          <a:prstGeom prst="rect">
            <a:avLst/>
          </a:prstGeom>
        </p:spPr>
      </p:pic>
      <p:pic>
        <p:nvPicPr>
          <p:cNvPr id="5" name="Picture 4">
            <a:extLst>
              <a:ext uri="{FF2B5EF4-FFF2-40B4-BE49-F238E27FC236}">
                <a16:creationId xmlns:a16="http://schemas.microsoft.com/office/drawing/2014/main" id="{4DEAB738-2584-A606-5FE5-82CFCF9A7C0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7917752" y="1699710"/>
            <a:ext cx="1877143" cy="1599919"/>
          </a:xfrm>
          <a:prstGeom prst="rect">
            <a:avLst/>
          </a:prstGeom>
        </p:spPr>
      </p:pic>
    </p:spTree>
    <p:extLst>
      <p:ext uri="{BB962C8B-B14F-4D97-AF65-F5344CB8AC3E}">
        <p14:creationId xmlns:p14="http://schemas.microsoft.com/office/powerpoint/2010/main" val="268797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05;p8">
            <a:extLst>
              <a:ext uri="{FF2B5EF4-FFF2-40B4-BE49-F238E27FC236}">
                <a16:creationId xmlns:a16="http://schemas.microsoft.com/office/drawing/2014/main" id="{740D27E2-B046-4026-00D5-366EA384D1F9}"/>
              </a:ext>
            </a:extLst>
          </p:cNvPr>
          <p:cNvPicPr preferRelativeResize="0"/>
          <p:nvPr/>
        </p:nvPicPr>
        <p:blipFill rotWithShape="1">
          <a:blip r:embed="rId3">
            <a:alphaModFix/>
          </a:blip>
          <a:srcRect/>
          <a:stretch/>
        </p:blipFill>
        <p:spPr>
          <a:xfrm>
            <a:off x="1599750" y="3814567"/>
            <a:ext cx="3816960" cy="2334524"/>
          </a:xfrm>
          <a:prstGeom prst="rect">
            <a:avLst/>
          </a:prstGeom>
          <a:noFill/>
          <a:ln>
            <a:noFill/>
          </a:ln>
        </p:spPr>
      </p:pic>
      <p:pic>
        <p:nvPicPr>
          <p:cNvPr id="8" name="Google Shape;211;p8" descr="A screenshot of a computer&#10;&#10;Description automatically generated with medium confidence">
            <a:extLst>
              <a:ext uri="{FF2B5EF4-FFF2-40B4-BE49-F238E27FC236}">
                <a16:creationId xmlns:a16="http://schemas.microsoft.com/office/drawing/2014/main" id="{5DB929F1-67D6-6624-0D6E-F3CC8E60B89A}"/>
              </a:ext>
            </a:extLst>
          </p:cNvPr>
          <p:cNvPicPr preferRelativeResize="0"/>
          <p:nvPr/>
        </p:nvPicPr>
        <p:blipFill rotWithShape="1">
          <a:blip r:embed="rId4">
            <a:alphaModFix/>
          </a:blip>
          <a:srcRect/>
          <a:stretch/>
        </p:blipFill>
        <p:spPr>
          <a:xfrm>
            <a:off x="6672714" y="3814567"/>
            <a:ext cx="4022107" cy="2347092"/>
          </a:xfrm>
          <a:prstGeom prst="rect">
            <a:avLst/>
          </a:prstGeom>
          <a:noFill/>
          <a:ln>
            <a:noFill/>
          </a:ln>
        </p:spPr>
      </p:pic>
      <p:sp>
        <p:nvSpPr>
          <p:cNvPr id="12" name="Rectangle 11">
            <a:extLst>
              <a:ext uri="{FF2B5EF4-FFF2-40B4-BE49-F238E27FC236}">
                <a16:creationId xmlns:a16="http://schemas.microsoft.com/office/drawing/2014/main" id="{50443B63-9E38-1778-66FA-ABB6805C4F00}"/>
              </a:ext>
            </a:extLst>
          </p:cNvPr>
          <p:cNvSpPr/>
          <p:nvPr/>
        </p:nvSpPr>
        <p:spPr>
          <a:xfrm>
            <a:off x="6890258" y="1167185"/>
            <a:ext cx="1105786" cy="2079343"/>
          </a:xfrm>
          <a:prstGeom prst="rect">
            <a:avLst/>
          </a:prstGeom>
          <a:solidFill>
            <a:srgbClr val="F5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ADCFD6-F8A9-16E4-7D8B-6FC42203A19F}"/>
              </a:ext>
            </a:extLst>
          </p:cNvPr>
          <p:cNvSpPr/>
          <p:nvPr/>
        </p:nvSpPr>
        <p:spPr>
          <a:xfrm>
            <a:off x="9185402" y="1099926"/>
            <a:ext cx="681612" cy="1998922"/>
          </a:xfrm>
          <a:prstGeom prst="rect">
            <a:avLst/>
          </a:prstGeom>
          <a:solidFill>
            <a:srgbClr val="F2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omputer box with a skull face&#10;&#10;Description automatically generated">
            <a:extLst>
              <a:ext uri="{FF2B5EF4-FFF2-40B4-BE49-F238E27FC236}">
                <a16:creationId xmlns:a16="http://schemas.microsoft.com/office/drawing/2014/main" id="{D997250F-939A-3704-28B0-8E0F86B95A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62" b="91016" l="9961" r="89844">
                        <a14:foregroundMark x1="35352" y1="9375" x2="46289" y2="8398"/>
                        <a14:foregroundMark x1="46289" y1="8398" x2="62793" y2="11426"/>
                        <a14:foregroundMark x1="64648" y1="26172" x2="69141" y2="19141"/>
                        <a14:foregroundMark x1="69141" y1="19141" x2="69141" y2="18848"/>
                        <a14:foregroundMark x1="60352" y1="57324" x2="59961" y2="67773"/>
                        <a14:foregroundMark x1="59961" y1="67773" x2="55371" y2="77441"/>
                        <a14:foregroundMark x1="55371" y1="77441" x2="37793" y2="84863"/>
                        <a14:foregroundMark x1="37793" y1="84863" x2="29492" y2="82422"/>
                        <a14:foregroundMark x1="29492" y1="82422" x2="19727" y2="56836"/>
                        <a14:foregroundMark x1="19727" y1="56836" x2="19629" y2="56445"/>
                        <a14:foregroundMark x1="69531" y1="71191" x2="61621" y2="89355"/>
                        <a14:foregroundMark x1="61621" y1="89355" x2="53613" y2="91113"/>
                        <a14:foregroundMark x1="53613" y1="91113" x2="35938" y2="87891"/>
                        <a14:foregroundMark x1="35938" y1="87891" x2="25684" y2="83789"/>
                        <a14:foregroundMark x1="25684" y1="83789" x2="18164" y2="73730"/>
                        <a14:foregroundMark x1="18164" y1="73730" x2="20215" y2="66602"/>
                        <a14:foregroundMark x1="20215" y1="66602" x2="20898" y2="66113"/>
                        <a14:foregroundMark x1="30859" y1="90723" x2="21680" y2="84668"/>
                        <a14:foregroundMark x1="74219" y1="7813" x2="50684" y2="7617"/>
                        <a14:foregroundMark x1="75781" y1="7813" x2="51660" y2="6738"/>
                        <a14:foregroundMark x1="37695" y1="5762" x2="50098" y2="9180"/>
                        <a14:foregroundMark x1="50098" y1="9180" x2="50098" y2="9180"/>
                      </a14:backgroundRemoval>
                    </a14:imgEffect>
                  </a14:imgLayer>
                </a14:imgProps>
              </a:ext>
            </a:extLst>
          </a:blip>
          <a:stretch>
            <a:fillRect/>
          </a:stretch>
        </p:blipFill>
        <p:spPr>
          <a:xfrm>
            <a:off x="2378135" y="1482776"/>
            <a:ext cx="2221186" cy="2221186"/>
          </a:xfrm>
          <a:prstGeom prst="rect">
            <a:avLst/>
          </a:prstGeom>
        </p:spPr>
      </p:pic>
      <p:sp>
        <p:nvSpPr>
          <p:cNvPr id="7" name="Text Placeholder 1">
            <a:extLst>
              <a:ext uri="{FF2B5EF4-FFF2-40B4-BE49-F238E27FC236}">
                <a16:creationId xmlns:a16="http://schemas.microsoft.com/office/drawing/2014/main" id="{1EB09A73-4C68-ED84-EE77-6D0A7D0B6974}"/>
              </a:ext>
            </a:extLst>
          </p:cNvPr>
          <p:cNvSpPr>
            <a:spLocks noGrp="1"/>
          </p:cNvSpPr>
          <p:nvPr>
            <p:ph type="body" sz="quarter" idx="11"/>
          </p:nvPr>
        </p:nvSpPr>
        <p:spPr>
          <a:xfrm>
            <a:off x="582001" y="696341"/>
            <a:ext cx="11027997" cy="403585"/>
          </a:xfrm>
        </p:spPr>
        <p:txBody>
          <a:bodyPr/>
          <a:lstStyle/>
          <a:p>
            <a:pPr algn="ctr"/>
            <a:r>
              <a:rPr lang="en-US" sz="3200" dirty="0">
                <a:solidFill>
                  <a:srgbClr val="FD6445"/>
                </a:solidFill>
                <a:latin typeface="Metropolis Extra Light" panose="00000300000000000000" pitchFamily="2" charset="0"/>
              </a:rPr>
              <a:t>Different</a:t>
            </a:r>
            <a:r>
              <a:rPr lang="en-US" sz="3200" b="0" dirty="0">
                <a:solidFill>
                  <a:srgbClr val="0C385A"/>
                </a:solidFill>
                <a:latin typeface="Metropolis Extra Light" panose="00000300000000000000" pitchFamily="2" charset="0"/>
              </a:rPr>
              <a:t> Asset DNA!</a:t>
            </a:r>
            <a:endParaRPr lang="en-IL" sz="3200" b="0" dirty="0">
              <a:solidFill>
                <a:srgbClr val="0C385A"/>
              </a:solidFill>
              <a:latin typeface="Metropolis Extra Light" panose="00000300000000000000" pitchFamily="2" charset="0"/>
            </a:endParaRPr>
          </a:p>
        </p:txBody>
      </p:sp>
      <p:pic>
        <p:nvPicPr>
          <p:cNvPr id="2" name="Picture 1">
            <a:extLst>
              <a:ext uri="{FF2B5EF4-FFF2-40B4-BE49-F238E27FC236}">
                <a16:creationId xmlns:a16="http://schemas.microsoft.com/office/drawing/2014/main" id="{A75B2DF6-35F0-5099-EBC5-94411B65449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7917752" y="1699710"/>
            <a:ext cx="1877143" cy="1599919"/>
          </a:xfrm>
          <a:prstGeom prst="rect">
            <a:avLst/>
          </a:prstGeom>
        </p:spPr>
      </p:pic>
    </p:spTree>
    <p:extLst>
      <p:ext uri="{BB962C8B-B14F-4D97-AF65-F5344CB8AC3E}">
        <p14:creationId xmlns:p14="http://schemas.microsoft.com/office/powerpoint/2010/main" val="1862564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6;p7">
            <a:extLst>
              <a:ext uri="{FF2B5EF4-FFF2-40B4-BE49-F238E27FC236}">
                <a16:creationId xmlns:a16="http://schemas.microsoft.com/office/drawing/2014/main" id="{DAA8434C-6F2F-F47E-8DAE-9602A75EAD15}"/>
              </a:ext>
            </a:extLst>
          </p:cNvPr>
          <p:cNvSpPr txBox="1"/>
          <p:nvPr/>
        </p:nvSpPr>
        <p:spPr>
          <a:xfrm>
            <a:off x="7765391" y="1292798"/>
            <a:ext cx="3701957" cy="646331"/>
          </a:xfrm>
          <a:prstGeom prst="rect">
            <a:avLst/>
          </a:prstGeom>
          <a:noFill/>
          <a:ln>
            <a:noFill/>
          </a:ln>
        </p:spPr>
        <p:txBody>
          <a:bodyPr spcFirstLastPara="1" wrap="square" lIns="91425" tIns="45700" rIns="91425" bIns="45700" anchor="t" anchorCtr="0">
            <a:noAutofit/>
          </a:bodyPr>
          <a:lstStyle/>
          <a:p>
            <a:pPr marL="0" marR="0" lvl="0" indent="0" algn="l" rtl="0">
              <a:lnSpc>
                <a:spcPct val="166666"/>
              </a:lnSpc>
              <a:spcBef>
                <a:spcPts val="1000"/>
              </a:spcBef>
              <a:spcAft>
                <a:spcPts val="0"/>
              </a:spcAft>
              <a:buClr>
                <a:schemeClr val="dk1"/>
              </a:buClr>
              <a:buSzPts val="1800"/>
              <a:buFont typeface="Arial"/>
              <a:buNone/>
            </a:pPr>
            <a:endParaRPr sz="1800">
              <a:solidFill>
                <a:schemeClr val="lt1"/>
              </a:solidFill>
              <a:latin typeface="Arial"/>
              <a:ea typeface="Arial"/>
              <a:cs typeface="Arial"/>
              <a:sym typeface="Arial"/>
            </a:endParaRPr>
          </a:p>
          <a:p>
            <a:pPr marL="0" marR="0" lvl="0" indent="0" algn="l" rtl="0">
              <a:lnSpc>
                <a:spcPct val="62500"/>
              </a:lnSpc>
              <a:spcBef>
                <a:spcPts val="1000"/>
              </a:spcBef>
              <a:spcAft>
                <a:spcPts val="0"/>
              </a:spcAft>
              <a:buClr>
                <a:schemeClr val="dk1"/>
              </a:buClr>
              <a:buSzPts val="4800"/>
              <a:buFont typeface="Arial"/>
              <a:buNone/>
            </a:pPr>
            <a:endParaRPr sz="4800">
              <a:solidFill>
                <a:schemeClr val="lt1"/>
              </a:solidFill>
              <a:latin typeface="Arial"/>
              <a:ea typeface="Arial"/>
              <a:cs typeface="Arial"/>
              <a:sym typeface="Arial"/>
            </a:endParaRPr>
          </a:p>
        </p:txBody>
      </p:sp>
      <p:sp>
        <p:nvSpPr>
          <p:cNvPr id="4" name="Subtitle 2">
            <a:extLst>
              <a:ext uri="{FF2B5EF4-FFF2-40B4-BE49-F238E27FC236}">
                <a16:creationId xmlns:a16="http://schemas.microsoft.com/office/drawing/2014/main" id="{291DBDC5-9AB6-BE5A-7C81-2D087DC58DE0}"/>
              </a:ext>
            </a:extLst>
          </p:cNvPr>
          <p:cNvSpPr>
            <a:spLocks noGrp="1"/>
          </p:cNvSpPr>
          <p:nvPr/>
        </p:nvSpPr>
        <p:spPr>
          <a:xfrm>
            <a:off x="632178" y="4357512"/>
            <a:ext cx="10961510" cy="1323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200"/>
              </a:lnSpc>
            </a:pPr>
            <a:r>
              <a:rPr lang="en-US" dirty="0" err="1">
                <a:solidFill>
                  <a:srgbClr val="0A236D"/>
                </a:solidFill>
                <a:ea typeface="Calibri" panose="020F0502020204030204" pitchFamily="34" charset="0"/>
                <a:cs typeface="Arial" panose="020B0604020202020204" pitchFamily="34" charset="0"/>
              </a:rPr>
              <a:t>Sepio’s</a:t>
            </a:r>
            <a:r>
              <a:rPr lang="en-US" dirty="0">
                <a:solidFill>
                  <a:srgbClr val="0A236D"/>
                </a:solidFill>
                <a:ea typeface="Calibri" panose="020F0502020204030204" pitchFamily="34" charset="0"/>
                <a:cs typeface="Arial" panose="020B0604020202020204" pitchFamily="34" charset="0"/>
              </a:rPr>
              <a:t> trafficless solution avoids cumbersome deployments and privacy issues, vertical, type and protocol indifferent, </a:t>
            </a:r>
            <a:r>
              <a:rPr lang="en-US" dirty="0">
                <a:solidFill>
                  <a:srgbClr val="FD6445"/>
                </a:solidFill>
                <a:ea typeface="Calibri" panose="020F0502020204030204" pitchFamily="34" charset="0"/>
                <a:cs typeface="Arial" panose="020B0604020202020204" pitchFamily="34" charset="0"/>
              </a:rPr>
              <a:t>at any scale</a:t>
            </a:r>
            <a:r>
              <a:rPr lang="en-US" dirty="0">
                <a:solidFill>
                  <a:srgbClr val="0A236D"/>
                </a:solidFill>
                <a:ea typeface="Calibri" panose="020F0502020204030204" pitchFamily="34" charset="0"/>
                <a:cs typeface="Arial" panose="020B0604020202020204" pitchFamily="34" charset="0"/>
              </a:rPr>
              <a:t>, without effecting the network performance. </a:t>
            </a:r>
          </a:p>
        </p:txBody>
      </p:sp>
      <p:sp>
        <p:nvSpPr>
          <p:cNvPr id="5" name="Google Shape;365;p7">
            <a:extLst>
              <a:ext uri="{FF2B5EF4-FFF2-40B4-BE49-F238E27FC236}">
                <a16:creationId xmlns:a16="http://schemas.microsoft.com/office/drawing/2014/main" id="{58363725-26F5-3B9D-6BFD-8FD086508B07}"/>
              </a:ext>
            </a:extLst>
          </p:cNvPr>
          <p:cNvSpPr txBox="1"/>
          <p:nvPr/>
        </p:nvSpPr>
        <p:spPr>
          <a:xfrm>
            <a:off x="2449689" y="2038871"/>
            <a:ext cx="9143999" cy="584735"/>
          </a:xfrm>
          <a:prstGeom prst="rect">
            <a:avLst/>
          </a:prstGeom>
          <a:noFill/>
          <a:ln>
            <a:noFill/>
          </a:ln>
        </p:spPr>
        <p:txBody>
          <a:bodyPr spcFirstLastPara="1" wrap="square" lIns="91425" tIns="45700" rIns="91425" bIns="45700" anchor="t" anchorCtr="0">
            <a:spAutoFit/>
          </a:bodyPr>
          <a:lstStyle/>
          <a:p>
            <a:r>
              <a:rPr lang="en-US" sz="3200" dirty="0">
                <a:solidFill>
                  <a:srgbClr val="FD6445"/>
                </a:solidFill>
                <a:latin typeface="Metropolis Extra Light" panose="00000300000000000000" pitchFamily="2" charset="0"/>
                <a:ea typeface="Arial"/>
                <a:cs typeface="Arial"/>
                <a:sym typeface="Arial"/>
              </a:rPr>
              <a:t>Passive </a:t>
            </a:r>
            <a:r>
              <a:rPr lang="en-US" sz="3200" dirty="0">
                <a:solidFill>
                  <a:srgbClr val="FD6445"/>
                </a:solidFill>
                <a:latin typeface="Metropolis Extra Light" panose="00000300000000000000" pitchFamily="2" charset="0"/>
              </a:rPr>
              <a:t>network probing </a:t>
            </a:r>
            <a:r>
              <a:rPr lang="en-US" sz="3200" dirty="0">
                <a:solidFill>
                  <a:srgbClr val="0A236D"/>
                </a:solidFill>
                <a:latin typeface="Metropolis Extra Light" panose="00000300000000000000" pitchFamily="2" charset="0"/>
                <a:ea typeface="Arial"/>
                <a:cs typeface="Arial"/>
                <a:sym typeface="Arial"/>
              </a:rPr>
              <a:t>is an IT/OT nightmare</a:t>
            </a:r>
            <a:endParaRPr sz="3200" dirty="0">
              <a:solidFill>
                <a:srgbClr val="0A236D"/>
              </a:solidFill>
              <a:latin typeface="Metropolis Extra Light" panose="00000300000000000000" pitchFamily="2" charset="0"/>
              <a:ea typeface="Arial"/>
              <a:cs typeface="Arial"/>
              <a:sym typeface="Arial"/>
            </a:endParaRPr>
          </a:p>
        </p:txBody>
      </p:sp>
      <p:pic>
        <p:nvPicPr>
          <p:cNvPr id="6" name="Google Shape;373;p7" descr="Maze outline">
            <a:extLst>
              <a:ext uri="{FF2B5EF4-FFF2-40B4-BE49-F238E27FC236}">
                <a16:creationId xmlns:a16="http://schemas.microsoft.com/office/drawing/2014/main" id="{20D78CC7-14CD-BBB3-1BBC-63E981F8CA4C}"/>
              </a:ext>
            </a:extLst>
          </p:cNvPr>
          <p:cNvPicPr preferRelativeResize="0"/>
          <p:nvPr/>
        </p:nvPicPr>
        <p:blipFill rotWithShape="1">
          <a:blip r:embed="rId3">
            <a:alphaModFix/>
          </a:blip>
          <a:srcRect/>
          <a:stretch/>
        </p:blipFill>
        <p:spPr>
          <a:xfrm>
            <a:off x="520135" y="1466135"/>
            <a:ext cx="1929554" cy="2024424"/>
          </a:xfrm>
          <a:prstGeom prst="rect">
            <a:avLst/>
          </a:prstGeom>
          <a:noFill/>
          <a:ln>
            <a:noFill/>
          </a:ln>
        </p:spPr>
      </p:pic>
    </p:spTree>
    <p:extLst>
      <p:ext uri="{BB962C8B-B14F-4D97-AF65-F5344CB8AC3E}">
        <p14:creationId xmlns:p14="http://schemas.microsoft.com/office/powerpoint/2010/main" val="3386847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6;p7">
            <a:extLst>
              <a:ext uri="{FF2B5EF4-FFF2-40B4-BE49-F238E27FC236}">
                <a16:creationId xmlns:a16="http://schemas.microsoft.com/office/drawing/2014/main" id="{DAA8434C-6F2F-F47E-8DAE-9602A75EAD15}"/>
              </a:ext>
            </a:extLst>
          </p:cNvPr>
          <p:cNvSpPr txBox="1"/>
          <p:nvPr/>
        </p:nvSpPr>
        <p:spPr>
          <a:xfrm>
            <a:off x="7765391" y="1292798"/>
            <a:ext cx="3701957" cy="646331"/>
          </a:xfrm>
          <a:prstGeom prst="rect">
            <a:avLst/>
          </a:prstGeom>
          <a:noFill/>
          <a:ln>
            <a:noFill/>
          </a:ln>
        </p:spPr>
        <p:txBody>
          <a:bodyPr spcFirstLastPara="1" wrap="square" lIns="91425" tIns="45700" rIns="91425" bIns="45700" anchor="t" anchorCtr="0">
            <a:noAutofit/>
          </a:bodyPr>
          <a:lstStyle/>
          <a:p>
            <a:pPr marL="0" marR="0" lvl="0" indent="0" algn="l" rtl="0">
              <a:lnSpc>
                <a:spcPct val="166666"/>
              </a:lnSpc>
              <a:spcBef>
                <a:spcPts val="1000"/>
              </a:spcBef>
              <a:spcAft>
                <a:spcPts val="0"/>
              </a:spcAft>
              <a:buClr>
                <a:schemeClr val="dk1"/>
              </a:buClr>
              <a:buSzPts val="1800"/>
              <a:buFont typeface="Arial"/>
              <a:buNone/>
            </a:pPr>
            <a:endParaRPr sz="1800">
              <a:solidFill>
                <a:schemeClr val="lt1"/>
              </a:solidFill>
              <a:latin typeface="Arial"/>
              <a:ea typeface="Arial"/>
              <a:cs typeface="Arial"/>
              <a:sym typeface="Arial"/>
            </a:endParaRPr>
          </a:p>
          <a:p>
            <a:pPr marL="0" marR="0" lvl="0" indent="0" algn="l" rtl="0">
              <a:lnSpc>
                <a:spcPct val="62500"/>
              </a:lnSpc>
              <a:spcBef>
                <a:spcPts val="1000"/>
              </a:spcBef>
              <a:spcAft>
                <a:spcPts val="0"/>
              </a:spcAft>
              <a:buClr>
                <a:schemeClr val="dk1"/>
              </a:buClr>
              <a:buSzPts val="4800"/>
              <a:buFont typeface="Arial"/>
              <a:buNone/>
            </a:pPr>
            <a:endParaRPr sz="4800">
              <a:solidFill>
                <a:schemeClr val="lt1"/>
              </a:solidFill>
              <a:latin typeface="Arial"/>
              <a:ea typeface="Arial"/>
              <a:cs typeface="Arial"/>
              <a:sym typeface="Arial"/>
            </a:endParaRPr>
          </a:p>
        </p:txBody>
      </p:sp>
      <p:sp>
        <p:nvSpPr>
          <p:cNvPr id="4" name="Subtitle 2">
            <a:extLst>
              <a:ext uri="{FF2B5EF4-FFF2-40B4-BE49-F238E27FC236}">
                <a16:creationId xmlns:a16="http://schemas.microsoft.com/office/drawing/2014/main" id="{291DBDC5-9AB6-BE5A-7C81-2D087DC58DE0}"/>
              </a:ext>
            </a:extLst>
          </p:cNvPr>
          <p:cNvSpPr>
            <a:spLocks noGrp="1"/>
          </p:cNvSpPr>
          <p:nvPr/>
        </p:nvSpPr>
        <p:spPr>
          <a:xfrm>
            <a:off x="632178" y="4357512"/>
            <a:ext cx="10961510" cy="1323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200"/>
              </a:lnSpc>
            </a:pPr>
            <a:r>
              <a:rPr lang="en-US" dirty="0">
                <a:solidFill>
                  <a:srgbClr val="0A236D"/>
                </a:solidFill>
                <a:cs typeface="Arial" panose="020B0604020202020204" pitchFamily="34" charset="0"/>
              </a:rPr>
              <a:t>Sepio’s enhanced visibility provides unmatched rogue device mitigation, while supporting USB entitlement at scale.</a:t>
            </a:r>
            <a:endParaRPr lang="en-US" dirty="0">
              <a:solidFill>
                <a:schemeClr val="bg1"/>
              </a:solidFill>
              <a:ea typeface="Calibri" panose="020F0502020204030204" pitchFamily="34" charset="0"/>
              <a:cs typeface="Arial" panose="020B0604020202020204" pitchFamily="34" charset="0"/>
            </a:endParaRPr>
          </a:p>
        </p:txBody>
      </p:sp>
      <p:sp>
        <p:nvSpPr>
          <p:cNvPr id="5" name="Google Shape;365;p7">
            <a:extLst>
              <a:ext uri="{FF2B5EF4-FFF2-40B4-BE49-F238E27FC236}">
                <a16:creationId xmlns:a16="http://schemas.microsoft.com/office/drawing/2014/main" id="{58363725-26F5-3B9D-6BFD-8FD086508B07}"/>
              </a:ext>
            </a:extLst>
          </p:cNvPr>
          <p:cNvSpPr txBox="1"/>
          <p:nvPr/>
        </p:nvSpPr>
        <p:spPr>
          <a:xfrm>
            <a:off x="2449689" y="2038871"/>
            <a:ext cx="9143999" cy="584735"/>
          </a:xfrm>
          <a:prstGeom prst="rect">
            <a:avLst/>
          </a:prstGeom>
          <a:noFill/>
          <a:ln>
            <a:noFill/>
          </a:ln>
        </p:spPr>
        <p:txBody>
          <a:bodyPr spcFirstLastPara="1" wrap="square" lIns="91425" tIns="45700" rIns="91425" bIns="45700" anchor="t" anchorCtr="0">
            <a:spAutoFit/>
          </a:bodyPr>
          <a:lstStyle/>
          <a:p>
            <a:r>
              <a:rPr lang="en-US" sz="3200" dirty="0">
                <a:solidFill>
                  <a:srgbClr val="FD6445"/>
                </a:solidFill>
                <a:latin typeface="Metropolis Extra Light" panose="00000300000000000000" pitchFamily="2" charset="0"/>
                <a:ea typeface="Arial"/>
                <a:cs typeface="Arial"/>
                <a:sym typeface="Arial"/>
              </a:rPr>
              <a:t>XDR/EDR </a:t>
            </a:r>
            <a:r>
              <a:rPr lang="en-US" sz="3200" dirty="0">
                <a:solidFill>
                  <a:srgbClr val="0A236D"/>
                </a:solidFill>
                <a:latin typeface="Metropolis Extra Light" panose="00000300000000000000" pitchFamily="2" charset="0"/>
                <a:ea typeface="Arial"/>
                <a:cs typeface="Arial"/>
                <a:sym typeface="Arial"/>
              </a:rPr>
              <a:t>device control still has blind spots</a:t>
            </a:r>
          </a:p>
        </p:txBody>
      </p:sp>
      <p:pic>
        <p:nvPicPr>
          <p:cNvPr id="2" name="Google Shape;386;p8" descr="Icon&#10;&#10;Description automatically generated">
            <a:extLst>
              <a:ext uri="{FF2B5EF4-FFF2-40B4-BE49-F238E27FC236}">
                <a16:creationId xmlns:a16="http://schemas.microsoft.com/office/drawing/2014/main" id="{29D688E3-3941-909D-5B4E-1DE67A95FC1D}"/>
              </a:ext>
            </a:extLst>
          </p:cNvPr>
          <p:cNvPicPr preferRelativeResize="0"/>
          <p:nvPr/>
        </p:nvPicPr>
        <p:blipFill rotWithShape="1">
          <a:blip r:embed="rId3">
            <a:alphaModFix/>
          </a:blip>
          <a:srcRect/>
          <a:stretch/>
        </p:blipFill>
        <p:spPr>
          <a:xfrm>
            <a:off x="724555" y="1740329"/>
            <a:ext cx="1598889" cy="1293464"/>
          </a:xfrm>
          <a:prstGeom prst="rect">
            <a:avLst/>
          </a:prstGeom>
          <a:noFill/>
          <a:ln>
            <a:noFill/>
          </a:ln>
        </p:spPr>
      </p:pic>
    </p:spTree>
    <p:extLst>
      <p:ext uri="{BB962C8B-B14F-4D97-AF65-F5344CB8AC3E}">
        <p14:creationId xmlns:p14="http://schemas.microsoft.com/office/powerpoint/2010/main" val="1443426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6;p7">
            <a:extLst>
              <a:ext uri="{FF2B5EF4-FFF2-40B4-BE49-F238E27FC236}">
                <a16:creationId xmlns:a16="http://schemas.microsoft.com/office/drawing/2014/main" id="{DAA8434C-6F2F-F47E-8DAE-9602A75EAD15}"/>
              </a:ext>
            </a:extLst>
          </p:cNvPr>
          <p:cNvSpPr txBox="1"/>
          <p:nvPr/>
        </p:nvSpPr>
        <p:spPr>
          <a:xfrm>
            <a:off x="7765391" y="1292798"/>
            <a:ext cx="3701957" cy="646331"/>
          </a:xfrm>
          <a:prstGeom prst="rect">
            <a:avLst/>
          </a:prstGeom>
          <a:noFill/>
          <a:ln>
            <a:noFill/>
          </a:ln>
        </p:spPr>
        <p:txBody>
          <a:bodyPr spcFirstLastPara="1" wrap="square" lIns="91425" tIns="45700" rIns="91425" bIns="45700" anchor="t" anchorCtr="0">
            <a:noAutofit/>
          </a:bodyPr>
          <a:lstStyle/>
          <a:p>
            <a:pPr marL="0" marR="0" lvl="0" indent="0" algn="l" rtl="0">
              <a:lnSpc>
                <a:spcPct val="166666"/>
              </a:lnSpc>
              <a:spcBef>
                <a:spcPts val="1000"/>
              </a:spcBef>
              <a:spcAft>
                <a:spcPts val="0"/>
              </a:spcAft>
              <a:buClr>
                <a:schemeClr val="dk1"/>
              </a:buClr>
              <a:buSzPts val="1800"/>
              <a:buFont typeface="Arial"/>
              <a:buNone/>
            </a:pPr>
            <a:endParaRPr sz="1800">
              <a:solidFill>
                <a:schemeClr val="lt1"/>
              </a:solidFill>
              <a:latin typeface="Arial"/>
              <a:ea typeface="Arial"/>
              <a:cs typeface="Arial"/>
              <a:sym typeface="Arial"/>
            </a:endParaRPr>
          </a:p>
          <a:p>
            <a:pPr marL="0" marR="0" lvl="0" indent="0" algn="l" rtl="0">
              <a:lnSpc>
                <a:spcPct val="62500"/>
              </a:lnSpc>
              <a:spcBef>
                <a:spcPts val="1000"/>
              </a:spcBef>
              <a:spcAft>
                <a:spcPts val="0"/>
              </a:spcAft>
              <a:buClr>
                <a:schemeClr val="dk1"/>
              </a:buClr>
              <a:buSzPts val="4800"/>
              <a:buFont typeface="Arial"/>
              <a:buNone/>
            </a:pPr>
            <a:endParaRPr sz="4800">
              <a:solidFill>
                <a:schemeClr val="lt1"/>
              </a:solidFill>
              <a:latin typeface="Arial"/>
              <a:ea typeface="Arial"/>
              <a:cs typeface="Arial"/>
              <a:sym typeface="Arial"/>
            </a:endParaRPr>
          </a:p>
        </p:txBody>
      </p:sp>
      <p:sp>
        <p:nvSpPr>
          <p:cNvPr id="4" name="Subtitle 2">
            <a:extLst>
              <a:ext uri="{FF2B5EF4-FFF2-40B4-BE49-F238E27FC236}">
                <a16:creationId xmlns:a16="http://schemas.microsoft.com/office/drawing/2014/main" id="{291DBDC5-9AB6-BE5A-7C81-2D087DC58DE0}"/>
              </a:ext>
            </a:extLst>
          </p:cNvPr>
          <p:cNvSpPr>
            <a:spLocks noGrp="1"/>
          </p:cNvSpPr>
          <p:nvPr/>
        </p:nvSpPr>
        <p:spPr>
          <a:xfrm>
            <a:off x="632178" y="4357511"/>
            <a:ext cx="10961510" cy="1828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200"/>
              </a:lnSpc>
            </a:pPr>
            <a:r>
              <a:rPr lang="en-US" dirty="0">
                <a:solidFill>
                  <a:srgbClr val="0A236D"/>
                </a:solidFill>
                <a:ea typeface="Calibri" panose="020F0502020204030204" pitchFamily="34" charset="0"/>
                <a:cs typeface="Arial" panose="020B0604020202020204" pitchFamily="34" charset="0"/>
              </a:rPr>
              <a:t>Embrace Sepio’s Zero Trust Hardware Access (ZTHA) to </a:t>
            </a:r>
            <a:r>
              <a:rPr lang="en-US" dirty="0">
                <a:solidFill>
                  <a:srgbClr val="FD6445"/>
                </a:solidFill>
                <a:ea typeface="Calibri" panose="020F0502020204030204" pitchFamily="34" charset="0"/>
                <a:cs typeface="Arial" panose="020B0604020202020204" pitchFamily="34" charset="0"/>
              </a:rPr>
              <a:t>augment your ZTNA</a:t>
            </a:r>
            <a:r>
              <a:rPr lang="en-US" dirty="0">
                <a:solidFill>
                  <a:schemeClr val="bg1"/>
                </a:solidFill>
                <a:ea typeface="Calibri" panose="020F0502020204030204" pitchFamily="34" charset="0"/>
                <a:cs typeface="Arial" panose="020B0604020202020204" pitchFamily="34" charset="0"/>
              </a:rPr>
              <a:t> </a:t>
            </a:r>
            <a:r>
              <a:rPr lang="en-US" dirty="0">
                <a:solidFill>
                  <a:srgbClr val="0A236D"/>
                </a:solidFill>
                <a:ea typeface="Calibri" panose="020F0502020204030204" pitchFamily="34" charset="0"/>
                <a:cs typeface="Arial" panose="020B0604020202020204" pitchFamily="34" charset="0"/>
              </a:rPr>
              <a:t>initiatives across all your assets (IT/IoT/OT).</a:t>
            </a:r>
          </a:p>
          <a:p>
            <a:pPr algn="l">
              <a:lnSpc>
                <a:spcPts val="3200"/>
              </a:lnSpc>
            </a:pPr>
            <a:r>
              <a:rPr lang="en-US" dirty="0">
                <a:solidFill>
                  <a:srgbClr val="0A236D"/>
                </a:solidFill>
                <a:ea typeface="Calibri" panose="020F0502020204030204" pitchFamily="34" charset="0"/>
                <a:cs typeface="Arial" panose="020B0604020202020204" pitchFamily="34" charset="0"/>
              </a:rPr>
              <a:t>Establish</a:t>
            </a:r>
            <a:r>
              <a:rPr lang="en-US" dirty="0">
                <a:solidFill>
                  <a:srgbClr val="FD6445"/>
                </a:solidFill>
                <a:ea typeface="Calibri" panose="020F0502020204030204" pitchFamily="34" charset="0"/>
                <a:cs typeface="Arial" panose="020B0604020202020204" pitchFamily="34" charset="0"/>
              </a:rPr>
              <a:t> trust</a:t>
            </a:r>
            <a:r>
              <a:rPr lang="en-US" dirty="0">
                <a:solidFill>
                  <a:schemeClr val="bg1"/>
                </a:solidFill>
                <a:ea typeface="Calibri" panose="020F0502020204030204" pitchFamily="34" charset="0"/>
                <a:cs typeface="Arial" panose="020B0604020202020204" pitchFamily="34" charset="0"/>
              </a:rPr>
              <a:t>, </a:t>
            </a:r>
            <a:r>
              <a:rPr lang="en-US" dirty="0">
                <a:solidFill>
                  <a:srgbClr val="0A236D"/>
                </a:solidFill>
                <a:ea typeface="Calibri" panose="020F0502020204030204" pitchFamily="34" charset="0"/>
                <a:cs typeface="Arial" panose="020B0604020202020204" pitchFamily="34" charset="0"/>
              </a:rPr>
              <a:t>validate assets, enforce regulatory compliance with a single low TCO solution. </a:t>
            </a:r>
          </a:p>
        </p:txBody>
      </p:sp>
      <p:sp>
        <p:nvSpPr>
          <p:cNvPr id="5" name="Google Shape;365;p7">
            <a:extLst>
              <a:ext uri="{FF2B5EF4-FFF2-40B4-BE49-F238E27FC236}">
                <a16:creationId xmlns:a16="http://schemas.microsoft.com/office/drawing/2014/main" id="{58363725-26F5-3B9D-6BFD-8FD086508B07}"/>
              </a:ext>
            </a:extLst>
          </p:cNvPr>
          <p:cNvSpPr txBox="1"/>
          <p:nvPr/>
        </p:nvSpPr>
        <p:spPr>
          <a:xfrm>
            <a:off x="2449689" y="2038871"/>
            <a:ext cx="9143999" cy="584735"/>
          </a:xfrm>
          <a:prstGeom prst="rect">
            <a:avLst/>
          </a:prstGeom>
          <a:noFill/>
          <a:ln>
            <a:noFill/>
          </a:ln>
        </p:spPr>
        <p:txBody>
          <a:bodyPr spcFirstLastPara="1" wrap="square" lIns="91425" tIns="45700" rIns="91425" bIns="45700" anchor="t" anchorCtr="0">
            <a:spAutoFit/>
          </a:bodyPr>
          <a:lstStyle/>
          <a:p>
            <a:r>
              <a:rPr lang="en-US" sz="3200" dirty="0">
                <a:solidFill>
                  <a:srgbClr val="0A236D"/>
                </a:solidFill>
                <a:latin typeface="Metropolis Extra Light" panose="00000300000000000000" pitchFamily="2" charset="0"/>
                <a:ea typeface="Arial"/>
                <a:cs typeface="Arial"/>
                <a:sym typeface="Arial"/>
              </a:rPr>
              <a:t>Go beyond legacy</a:t>
            </a:r>
            <a:r>
              <a:rPr lang="en-US" sz="3200" dirty="0">
                <a:solidFill>
                  <a:srgbClr val="1A4464"/>
                </a:solidFill>
                <a:latin typeface="Metropolis Extra Light" panose="00000300000000000000" pitchFamily="2" charset="0"/>
                <a:ea typeface="Arial"/>
                <a:cs typeface="Arial"/>
                <a:sym typeface="Arial"/>
              </a:rPr>
              <a:t> </a:t>
            </a:r>
            <a:r>
              <a:rPr lang="en-US" sz="3200" dirty="0">
                <a:solidFill>
                  <a:srgbClr val="FD6445"/>
                </a:solidFill>
                <a:latin typeface="Metropolis Extra Light" panose="00000300000000000000" pitchFamily="2" charset="0"/>
                <a:ea typeface="Arial"/>
                <a:cs typeface="Arial"/>
                <a:sym typeface="Arial"/>
              </a:rPr>
              <a:t>NAC</a:t>
            </a:r>
            <a:r>
              <a:rPr lang="en-US" sz="3200" dirty="0">
                <a:solidFill>
                  <a:schemeClr val="lt1"/>
                </a:solidFill>
                <a:latin typeface="Metropolis Extra Light" panose="00000300000000000000" pitchFamily="2" charset="0"/>
                <a:ea typeface="Arial"/>
                <a:cs typeface="Arial"/>
                <a:sym typeface="Arial"/>
              </a:rPr>
              <a:t> </a:t>
            </a:r>
            <a:r>
              <a:rPr lang="en-US" sz="3200" dirty="0">
                <a:solidFill>
                  <a:srgbClr val="0A236D"/>
                </a:solidFill>
                <a:latin typeface="Metropolis Extra Light" panose="00000300000000000000" pitchFamily="2" charset="0"/>
                <a:ea typeface="Arial"/>
                <a:cs typeface="Arial"/>
                <a:sym typeface="Arial"/>
              </a:rPr>
              <a:t>solutions</a:t>
            </a:r>
          </a:p>
        </p:txBody>
      </p:sp>
      <p:pic>
        <p:nvPicPr>
          <p:cNvPr id="2" name="Picture 1" descr="A red and blue line art of a telephone&#10;&#10;Description automatically generated">
            <a:extLst>
              <a:ext uri="{FF2B5EF4-FFF2-40B4-BE49-F238E27FC236}">
                <a16:creationId xmlns:a16="http://schemas.microsoft.com/office/drawing/2014/main" id="{C9EBA90D-5E28-C010-0908-8F345E3929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53" b="95753" l="7258" r="92339">
                        <a14:foregroundMark x1="39516" y1="10811" x2="39516" y2="10811"/>
                        <a14:foregroundMark x1="47984" y1="12355" x2="61694" y2="11197"/>
                        <a14:foregroundMark x1="37097" y1="11583" x2="12097" y2="14672"/>
                        <a14:foregroundMark x1="21256" y1="32975" x2="21371" y2="33205"/>
                        <a14:foregroundMark x1="19521" y1="29508" x2="19926" y2="30318"/>
                        <a14:foregroundMark x1="19052" y1="28571" x2="19437" y2="29341"/>
                        <a14:foregroundMark x1="12097" y1="14672" x2="18666" y2="27799"/>
                        <a14:foregroundMark x1="21371" y1="33205" x2="22018" y2="32679"/>
                        <a14:foregroundMark x1="92339" y1="32046" x2="91935" y2="22394"/>
                        <a14:foregroundMark x1="91129" y1="90347" x2="58597" y2="93809"/>
                        <a14:foregroundMark x1="16704" y1="93822" x2="7258" y2="93050"/>
                        <a14:foregroundMark x1="7258" y1="86100" x2="7258" y2="86100"/>
                        <a14:foregroundMark x1="49194" y1="80309" x2="74597" y2="79151"/>
                        <a14:foregroundMark x1="74597" y1="79151" x2="79839" y2="59459"/>
                        <a14:foregroundMark x1="79839" y1="59459" x2="76210" y2="51737"/>
                        <a14:foregroundMark x1="68548" y1="66795" x2="68548" y2="66795"/>
                        <a14:backgroundMark x1="30645" y1="31660" x2="31855" y2="28571"/>
                        <a14:backgroundMark x1="66935" y1="31660" x2="68952" y2="30502"/>
                        <a14:backgroundMark x1="33468" y1="24710" x2="30242" y2="27027"/>
                        <a14:backgroundMark x1="29435" y1="25483" x2="33468" y2="24710"/>
                        <a14:backgroundMark x1="28629" y1="28185" x2="28629" y2="28571"/>
                        <a14:backgroundMark x1="28629" y1="27799" x2="28629" y2="28185"/>
                        <a14:backgroundMark x1="27765" y1="28185" x2="28629" y2="30116"/>
                        <a14:backgroundMark x1="27592" y1="27799" x2="27765" y2="28185"/>
                        <a14:backgroundMark x1="27419" y1="27413" x2="27592" y2="27799"/>
                        <a14:backgroundMark x1="6048" y1="93822" x2="6048" y2="93822"/>
                        <a14:backgroundMark x1="6855" y1="93822" x2="6048" y2="91892"/>
                        <a14:backgroundMark x1="31855" y1="98069" x2="56048" y2="97683"/>
                        <a14:backgroundMark x1="56048" y1="97683" x2="56048" y2="97683"/>
                        <a14:backgroundMark x1="42742" y1="96525" x2="19355" y2="97683"/>
                        <a14:backgroundMark x1="30645" y1="26641" x2="29435" y2="31660"/>
                        <a14:backgroundMark x1="31452" y1="24324" x2="30242" y2="30888"/>
                        <a14:backgroundMark x1="30645" y1="27027" x2="29032" y2="31660"/>
                        <a14:backgroundMark x1="29032" y1="26641" x2="29032" y2="28571"/>
                      </a14:backgroundRemoval>
                    </a14:imgEffect>
                  </a14:imgLayer>
                </a14:imgProps>
              </a:ext>
            </a:extLst>
          </a:blip>
          <a:stretch>
            <a:fillRect/>
          </a:stretch>
        </p:blipFill>
        <p:spPr>
          <a:xfrm>
            <a:off x="868395" y="1527289"/>
            <a:ext cx="1316833" cy="1375240"/>
          </a:xfrm>
          <a:prstGeom prst="rect">
            <a:avLst/>
          </a:prstGeom>
        </p:spPr>
      </p:pic>
    </p:spTree>
    <p:extLst>
      <p:ext uri="{BB962C8B-B14F-4D97-AF65-F5344CB8AC3E}">
        <p14:creationId xmlns:p14="http://schemas.microsoft.com/office/powerpoint/2010/main" val="1419155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622300" y="673100"/>
            <a:ext cx="10952385" cy="1587500"/>
          </a:xfrm>
        </p:spPr>
        <p:txBody>
          <a:bodyPr/>
          <a:lstStyle/>
          <a:p>
            <a:pPr marL="0" indent="0" algn="ctr">
              <a:buClr>
                <a:srgbClr val="23B589"/>
              </a:buClr>
              <a:buNone/>
            </a:pPr>
            <a:r>
              <a:rPr lang="en-US" sz="3200" dirty="0">
                <a:latin typeface="Metropolis Extra Light" panose="00000300000000000000" pitchFamily="2" charset="0"/>
              </a:rPr>
              <a:t>In a recent Gartner survey, security and risk leaders ranked IoT and cyber physical systems as their top concerns for the next three to five </a:t>
            </a:r>
            <a:r>
              <a:rPr lang="en-US" sz="3200" dirty="0" err="1">
                <a:latin typeface="Metropolis Extra Light" panose="00000300000000000000" pitchFamily="2" charset="0"/>
              </a:rPr>
              <a:t>yearsd</a:t>
            </a:r>
            <a:r>
              <a:rPr lang="en-US" sz="3200" dirty="0">
                <a:latin typeface="Metropolis Extra Light" panose="00000300000000000000" pitchFamily="2" charset="0"/>
              </a:rPr>
              <a:t>.</a:t>
            </a:r>
          </a:p>
        </p:txBody>
      </p:sp>
      <p:sp>
        <p:nvSpPr>
          <p:cNvPr id="60" name="Text Placeholder 5">
            <a:extLst>
              <a:ext uri="{FF2B5EF4-FFF2-40B4-BE49-F238E27FC236}">
                <a16:creationId xmlns:a16="http://schemas.microsoft.com/office/drawing/2014/main" id="{AB03F20E-331E-C0D4-D031-E95EAADA5470}"/>
              </a:ext>
            </a:extLst>
          </p:cNvPr>
          <p:cNvSpPr txBox="1">
            <a:spLocks/>
          </p:cNvSpPr>
          <p:nvPr/>
        </p:nvSpPr>
        <p:spPr>
          <a:xfrm>
            <a:off x="52642" y="6512215"/>
            <a:ext cx="3900731" cy="345785"/>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3B589"/>
              </a:buClr>
              <a:buFont typeface="Arial" panose="020B0604020202020204" pitchFamily="34" charset="0"/>
              <a:buNone/>
            </a:pPr>
            <a:r>
              <a:rPr lang="en-US" sz="1800" dirty="0">
                <a:solidFill>
                  <a:srgbClr val="0C385A"/>
                </a:solidFill>
                <a:latin typeface="Metropolis Medium" panose="00000600000000000000" pitchFamily="2" charset="0"/>
              </a:rPr>
              <a:t>Source: Gartner®</a:t>
            </a:r>
            <a:endParaRPr lang="en-US" dirty="0">
              <a:latin typeface="Metropolis Medium" panose="00000600000000000000" pitchFamily="2" charset="0"/>
            </a:endParaRPr>
          </a:p>
        </p:txBody>
      </p:sp>
      <p:pic>
        <p:nvPicPr>
          <p:cNvPr id="29" name="Picture 28" descr="A picture containing diagram&#10;&#10;Description automatically generated">
            <a:extLst>
              <a:ext uri="{FF2B5EF4-FFF2-40B4-BE49-F238E27FC236}">
                <a16:creationId xmlns:a16="http://schemas.microsoft.com/office/drawing/2014/main" id="{7A90A21F-F7C8-DA9A-9E6D-A3A425D32B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5781" y1="35556" x2="35781" y2="35556"/>
                        <a14:foregroundMark x1="59844" y1="23611" x2="59844" y2="23611"/>
                        <a14:foregroundMark x1="73906" y1="44167" x2="73906" y2="44167"/>
                        <a14:foregroundMark x1="25938" y1="56944" x2="25938" y2="56944"/>
                        <a14:foregroundMark x1="23594" y1="50833" x2="23594" y2="50833"/>
                        <a14:foregroundMark x1="25781" y1="44444" x2="25781" y2="44444"/>
                        <a14:foregroundMark x1="19766" y1="49583" x2="19766" y2="49583"/>
                        <a14:foregroundMark x1="21328" y1="52639" x2="21328" y2="52639"/>
                        <a14:foregroundMark x1="25703" y1="51389" x2="25703" y2="51389"/>
                        <a14:foregroundMark x1="26016" y1="50833" x2="26016" y2="50833"/>
                        <a14:foregroundMark x1="64375" y1="29306" x2="64375" y2="29306"/>
                        <a14:foregroundMark x1="80859" y1="51806" x2="80859" y2="51806"/>
                        <a14:foregroundMark x1="82813" y1="51389" x2="82813" y2="51389"/>
                        <a14:foregroundMark x1="74766" y1="50833" x2="74766" y2="50833"/>
                        <a14:foregroundMark x1="78828" y1="51250" x2="78828" y2="51250"/>
                        <a14:foregroundMark x1="79922" y1="51111" x2="79922" y2="51111"/>
                        <a14:foregroundMark x1="79766" y1="49167" x2="79766" y2="49167"/>
                      </a14:backgroundRemoval>
                    </a14:imgEffect>
                  </a14:imgLayer>
                </a14:imgProps>
              </a:ext>
            </a:extLst>
          </a:blip>
          <a:stretch>
            <a:fillRect/>
          </a:stretch>
        </p:blipFill>
        <p:spPr>
          <a:xfrm>
            <a:off x="2691850" y="2426832"/>
            <a:ext cx="6176544" cy="3474306"/>
          </a:xfrm>
          <a:prstGeom prst="rect">
            <a:avLst/>
          </a:prstGeom>
        </p:spPr>
      </p:pic>
    </p:spTree>
    <p:extLst>
      <p:ext uri="{BB962C8B-B14F-4D97-AF65-F5344CB8AC3E}">
        <p14:creationId xmlns:p14="http://schemas.microsoft.com/office/powerpoint/2010/main" val="3402545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521621" y="2505081"/>
            <a:ext cx="11148757" cy="923920"/>
          </a:xfrm>
        </p:spPr>
        <p:txBody>
          <a:bodyPr/>
          <a:lstStyle/>
          <a:p>
            <a:pPr marL="0" indent="0" algn="ctr">
              <a:buClr>
                <a:srgbClr val="23B589"/>
              </a:buClr>
              <a:buNone/>
            </a:pPr>
            <a:r>
              <a:rPr lang="en-US" sz="4500" dirty="0">
                <a:solidFill>
                  <a:srgbClr val="0C385A"/>
                </a:solidFill>
                <a:latin typeface="Metropolis Semi Bold"/>
              </a:rPr>
              <a:t>Sepio’s unique approach</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4000" b="1">
              <a:solidFill>
                <a:srgbClr val="0C385A"/>
              </a:solidFill>
              <a:latin typeface="Metropolis Semi Bold"/>
            </a:endParaRPr>
          </a:p>
        </p:txBody>
      </p:sp>
    </p:spTree>
    <p:extLst>
      <p:ext uri="{BB962C8B-B14F-4D97-AF65-F5344CB8AC3E}">
        <p14:creationId xmlns:p14="http://schemas.microsoft.com/office/powerpoint/2010/main" val="1557708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lar diagram with text and words&#10;&#10;Description automatically generated">
            <a:extLst>
              <a:ext uri="{FF2B5EF4-FFF2-40B4-BE49-F238E27FC236}">
                <a16:creationId xmlns:a16="http://schemas.microsoft.com/office/drawing/2014/main" id="{7AE9849D-FC57-2678-1DEE-46503165D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3392" y="718027"/>
            <a:ext cx="5478164" cy="5482765"/>
          </a:xfrm>
          <a:prstGeom prst="rect">
            <a:avLst/>
          </a:prstGeom>
        </p:spPr>
      </p:pic>
      <p:sp>
        <p:nvSpPr>
          <p:cNvPr id="3" name="object 4">
            <a:extLst>
              <a:ext uri="{FF2B5EF4-FFF2-40B4-BE49-F238E27FC236}">
                <a16:creationId xmlns:a16="http://schemas.microsoft.com/office/drawing/2014/main" id="{F5D481A6-A7E7-AAF3-B7F2-F3C001669655}"/>
              </a:ext>
            </a:extLst>
          </p:cNvPr>
          <p:cNvSpPr txBox="1"/>
          <p:nvPr/>
        </p:nvSpPr>
        <p:spPr>
          <a:xfrm>
            <a:off x="958102" y="2596443"/>
            <a:ext cx="3990975" cy="927818"/>
          </a:xfrm>
          <a:prstGeom prst="rect">
            <a:avLst/>
          </a:prstGeom>
        </p:spPr>
        <p:txBody>
          <a:bodyPr vert="horz" wrap="square" lIns="0" tIns="9525" rIns="0" bIns="0" rtlCol="0">
            <a:spAutoFit/>
          </a:bodyPr>
          <a:lstStyle/>
          <a:p>
            <a:pPr marL="9525">
              <a:spcBef>
                <a:spcPts val="75"/>
              </a:spcBef>
            </a:pPr>
            <a:r>
              <a:rPr sz="2400" spc="-15" dirty="0">
                <a:solidFill>
                  <a:srgbClr val="0A236D"/>
                </a:solidFill>
                <a:cs typeface="Metropolis"/>
              </a:rPr>
              <a:t>Visibility</a:t>
            </a:r>
            <a:r>
              <a:rPr sz="2400" spc="-45" dirty="0">
                <a:solidFill>
                  <a:srgbClr val="0A236D"/>
                </a:solidFill>
                <a:cs typeface="Metropolis"/>
              </a:rPr>
              <a:t> </a:t>
            </a:r>
            <a:r>
              <a:rPr sz="2400" spc="-11" dirty="0">
                <a:solidFill>
                  <a:srgbClr val="0A236D"/>
                </a:solidFill>
                <a:cs typeface="Metropolis"/>
              </a:rPr>
              <a:t>and</a:t>
            </a:r>
            <a:r>
              <a:rPr sz="2400" spc="-41" dirty="0">
                <a:solidFill>
                  <a:srgbClr val="0A236D"/>
                </a:solidFill>
                <a:cs typeface="Metropolis"/>
              </a:rPr>
              <a:t> </a:t>
            </a:r>
            <a:r>
              <a:rPr lang="en-US" sz="2400" spc="-15" dirty="0">
                <a:solidFill>
                  <a:srgbClr val="0A236D"/>
                </a:solidFill>
                <a:cs typeface="Metropolis"/>
              </a:rPr>
              <a:t>i</a:t>
            </a:r>
            <a:r>
              <a:rPr sz="2400" spc="-15" dirty="0">
                <a:solidFill>
                  <a:srgbClr val="0A236D"/>
                </a:solidFill>
                <a:cs typeface="Metropolis"/>
              </a:rPr>
              <a:t>dentity</a:t>
            </a:r>
            <a:r>
              <a:rPr sz="2400" spc="-45" dirty="0">
                <a:solidFill>
                  <a:srgbClr val="0A236D"/>
                </a:solidFill>
                <a:cs typeface="Metropolis"/>
              </a:rPr>
              <a:t> </a:t>
            </a:r>
            <a:r>
              <a:rPr lang="en-US" sz="2400" spc="-15" dirty="0">
                <a:solidFill>
                  <a:srgbClr val="0A236D"/>
                </a:solidFill>
                <a:cs typeface="Metropolis"/>
              </a:rPr>
              <a:t>g</a:t>
            </a:r>
            <a:r>
              <a:rPr sz="2400" spc="-15" dirty="0">
                <a:solidFill>
                  <a:srgbClr val="0A236D"/>
                </a:solidFill>
                <a:cs typeface="Metropolis"/>
              </a:rPr>
              <a:t>aps</a:t>
            </a:r>
            <a:endParaRPr sz="2400" dirty="0">
              <a:solidFill>
                <a:srgbClr val="0A236D"/>
              </a:solidFill>
              <a:cs typeface="Metropolis"/>
            </a:endParaRPr>
          </a:p>
          <a:p>
            <a:pPr marL="9525">
              <a:spcBef>
                <a:spcPts val="1350"/>
              </a:spcBef>
            </a:pPr>
            <a:r>
              <a:rPr sz="2400" spc="-15" dirty="0">
                <a:solidFill>
                  <a:srgbClr val="0A236D"/>
                </a:solidFill>
                <a:cs typeface="Metropolis"/>
              </a:rPr>
              <a:t>Business</a:t>
            </a:r>
            <a:r>
              <a:rPr sz="2400" spc="-53" dirty="0">
                <a:solidFill>
                  <a:srgbClr val="0A236D"/>
                </a:solidFill>
                <a:cs typeface="Metropolis"/>
              </a:rPr>
              <a:t> </a:t>
            </a:r>
            <a:r>
              <a:rPr lang="en-US" sz="2400" spc="-26" dirty="0">
                <a:solidFill>
                  <a:srgbClr val="0A236D"/>
                </a:solidFill>
                <a:cs typeface="Metropolis"/>
              </a:rPr>
              <a:t>v</a:t>
            </a:r>
            <a:r>
              <a:rPr sz="2400" spc="-26" dirty="0">
                <a:solidFill>
                  <a:srgbClr val="0A236D"/>
                </a:solidFill>
                <a:cs typeface="Metropolis"/>
              </a:rPr>
              <a:t>alue</a:t>
            </a:r>
            <a:endParaRPr sz="2400" dirty="0">
              <a:solidFill>
                <a:srgbClr val="0A236D"/>
              </a:solidFill>
              <a:cs typeface="Metropolis"/>
            </a:endParaRPr>
          </a:p>
        </p:txBody>
      </p:sp>
      <p:sp>
        <p:nvSpPr>
          <p:cNvPr id="10" name="object 3">
            <a:extLst>
              <a:ext uri="{FF2B5EF4-FFF2-40B4-BE49-F238E27FC236}">
                <a16:creationId xmlns:a16="http://schemas.microsoft.com/office/drawing/2014/main" id="{9B0E60C5-A13D-BDC0-6BE5-FD2C010B6073}"/>
              </a:ext>
            </a:extLst>
          </p:cNvPr>
          <p:cNvSpPr txBox="1">
            <a:spLocks/>
          </p:cNvSpPr>
          <p:nvPr/>
        </p:nvSpPr>
        <p:spPr>
          <a:xfrm>
            <a:off x="561975" y="675536"/>
            <a:ext cx="4571418" cy="1043491"/>
          </a:xfrm>
          <a:prstGeom prst="rect">
            <a:avLst/>
          </a:prstGeom>
        </p:spPr>
        <p:txBody>
          <a:bodyPr vert="horz" wrap="square" lIns="0" tIns="9525" rIns="0" bIns="0" rtlCol="0">
            <a:spAutoFit/>
          </a:bodyPr>
          <a:lstStyle>
            <a:lvl1pPr>
              <a:defRPr>
                <a:latin typeface="+mj-lt"/>
                <a:ea typeface="+mj-ea"/>
                <a:cs typeface="+mj-cs"/>
              </a:defRPr>
            </a:lvl1pPr>
          </a:lstStyle>
          <a:p>
            <a:pPr marL="9525">
              <a:lnSpc>
                <a:spcPts val="4095"/>
              </a:lnSpc>
              <a:spcBef>
                <a:spcPts val="75"/>
              </a:spcBef>
            </a:pPr>
            <a:r>
              <a:rPr lang="en-US" sz="3200" b="1" kern="0" dirty="0">
                <a:solidFill>
                  <a:srgbClr val="0A236D"/>
                </a:solidFill>
                <a:latin typeface="Metropolis Extra Light" panose="00000500000000000000" charset="0"/>
              </a:rPr>
              <a:t>Sepio’s approach:</a:t>
            </a:r>
          </a:p>
          <a:p>
            <a:pPr marL="9525">
              <a:lnSpc>
                <a:spcPts val="4095"/>
              </a:lnSpc>
              <a:spcBef>
                <a:spcPts val="75"/>
              </a:spcBef>
            </a:pPr>
            <a:r>
              <a:rPr lang="en-US" sz="3200" kern="0" dirty="0">
                <a:solidFill>
                  <a:srgbClr val="0A236D"/>
                </a:solidFill>
                <a:latin typeface="Metropolis Extra Light" panose="00000500000000000000" charset="0"/>
              </a:rPr>
              <a:t>Identify and </a:t>
            </a:r>
            <a:r>
              <a:rPr lang="en-US" sz="3200" kern="0" spc="-105" dirty="0">
                <a:solidFill>
                  <a:srgbClr val="0A236D"/>
                </a:solidFill>
                <a:latin typeface="Metropolis Extra Light" panose="00000500000000000000" charset="0"/>
              </a:rPr>
              <a:t>v</a:t>
            </a:r>
            <a:r>
              <a:rPr lang="en-US" sz="3200" kern="0" dirty="0">
                <a:solidFill>
                  <a:srgbClr val="0A236D"/>
                </a:solidFill>
                <a:latin typeface="Metropolis Extra Light" panose="00000500000000000000" charset="0"/>
              </a:rPr>
              <a:t>alidate</a:t>
            </a:r>
          </a:p>
        </p:txBody>
      </p:sp>
      <p:pic>
        <p:nvPicPr>
          <p:cNvPr id="11" name="Google Shape;91;p1">
            <a:extLst>
              <a:ext uri="{FF2B5EF4-FFF2-40B4-BE49-F238E27FC236}">
                <a16:creationId xmlns:a16="http://schemas.microsoft.com/office/drawing/2014/main" id="{43C3FC0E-0425-93EA-E22B-D4FCC612225B}"/>
              </a:ext>
            </a:extLst>
          </p:cNvPr>
          <p:cNvPicPr preferRelativeResize="0"/>
          <p:nvPr/>
        </p:nvPicPr>
        <p:blipFill rotWithShape="1">
          <a:blip r:embed="rId4">
            <a:alphaModFix/>
          </a:blip>
          <a:srcRect/>
          <a:stretch/>
        </p:blipFill>
        <p:spPr>
          <a:xfrm>
            <a:off x="7096126" y="3291925"/>
            <a:ext cx="1526381" cy="326555"/>
          </a:xfrm>
          <a:prstGeom prst="rect">
            <a:avLst/>
          </a:prstGeom>
          <a:noFill/>
          <a:ln>
            <a:noFill/>
          </a:ln>
        </p:spPr>
      </p:pic>
      <p:pic>
        <p:nvPicPr>
          <p:cNvPr id="12" name="object 8">
            <a:extLst>
              <a:ext uri="{FF2B5EF4-FFF2-40B4-BE49-F238E27FC236}">
                <a16:creationId xmlns:a16="http://schemas.microsoft.com/office/drawing/2014/main" id="{126B4CCD-F5ED-30BF-7C3F-3DFAE6251DEE}"/>
              </a:ext>
            </a:extLst>
          </p:cNvPr>
          <p:cNvPicPr/>
          <p:nvPr/>
        </p:nvPicPr>
        <p:blipFill>
          <a:blip r:embed="rId5" cstate="print"/>
          <a:stretch>
            <a:fillRect/>
          </a:stretch>
        </p:blipFill>
        <p:spPr>
          <a:xfrm>
            <a:off x="561975" y="2686755"/>
            <a:ext cx="202106" cy="205087"/>
          </a:xfrm>
          <a:prstGeom prst="rect">
            <a:avLst/>
          </a:prstGeom>
        </p:spPr>
      </p:pic>
      <p:pic>
        <p:nvPicPr>
          <p:cNvPr id="13" name="object 7">
            <a:extLst>
              <a:ext uri="{FF2B5EF4-FFF2-40B4-BE49-F238E27FC236}">
                <a16:creationId xmlns:a16="http://schemas.microsoft.com/office/drawing/2014/main" id="{4A7D076F-EEC5-1DD9-B973-40C0186DDAAD}"/>
              </a:ext>
            </a:extLst>
          </p:cNvPr>
          <p:cNvPicPr/>
          <p:nvPr/>
        </p:nvPicPr>
        <p:blipFill>
          <a:blip r:embed="rId6" cstate="print"/>
          <a:stretch>
            <a:fillRect/>
          </a:stretch>
        </p:blipFill>
        <p:spPr>
          <a:xfrm>
            <a:off x="568117" y="3214866"/>
            <a:ext cx="202106" cy="205087"/>
          </a:xfrm>
          <a:prstGeom prst="rect">
            <a:avLst/>
          </a:prstGeom>
        </p:spPr>
      </p:pic>
    </p:spTree>
    <p:extLst>
      <p:ext uri="{BB962C8B-B14F-4D97-AF65-F5344CB8AC3E}">
        <p14:creationId xmlns:p14="http://schemas.microsoft.com/office/powerpoint/2010/main" val="949683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8">
            <a:extLst>
              <a:ext uri="{FF2B5EF4-FFF2-40B4-BE49-F238E27FC236}">
                <a16:creationId xmlns:a16="http://schemas.microsoft.com/office/drawing/2014/main" id="{E3B206FC-8CFD-B139-CA0C-1BCFFB4255C8}"/>
              </a:ext>
            </a:extLst>
          </p:cNvPr>
          <p:cNvSpPr/>
          <p:nvPr/>
        </p:nvSpPr>
        <p:spPr>
          <a:xfrm>
            <a:off x="7073576" y="4160711"/>
            <a:ext cx="950595" cy="950595"/>
          </a:xfrm>
          <a:custGeom>
            <a:avLst/>
            <a:gdLst/>
            <a:ahLst/>
            <a:cxnLst/>
            <a:rect l="l" t="t" r="r" b="b"/>
            <a:pathLst>
              <a:path w="1267459" h="1267459">
                <a:moveTo>
                  <a:pt x="1267193" y="126719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14" name="object 9">
            <a:extLst>
              <a:ext uri="{FF2B5EF4-FFF2-40B4-BE49-F238E27FC236}">
                <a16:creationId xmlns:a16="http://schemas.microsoft.com/office/drawing/2014/main" id="{1F8CB988-A38E-CF84-2C49-5A63EB78D2EB}"/>
              </a:ext>
            </a:extLst>
          </p:cNvPr>
          <p:cNvSpPr/>
          <p:nvPr/>
        </p:nvSpPr>
        <p:spPr>
          <a:xfrm>
            <a:off x="7064631" y="3720612"/>
            <a:ext cx="1343501" cy="1343501"/>
          </a:xfrm>
          <a:custGeom>
            <a:avLst/>
            <a:gdLst/>
            <a:ahLst/>
            <a:cxnLst/>
            <a:rect l="l" t="t" r="r" b="b"/>
            <a:pathLst>
              <a:path w="1791334" h="1791334">
                <a:moveTo>
                  <a:pt x="1791080" y="1791080"/>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15" name="object 10">
            <a:extLst>
              <a:ext uri="{FF2B5EF4-FFF2-40B4-BE49-F238E27FC236}">
                <a16:creationId xmlns:a16="http://schemas.microsoft.com/office/drawing/2014/main" id="{6B14CD83-077E-5E50-9080-EAE6136B1432}"/>
              </a:ext>
            </a:extLst>
          </p:cNvPr>
          <p:cNvSpPr/>
          <p:nvPr/>
        </p:nvSpPr>
        <p:spPr>
          <a:xfrm>
            <a:off x="7224078" y="3448905"/>
            <a:ext cx="1512094" cy="1512094"/>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16" name="object 11">
            <a:extLst>
              <a:ext uri="{FF2B5EF4-FFF2-40B4-BE49-F238E27FC236}">
                <a16:creationId xmlns:a16="http://schemas.microsoft.com/office/drawing/2014/main" id="{C96E30D9-32F1-48F0-85E8-78B2E76227E2}"/>
              </a:ext>
            </a:extLst>
          </p:cNvPr>
          <p:cNvSpPr/>
          <p:nvPr/>
        </p:nvSpPr>
        <p:spPr>
          <a:xfrm>
            <a:off x="7495785" y="3289458"/>
            <a:ext cx="1411604" cy="1411604"/>
          </a:xfrm>
          <a:custGeom>
            <a:avLst/>
            <a:gdLst/>
            <a:ahLst/>
            <a:cxnLst/>
            <a:rect l="l" t="t" r="r" b="b"/>
            <a:pathLst>
              <a:path w="1882140" h="1882139">
                <a:moveTo>
                  <a:pt x="1881682" y="1881682"/>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17" name="object 12">
            <a:extLst>
              <a:ext uri="{FF2B5EF4-FFF2-40B4-BE49-F238E27FC236}">
                <a16:creationId xmlns:a16="http://schemas.microsoft.com/office/drawing/2014/main" id="{7535FBD6-8728-ED12-777C-AB8447A2DCD9}"/>
              </a:ext>
            </a:extLst>
          </p:cNvPr>
          <p:cNvSpPr/>
          <p:nvPr/>
        </p:nvSpPr>
        <p:spPr>
          <a:xfrm>
            <a:off x="7778102" y="3140621"/>
            <a:ext cx="1266348" cy="1266348"/>
          </a:xfrm>
          <a:custGeom>
            <a:avLst/>
            <a:gdLst/>
            <a:ahLst/>
            <a:cxnLst/>
            <a:rect l="l" t="t" r="r" b="b"/>
            <a:pathLst>
              <a:path w="1688465" h="1688464">
                <a:moveTo>
                  <a:pt x="1687944" y="1687944"/>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18" name="object 13">
            <a:extLst>
              <a:ext uri="{FF2B5EF4-FFF2-40B4-BE49-F238E27FC236}">
                <a16:creationId xmlns:a16="http://schemas.microsoft.com/office/drawing/2014/main" id="{7A04E9BD-4069-AB9B-68E9-0F030A56BE51}"/>
              </a:ext>
            </a:extLst>
          </p:cNvPr>
          <p:cNvSpPr/>
          <p:nvPr/>
        </p:nvSpPr>
        <p:spPr>
          <a:xfrm>
            <a:off x="8151459" y="3082827"/>
            <a:ext cx="950595" cy="950595"/>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pic>
        <p:nvPicPr>
          <p:cNvPr id="19" name="object 14">
            <a:extLst>
              <a:ext uri="{FF2B5EF4-FFF2-40B4-BE49-F238E27FC236}">
                <a16:creationId xmlns:a16="http://schemas.microsoft.com/office/drawing/2014/main" id="{5074F2F9-112F-BFB5-97B3-9B55E5BEB1E6}"/>
              </a:ext>
            </a:extLst>
          </p:cNvPr>
          <p:cNvPicPr/>
          <p:nvPr/>
        </p:nvPicPr>
        <p:blipFill>
          <a:blip r:embed="rId3" cstate="print"/>
          <a:stretch>
            <a:fillRect/>
          </a:stretch>
        </p:blipFill>
        <p:spPr>
          <a:xfrm>
            <a:off x="6534349" y="2611517"/>
            <a:ext cx="2976925" cy="2976933"/>
          </a:xfrm>
          <a:prstGeom prst="rect">
            <a:avLst/>
          </a:prstGeom>
        </p:spPr>
      </p:pic>
      <p:sp>
        <p:nvSpPr>
          <p:cNvPr id="20" name="object 15">
            <a:extLst>
              <a:ext uri="{FF2B5EF4-FFF2-40B4-BE49-F238E27FC236}">
                <a16:creationId xmlns:a16="http://schemas.microsoft.com/office/drawing/2014/main" id="{AB53D412-F880-F6B1-B53A-87F441BD8178}"/>
              </a:ext>
            </a:extLst>
          </p:cNvPr>
          <p:cNvSpPr/>
          <p:nvPr/>
        </p:nvSpPr>
        <p:spPr>
          <a:xfrm>
            <a:off x="8747244" y="2489129"/>
            <a:ext cx="950595" cy="950595"/>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1" name="object 16">
            <a:extLst>
              <a:ext uri="{FF2B5EF4-FFF2-40B4-BE49-F238E27FC236}">
                <a16:creationId xmlns:a16="http://schemas.microsoft.com/office/drawing/2014/main" id="{3626DF72-D356-4F69-874C-B1E56877E4A8}"/>
              </a:ext>
            </a:extLst>
          </p:cNvPr>
          <p:cNvSpPr/>
          <p:nvPr/>
        </p:nvSpPr>
        <p:spPr>
          <a:xfrm>
            <a:off x="8738298" y="2049030"/>
            <a:ext cx="1343501" cy="1343501"/>
          </a:xfrm>
          <a:custGeom>
            <a:avLst/>
            <a:gdLst/>
            <a:ahLst/>
            <a:cxnLst/>
            <a:rect l="l" t="t" r="r" b="b"/>
            <a:pathLst>
              <a:path w="1791334" h="1791335">
                <a:moveTo>
                  <a:pt x="1791080" y="1791080"/>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2" name="object 17">
            <a:extLst>
              <a:ext uri="{FF2B5EF4-FFF2-40B4-BE49-F238E27FC236}">
                <a16:creationId xmlns:a16="http://schemas.microsoft.com/office/drawing/2014/main" id="{D22D6298-B405-E791-267A-AF0D09C0161A}"/>
              </a:ext>
            </a:extLst>
          </p:cNvPr>
          <p:cNvSpPr/>
          <p:nvPr/>
        </p:nvSpPr>
        <p:spPr>
          <a:xfrm>
            <a:off x="8897745" y="1777322"/>
            <a:ext cx="1512094" cy="1512094"/>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3" name="object 18">
            <a:extLst>
              <a:ext uri="{FF2B5EF4-FFF2-40B4-BE49-F238E27FC236}">
                <a16:creationId xmlns:a16="http://schemas.microsoft.com/office/drawing/2014/main" id="{F61B97AE-F4B3-32A0-024E-4AB6CD1033E2}"/>
              </a:ext>
            </a:extLst>
          </p:cNvPr>
          <p:cNvSpPr/>
          <p:nvPr/>
        </p:nvSpPr>
        <p:spPr>
          <a:xfrm>
            <a:off x="9169452" y="1617877"/>
            <a:ext cx="1411604" cy="1411604"/>
          </a:xfrm>
          <a:custGeom>
            <a:avLst/>
            <a:gdLst/>
            <a:ahLst/>
            <a:cxnLst/>
            <a:rect l="l" t="t" r="r" b="b"/>
            <a:pathLst>
              <a:path w="1882140" h="1882139">
                <a:moveTo>
                  <a:pt x="1881682" y="1881682"/>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4" name="object 19">
            <a:extLst>
              <a:ext uri="{FF2B5EF4-FFF2-40B4-BE49-F238E27FC236}">
                <a16:creationId xmlns:a16="http://schemas.microsoft.com/office/drawing/2014/main" id="{1E0E5F31-8F77-1A20-55A1-9A162723B2C2}"/>
              </a:ext>
            </a:extLst>
          </p:cNvPr>
          <p:cNvSpPr/>
          <p:nvPr/>
        </p:nvSpPr>
        <p:spPr>
          <a:xfrm>
            <a:off x="9451771" y="1469040"/>
            <a:ext cx="1266348" cy="1266348"/>
          </a:xfrm>
          <a:custGeom>
            <a:avLst/>
            <a:gdLst/>
            <a:ahLst/>
            <a:cxnLst/>
            <a:rect l="l" t="t" r="r" b="b"/>
            <a:pathLst>
              <a:path w="1688465" h="1688464">
                <a:moveTo>
                  <a:pt x="1687944" y="1687944"/>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5" name="object 20">
            <a:extLst>
              <a:ext uri="{FF2B5EF4-FFF2-40B4-BE49-F238E27FC236}">
                <a16:creationId xmlns:a16="http://schemas.microsoft.com/office/drawing/2014/main" id="{640B442D-61DE-C3D3-19D9-1529737F98A1}"/>
              </a:ext>
            </a:extLst>
          </p:cNvPr>
          <p:cNvSpPr/>
          <p:nvPr/>
        </p:nvSpPr>
        <p:spPr>
          <a:xfrm>
            <a:off x="9825129" y="1411245"/>
            <a:ext cx="950595" cy="950595"/>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pic>
        <p:nvPicPr>
          <p:cNvPr id="26" name="object 21">
            <a:extLst>
              <a:ext uri="{FF2B5EF4-FFF2-40B4-BE49-F238E27FC236}">
                <a16:creationId xmlns:a16="http://schemas.microsoft.com/office/drawing/2014/main" id="{26C29D13-6BE2-A74F-10FE-053640FAC703}"/>
              </a:ext>
            </a:extLst>
          </p:cNvPr>
          <p:cNvPicPr/>
          <p:nvPr/>
        </p:nvPicPr>
        <p:blipFill>
          <a:blip r:embed="rId4" cstate="print"/>
          <a:stretch>
            <a:fillRect/>
          </a:stretch>
        </p:blipFill>
        <p:spPr>
          <a:xfrm>
            <a:off x="8305999" y="939937"/>
            <a:ext cx="2976924" cy="2976934"/>
          </a:xfrm>
          <a:prstGeom prst="rect">
            <a:avLst/>
          </a:prstGeom>
        </p:spPr>
      </p:pic>
      <p:sp>
        <p:nvSpPr>
          <p:cNvPr id="27" name="object 22">
            <a:extLst>
              <a:ext uri="{FF2B5EF4-FFF2-40B4-BE49-F238E27FC236}">
                <a16:creationId xmlns:a16="http://schemas.microsoft.com/office/drawing/2014/main" id="{5CE829D3-477D-1194-8161-2A5DCA733CE5}"/>
              </a:ext>
            </a:extLst>
          </p:cNvPr>
          <p:cNvSpPr/>
          <p:nvPr/>
        </p:nvSpPr>
        <p:spPr>
          <a:xfrm>
            <a:off x="10421849" y="815486"/>
            <a:ext cx="950595" cy="950595"/>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8" name="object 23">
            <a:extLst>
              <a:ext uri="{FF2B5EF4-FFF2-40B4-BE49-F238E27FC236}">
                <a16:creationId xmlns:a16="http://schemas.microsoft.com/office/drawing/2014/main" id="{F48714C3-0216-5D7D-E857-A914E22DDE63}"/>
              </a:ext>
            </a:extLst>
          </p:cNvPr>
          <p:cNvSpPr/>
          <p:nvPr/>
        </p:nvSpPr>
        <p:spPr>
          <a:xfrm>
            <a:off x="10412903" y="375386"/>
            <a:ext cx="1343501" cy="1343501"/>
          </a:xfrm>
          <a:custGeom>
            <a:avLst/>
            <a:gdLst/>
            <a:ahLst/>
            <a:cxnLst/>
            <a:rect l="l" t="t" r="r" b="b"/>
            <a:pathLst>
              <a:path w="1791334" h="1791335">
                <a:moveTo>
                  <a:pt x="1791080" y="1791080"/>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9" name="object 24">
            <a:extLst>
              <a:ext uri="{FF2B5EF4-FFF2-40B4-BE49-F238E27FC236}">
                <a16:creationId xmlns:a16="http://schemas.microsoft.com/office/drawing/2014/main" id="{B67363B6-5A4E-90C8-0009-6706B4FC4674}"/>
              </a:ext>
            </a:extLst>
          </p:cNvPr>
          <p:cNvSpPr/>
          <p:nvPr/>
        </p:nvSpPr>
        <p:spPr>
          <a:xfrm>
            <a:off x="10572350" y="103680"/>
            <a:ext cx="1512094" cy="1512094"/>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30" name="object 25">
            <a:extLst>
              <a:ext uri="{FF2B5EF4-FFF2-40B4-BE49-F238E27FC236}">
                <a16:creationId xmlns:a16="http://schemas.microsoft.com/office/drawing/2014/main" id="{CF4C0CA4-C581-49EB-FAA4-7FA27A7BEE4C}"/>
              </a:ext>
            </a:extLst>
          </p:cNvPr>
          <p:cNvSpPr/>
          <p:nvPr/>
        </p:nvSpPr>
        <p:spPr>
          <a:xfrm>
            <a:off x="10899825" y="1"/>
            <a:ext cx="1273492" cy="1273492"/>
          </a:xfrm>
          <a:custGeom>
            <a:avLst/>
            <a:gdLst/>
            <a:ahLst/>
            <a:cxnLst/>
            <a:rect l="l" t="t" r="r" b="b"/>
            <a:pathLst>
              <a:path w="1697990" h="1697989">
                <a:moveTo>
                  <a:pt x="1697766" y="1697766"/>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31" name="object 26">
            <a:extLst>
              <a:ext uri="{FF2B5EF4-FFF2-40B4-BE49-F238E27FC236}">
                <a16:creationId xmlns:a16="http://schemas.microsoft.com/office/drawing/2014/main" id="{E5347005-6510-F42F-183B-68FAF572D5BA}"/>
              </a:ext>
            </a:extLst>
          </p:cNvPr>
          <p:cNvSpPr/>
          <p:nvPr/>
        </p:nvSpPr>
        <p:spPr>
          <a:xfrm>
            <a:off x="11330979" y="1"/>
            <a:ext cx="842486" cy="842486"/>
          </a:xfrm>
          <a:custGeom>
            <a:avLst/>
            <a:gdLst/>
            <a:ahLst/>
            <a:cxnLst/>
            <a:rect l="l" t="t" r="r" b="b"/>
            <a:pathLst>
              <a:path w="1123315" h="1123315">
                <a:moveTo>
                  <a:pt x="1122895" y="1122895"/>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32" name="object 27">
            <a:extLst>
              <a:ext uri="{FF2B5EF4-FFF2-40B4-BE49-F238E27FC236}">
                <a16:creationId xmlns:a16="http://schemas.microsoft.com/office/drawing/2014/main" id="{85773508-7197-24C4-FD69-3BBAB7D3D50F}"/>
              </a:ext>
            </a:extLst>
          </p:cNvPr>
          <p:cNvSpPr/>
          <p:nvPr/>
        </p:nvSpPr>
        <p:spPr>
          <a:xfrm>
            <a:off x="11762131" y="1"/>
            <a:ext cx="411480" cy="411480"/>
          </a:xfrm>
          <a:custGeom>
            <a:avLst/>
            <a:gdLst/>
            <a:ahLst/>
            <a:cxnLst/>
            <a:rect l="l" t="t" r="r" b="b"/>
            <a:pathLst>
              <a:path w="548640" h="548640">
                <a:moveTo>
                  <a:pt x="548023" y="54802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pic>
        <p:nvPicPr>
          <p:cNvPr id="33" name="object 28">
            <a:extLst>
              <a:ext uri="{FF2B5EF4-FFF2-40B4-BE49-F238E27FC236}">
                <a16:creationId xmlns:a16="http://schemas.microsoft.com/office/drawing/2014/main" id="{4385C4C2-6107-82AF-5F1E-D643920D7712}"/>
              </a:ext>
            </a:extLst>
          </p:cNvPr>
          <p:cNvPicPr/>
          <p:nvPr/>
        </p:nvPicPr>
        <p:blipFill>
          <a:blip r:embed="rId5" cstate="print"/>
          <a:stretch>
            <a:fillRect/>
          </a:stretch>
        </p:blipFill>
        <p:spPr>
          <a:xfrm>
            <a:off x="9963349" y="1"/>
            <a:ext cx="2228651" cy="2243222"/>
          </a:xfrm>
          <a:prstGeom prst="rect">
            <a:avLst/>
          </a:prstGeom>
        </p:spPr>
      </p:pic>
      <p:sp>
        <p:nvSpPr>
          <p:cNvPr id="7" name="object 32">
            <a:extLst>
              <a:ext uri="{FF2B5EF4-FFF2-40B4-BE49-F238E27FC236}">
                <a16:creationId xmlns:a16="http://schemas.microsoft.com/office/drawing/2014/main" id="{91BF6614-973D-4B4A-EF7E-DEF34BF00CD8}"/>
              </a:ext>
            </a:extLst>
          </p:cNvPr>
          <p:cNvSpPr txBox="1"/>
          <p:nvPr/>
        </p:nvSpPr>
        <p:spPr>
          <a:xfrm>
            <a:off x="643133" y="3562809"/>
            <a:ext cx="5027242" cy="1901033"/>
          </a:xfrm>
          <a:prstGeom prst="rect">
            <a:avLst/>
          </a:prstGeom>
        </p:spPr>
        <p:txBody>
          <a:bodyPr vert="horz" wrap="square" lIns="0" tIns="9525" rIns="0" bIns="0" rtlCol="0">
            <a:spAutoFit/>
          </a:bodyPr>
          <a:lstStyle/>
          <a:p>
            <a:pPr marL="266700" marR="109538" indent="-257175">
              <a:lnSpc>
                <a:spcPct val="150000"/>
              </a:lnSpc>
              <a:spcBef>
                <a:spcPts val="75"/>
              </a:spcBef>
              <a:buBlip>
                <a:blip r:embed="rId6">
                  <a:extLst>
                    <a:ext uri="{96DAC541-7B7A-43D3-8B79-37D633B846F1}">
                      <asvg:svgBlip xmlns:asvg="http://schemas.microsoft.com/office/drawing/2016/SVG/main" r:embed="rId7"/>
                    </a:ext>
                  </a:extLst>
                </a:blip>
              </a:buBlip>
            </a:pPr>
            <a:r>
              <a:rPr lang="en-US" sz="2800" spc="-15" dirty="0">
                <a:solidFill>
                  <a:srgbClr val="09226C"/>
                </a:solidFill>
                <a:cs typeface="Metropolis"/>
              </a:rPr>
              <a:t> Create an Asset DNA</a:t>
            </a:r>
          </a:p>
          <a:p>
            <a:pPr marL="266700" marR="109538" indent="-257175">
              <a:lnSpc>
                <a:spcPct val="150000"/>
              </a:lnSpc>
              <a:spcBef>
                <a:spcPts val="75"/>
              </a:spcBef>
              <a:buBlip>
                <a:blip r:embed="rId6">
                  <a:extLst>
                    <a:ext uri="{96DAC541-7B7A-43D3-8B79-37D633B846F1}">
                      <asvg:svgBlip xmlns:asvg="http://schemas.microsoft.com/office/drawing/2016/SVG/main" r:embed="rId7"/>
                    </a:ext>
                  </a:extLst>
                </a:blip>
              </a:buBlip>
            </a:pPr>
            <a:r>
              <a:rPr lang="en-US" sz="2800" spc="-15" dirty="0">
                <a:solidFill>
                  <a:srgbClr val="09226C"/>
                </a:solidFill>
                <a:cs typeface="Metropolis"/>
              </a:rPr>
              <a:t> Risk assessment</a:t>
            </a:r>
          </a:p>
          <a:p>
            <a:pPr marL="266700" marR="109538" indent="-257175">
              <a:lnSpc>
                <a:spcPct val="150000"/>
              </a:lnSpc>
              <a:spcBef>
                <a:spcPts val="75"/>
              </a:spcBef>
              <a:buBlip>
                <a:blip r:embed="rId6">
                  <a:extLst>
                    <a:ext uri="{96DAC541-7B7A-43D3-8B79-37D633B846F1}">
                      <asvg:svgBlip xmlns:asvg="http://schemas.microsoft.com/office/drawing/2016/SVG/main" r:embed="rId7"/>
                    </a:ext>
                  </a:extLst>
                </a:blip>
              </a:buBlip>
            </a:pPr>
            <a:r>
              <a:rPr lang="en-US" sz="2800" spc="-15" dirty="0">
                <a:solidFill>
                  <a:srgbClr val="09226C"/>
                </a:solidFill>
                <a:cs typeface="Metropolis"/>
              </a:rPr>
              <a:t> Asset mapping</a:t>
            </a:r>
            <a:endParaRPr sz="2800" dirty="0">
              <a:cs typeface="Metropolis"/>
            </a:endParaRPr>
          </a:p>
        </p:txBody>
      </p:sp>
      <p:sp>
        <p:nvSpPr>
          <p:cNvPr id="4" name="object 3">
            <a:extLst>
              <a:ext uri="{FF2B5EF4-FFF2-40B4-BE49-F238E27FC236}">
                <a16:creationId xmlns:a16="http://schemas.microsoft.com/office/drawing/2014/main" id="{5ADEDE16-BAB1-03DB-CBA1-E7B2AD8476F4}"/>
              </a:ext>
            </a:extLst>
          </p:cNvPr>
          <p:cNvSpPr txBox="1">
            <a:spLocks/>
          </p:cNvSpPr>
          <p:nvPr/>
        </p:nvSpPr>
        <p:spPr>
          <a:xfrm>
            <a:off x="561975" y="675536"/>
            <a:ext cx="5505550" cy="2471831"/>
          </a:xfrm>
          <a:prstGeom prst="rect">
            <a:avLst/>
          </a:prstGeom>
        </p:spPr>
        <p:txBody>
          <a:bodyPr vert="horz" wrap="square" lIns="0" tIns="9525" rIns="0" bIns="0" rtlCol="0">
            <a:spAutoFit/>
          </a:bodyPr>
          <a:lstStyle>
            <a:lvl1pPr>
              <a:defRPr>
                <a:latin typeface="+mj-lt"/>
                <a:ea typeface="+mj-ea"/>
                <a:cs typeface="+mj-cs"/>
              </a:defRPr>
            </a:lvl1pPr>
          </a:lstStyle>
          <a:p>
            <a:pPr algn="l"/>
            <a:r>
              <a:rPr lang="en-US" sz="3200" b="0" dirty="0">
                <a:solidFill>
                  <a:srgbClr val="0A236D"/>
                </a:solidFill>
                <a:latin typeface="Metropolis Extra Light" panose="00000500000000000000" charset="0"/>
              </a:rPr>
              <a:t>Harnessing new data source.</a:t>
            </a:r>
          </a:p>
          <a:p>
            <a:r>
              <a:rPr lang="en-US" sz="3200" dirty="0">
                <a:solidFill>
                  <a:srgbClr val="0A236D"/>
                </a:solidFill>
                <a:latin typeface="Metropolis Extra Light" panose="00000300000000000000" pitchFamily="2" charset="0"/>
                <a:ea typeface="Arial"/>
                <a:cs typeface="Arial"/>
                <a:sym typeface="Arial"/>
              </a:rPr>
              <a:t>Getting to the </a:t>
            </a:r>
            <a:r>
              <a:rPr lang="en-US" sz="3200" dirty="0">
                <a:solidFill>
                  <a:srgbClr val="F35335"/>
                </a:solidFill>
                <a:latin typeface="Metropolis Extra Light" panose="00000300000000000000" pitchFamily="2" charset="0"/>
                <a:ea typeface="Arial"/>
                <a:cs typeface="Arial"/>
                <a:sym typeface="Arial"/>
              </a:rPr>
              <a:t>true</a:t>
            </a:r>
            <a:r>
              <a:rPr lang="en-US" sz="3200" dirty="0">
                <a:solidFill>
                  <a:srgbClr val="0A236D"/>
                </a:solidFill>
                <a:latin typeface="Metropolis Extra Light" panose="00000300000000000000" pitchFamily="2" charset="0"/>
                <a:ea typeface="Arial"/>
                <a:cs typeface="Arial"/>
                <a:sym typeface="Arial"/>
              </a:rPr>
              <a:t> source of asset risk without traffic monitoring </a:t>
            </a:r>
          </a:p>
          <a:p>
            <a:pPr algn="l"/>
            <a:endParaRPr lang="en-IL" sz="3200" b="0" dirty="0">
              <a:solidFill>
                <a:srgbClr val="0A236D"/>
              </a:solidFill>
              <a:latin typeface="Metropolis Extra Light" panose="00000500000000000000" charset="0"/>
            </a:endParaRPr>
          </a:p>
        </p:txBody>
      </p:sp>
    </p:spTree>
    <p:extLst>
      <p:ext uri="{BB962C8B-B14F-4D97-AF65-F5344CB8AC3E}">
        <p14:creationId xmlns:p14="http://schemas.microsoft.com/office/powerpoint/2010/main" val="2011267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B9581BB5-372E-4C6D-DECB-BF1276E5F59A}"/>
              </a:ext>
            </a:extLst>
          </p:cNvPr>
          <p:cNvSpPr txBox="1">
            <a:spLocks/>
          </p:cNvSpPr>
          <p:nvPr/>
        </p:nvSpPr>
        <p:spPr>
          <a:xfrm>
            <a:off x="622300" y="736599"/>
            <a:ext cx="10947400" cy="219486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r>
              <a:rPr lang="en-US" sz="3200" dirty="0">
                <a:solidFill>
                  <a:srgbClr val="0C385A"/>
                </a:solidFill>
                <a:latin typeface="Metropolis Extra Light" panose="00000300000000000000" pitchFamily="2" charset="0"/>
              </a:rPr>
              <a:t>How do we do it?</a:t>
            </a:r>
          </a:p>
          <a:p>
            <a:pPr marL="0" indent="0" algn="ctr">
              <a:buClr>
                <a:srgbClr val="23B589"/>
              </a:buClr>
              <a:buNone/>
            </a:pPr>
            <a:endParaRPr lang="en-US" sz="3200" dirty="0">
              <a:solidFill>
                <a:srgbClr val="0C385A"/>
              </a:solidFill>
              <a:latin typeface="Metropolis Extra Light" panose="00000300000000000000" pitchFamily="2" charset="0"/>
            </a:endParaRPr>
          </a:p>
          <a:p>
            <a:pPr marL="0" indent="0" algn="ctr">
              <a:buClr>
                <a:srgbClr val="23B589"/>
              </a:buClr>
              <a:buNone/>
            </a:pPr>
            <a:r>
              <a:rPr lang="en-US" sz="3200" b="1" dirty="0">
                <a:solidFill>
                  <a:srgbClr val="0C385A"/>
                </a:solidFill>
                <a:latin typeface="Metropolis Black" panose="00000A00000000000000" pitchFamily="2" charset="0"/>
              </a:rPr>
              <a:t>Asset DNA</a:t>
            </a:r>
          </a:p>
          <a:p>
            <a:pPr marL="0" indent="0" algn="ctr">
              <a:buClr>
                <a:srgbClr val="23B589"/>
              </a:buClr>
              <a:buNone/>
            </a:pPr>
            <a:r>
              <a:rPr lang="en-US" sz="3200" dirty="0">
                <a:solidFill>
                  <a:srgbClr val="0C385A"/>
                </a:solidFill>
                <a:latin typeface="Metropolis Extra Light" panose="00000300000000000000" pitchFamily="2" charset="0"/>
              </a:rPr>
              <a:t> </a:t>
            </a:r>
          </a:p>
        </p:txBody>
      </p:sp>
      <p:pic>
        <p:nvPicPr>
          <p:cNvPr id="5" name="Graphic 4">
            <a:extLst>
              <a:ext uri="{FF2B5EF4-FFF2-40B4-BE49-F238E27FC236}">
                <a16:creationId xmlns:a16="http://schemas.microsoft.com/office/drawing/2014/main" id="{D8D63FD3-E55F-ED1D-0104-E55274FB07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3826" y="3429000"/>
            <a:ext cx="6849932" cy="1268506"/>
          </a:xfrm>
          <a:prstGeom prst="rect">
            <a:avLst/>
          </a:prstGeom>
        </p:spPr>
      </p:pic>
    </p:spTree>
    <p:extLst>
      <p:ext uri="{BB962C8B-B14F-4D97-AF65-F5344CB8AC3E}">
        <p14:creationId xmlns:p14="http://schemas.microsoft.com/office/powerpoint/2010/main" val="2289718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01F42F52-8D21-F8BF-F4FD-70E655031056}"/>
              </a:ext>
            </a:extLst>
          </p:cNvPr>
          <p:cNvSpPr>
            <a:spLocks noGrp="1"/>
          </p:cNvSpPr>
          <p:nvPr>
            <p:ph type="body" sz="quarter" idx="10"/>
          </p:nvPr>
        </p:nvSpPr>
        <p:spPr>
          <a:xfrm>
            <a:off x="1535288" y="1603023"/>
            <a:ext cx="9132711" cy="2743200"/>
          </a:xfrm>
        </p:spPr>
        <p:txBody>
          <a:bodyPr/>
          <a:lstStyle/>
          <a:p>
            <a:pPr algn="ctr"/>
            <a:r>
              <a:rPr lang="en-US" sz="2800" b="0" dirty="0">
                <a:solidFill>
                  <a:srgbClr val="DD3333"/>
                </a:solidFill>
                <a:latin typeface="+mn-lt"/>
                <a:sym typeface="Arial"/>
              </a:rPr>
              <a:t>Asset DNA </a:t>
            </a:r>
            <a:r>
              <a:rPr lang="en-US" sz="2800" b="0" dirty="0">
                <a:solidFill>
                  <a:srgbClr val="0A236D"/>
                </a:solidFill>
                <a:latin typeface="+mn-lt"/>
                <a:sym typeface="Arial"/>
              </a:rPr>
              <a:t>provides a single source of truth, focusing on </a:t>
            </a:r>
            <a:r>
              <a:rPr lang="en-US" sz="2800" b="0" dirty="0">
                <a:solidFill>
                  <a:srgbClr val="DD3333"/>
                </a:solidFill>
                <a:latin typeface="+mn-lt"/>
                <a:sym typeface="Arial"/>
              </a:rPr>
              <a:t>EXISTENCE</a:t>
            </a:r>
            <a:r>
              <a:rPr lang="en-US" sz="2800" b="0" dirty="0">
                <a:solidFill>
                  <a:srgbClr val="0C385A"/>
                </a:solidFill>
                <a:latin typeface="+mn-lt"/>
                <a:sym typeface="Arial"/>
              </a:rPr>
              <a:t> </a:t>
            </a:r>
            <a:r>
              <a:rPr lang="en-US" sz="2800" b="0" dirty="0">
                <a:solidFill>
                  <a:srgbClr val="0A236D"/>
                </a:solidFill>
                <a:latin typeface="+mn-lt"/>
                <a:sym typeface="Arial"/>
              </a:rPr>
              <a:t>– rather than ACTIVITY.</a:t>
            </a:r>
          </a:p>
          <a:p>
            <a:pPr algn="ctr"/>
            <a:r>
              <a:rPr lang="en-US" sz="2800" b="0" dirty="0">
                <a:solidFill>
                  <a:srgbClr val="0A236D"/>
                </a:solidFill>
                <a:latin typeface="+mn-lt"/>
                <a:sym typeface="Arial"/>
              </a:rPr>
              <a:t> </a:t>
            </a:r>
          </a:p>
          <a:p>
            <a:pPr algn="ctr"/>
            <a:r>
              <a:rPr lang="en-US" sz="2800" b="0" dirty="0">
                <a:solidFill>
                  <a:srgbClr val="0A236D"/>
                </a:solidFill>
                <a:latin typeface="+mn-lt"/>
                <a:sym typeface="Arial"/>
              </a:rPr>
              <a:t>With our patented technology, we now harness a new data source –</a:t>
            </a:r>
            <a:r>
              <a:rPr lang="en-US" sz="2800" b="0" dirty="0">
                <a:solidFill>
                  <a:srgbClr val="0C385A"/>
                </a:solidFill>
                <a:latin typeface="+mn-lt"/>
                <a:sym typeface="Arial"/>
              </a:rPr>
              <a:t> </a:t>
            </a:r>
            <a:r>
              <a:rPr lang="en-US" sz="2800" b="0" dirty="0">
                <a:solidFill>
                  <a:srgbClr val="DD3333"/>
                </a:solidFill>
                <a:latin typeface="+mn-lt"/>
                <a:sym typeface="Arial"/>
              </a:rPr>
              <a:t>physical layer </a:t>
            </a:r>
            <a:r>
              <a:rPr lang="en-US" sz="2800" b="0" dirty="0">
                <a:solidFill>
                  <a:srgbClr val="0A236D"/>
                </a:solidFill>
                <a:latin typeface="+mn-lt"/>
                <a:sym typeface="Arial"/>
              </a:rPr>
              <a:t>to accurately identify and classify your assets.</a:t>
            </a:r>
          </a:p>
        </p:txBody>
      </p:sp>
    </p:spTree>
    <p:extLst>
      <p:ext uri="{BB962C8B-B14F-4D97-AF65-F5344CB8AC3E}">
        <p14:creationId xmlns:p14="http://schemas.microsoft.com/office/powerpoint/2010/main" val="2108777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A2C7EBF-8E12-529F-0C7C-D8C422B3582E}"/>
              </a:ext>
            </a:extLst>
          </p:cNvPr>
          <p:cNvSpPr txBox="1">
            <a:spLocks/>
          </p:cNvSpPr>
          <p:nvPr/>
        </p:nvSpPr>
        <p:spPr>
          <a:xfrm>
            <a:off x="620889" y="677332"/>
            <a:ext cx="10995378" cy="65840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171450" marR="0" lvl="0" indent="-171450" algn="l" rtl="0">
              <a:lnSpc>
                <a:spcPct val="90000"/>
              </a:lnSpc>
              <a:spcBef>
                <a:spcPts val="1000"/>
              </a:spcBef>
              <a:spcAft>
                <a:spcPts val="0"/>
              </a:spcAft>
              <a:buClr>
                <a:srgbClr val="29B679"/>
              </a:buClr>
              <a:buSzPct val="1500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1pPr>
            <a:lvl2pPr marL="628650" marR="0" lvl="1" indent="-171450" algn="l" rtl="0">
              <a:lnSpc>
                <a:spcPct val="90000"/>
              </a:lnSpc>
              <a:spcBef>
                <a:spcPts val="500"/>
              </a:spcBef>
              <a:spcAft>
                <a:spcPts val="0"/>
              </a:spcAft>
              <a:buClr>
                <a:srgbClr val="29B679"/>
              </a:buClr>
              <a:buSzPts val="24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2pPr>
            <a:lvl3pPr marL="1085850" marR="0" lvl="2" indent="-171450" algn="l" rtl="0">
              <a:lnSpc>
                <a:spcPct val="90000"/>
              </a:lnSpc>
              <a:spcBef>
                <a:spcPts val="500"/>
              </a:spcBef>
              <a:spcAft>
                <a:spcPts val="0"/>
              </a:spcAft>
              <a:buClr>
                <a:srgbClr val="29B679"/>
              </a:buClr>
              <a:buSzPts val="2000"/>
              <a:buFont typeface="Arial" panose="020B0604020202020204" pitchFamily="34" charset="0"/>
              <a:buChar char="•"/>
              <a:defRPr sz="1200" b="0" i="0" u="none" strike="noStrike" cap="none">
                <a:solidFill>
                  <a:srgbClr val="0A236D"/>
                </a:solidFill>
                <a:latin typeface="Metropolis" panose="020B0604020202020204" charset="0"/>
                <a:ea typeface="Meiryo UI" panose="020B0604030504040204" pitchFamily="34" charset="-128"/>
                <a:cs typeface="Calibri"/>
                <a:sym typeface="Calibri"/>
              </a:defRPr>
            </a:lvl3pPr>
            <a:lvl4pPr marL="1543050" marR="0" lvl="3" indent="-171450" algn="l" rtl="0">
              <a:lnSpc>
                <a:spcPct val="90000"/>
              </a:lnSpc>
              <a:spcBef>
                <a:spcPts val="500"/>
              </a:spcBef>
              <a:spcAft>
                <a:spcPts val="0"/>
              </a:spcAft>
              <a:buClr>
                <a:srgbClr val="29B679"/>
              </a:buClr>
              <a:buSzPts val="18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Clr>
                <a:srgbClr val="23B589"/>
              </a:buClr>
              <a:buFont typeface="Arial" panose="020B0604020202020204" pitchFamily="34" charset="0"/>
              <a:buNone/>
            </a:pPr>
            <a:r>
              <a:rPr lang="en-US" sz="3200" dirty="0">
                <a:solidFill>
                  <a:srgbClr val="0C385A"/>
                </a:solidFill>
                <a:latin typeface="Metropolis Extra Light" panose="00000500000000000000" charset="0"/>
              </a:rPr>
              <a:t>Introducing Asset DNA</a:t>
            </a:r>
            <a:endParaRPr lang="en-US" sz="3200" dirty="0"/>
          </a:p>
        </p:txBody>
      </p:sp>
      <p:pic>
        <p:nvPicPr>
          <p:cNvPr id="18" name="Helix DNA Host Security">
            <a:hlinkClick r:id="" action="ppaction://media"/>
            <a:extLst>
              <a:ext uri="{FF2B5EF4-FFF2-40B4-BE49-F238E27FC236}">
                <a16:creationId xmlns:a16="http://schemas.microsoft.com/office/drawing/2014/main" id="{71BB5B8A-DAE7-4316-9BE6-FCDD2E2DA6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66411" y="2008237"/>
            <a:ext cx="6376658" cy="3291836"/>
          </a:xfrm>
          <a:prstGeom prst="rect">
            <a:avLst/>
          </a:prstGeom>
        </p:spPr>
      </p:pic>
      <p:sp>
        <p:nvSpPr>
          <p:cNvPr id="19" name="Text Placeholder 1">
            <a:extLst>
              <a:ext uri="{FF2B5EF4-FFF2-40B4-BE49-F238E27FC236}">
                <a16:creationId xmlns:a16="http://schemas.microsoft.com/office/drawing/2014/main" id="{1E76187C-F964-126C-C460-4FFDD69E4D3E}"/>
              </a:ext>
            </a:extLst>
          </p:cNvPr>
          <p:cNvSpPr txBox="1">
            <a:spLocks/>
          </p:cNvSpPr>
          <p:nvPr/>
        </p:nvSpPr>
        <p:spPr>
          <a:xfrm>
            <a:off x="1188938" y="2936074"/>
            <a:ext cx="1890361" cy="985852"/>
          </a:xfrm>
          <a:prstGeom prst="rect">
            <a:avLst/>
          </a:prstGeom>
        </p:spPr>
        <p:txBody>
          <a:bodyPr wrap="square" lIns="0" tIns="0" rIns="0" bIns="0" anchor="ctr">
            <a:normAutofit/>
          </a:bodyPr>
          <a:lstStyle>
            <a:lvl1pPr marL="0" algn="l">
              <a:defRPr sz="2400" b="0" i="0">
                <a:solidFill>
                  <a:srgbClr val="002D86"/>
                </a:solidFill>
                <a:latin typeface="Metropolis Thin" panose="00000500000000000000"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800" kern="0" dirty="0">
                <a:solidFill>
                  <a:srgbClr val="DD3333"/>
                </a:solidFill>
                <a:latin typeface="Metropolis Extra Light" panose="00000300000000000000" pitchFamily="2" charset="0"/>
                <a:sym typeface="Arial"/>
              </a:rPr>
              <a:t>Host</a:t>
            </a:r>
          </a:p>
        </p:txBody>
      </p:sp>
      <p:sp>
        <p:nvSpPr>
          <p:cNvPr id="20" name="Text Placeholder 1">
            <a:extLst>
              <a:ext uri="{FF2B5EF4-FFF2-40B4-BE49-F238E27FC236}">
                <a16:creationId xmlns:a16="http://schemas.microsoft.com/office/drawing/2014/main" id="{7C8BA359-A0EB-C3AD-D806-B4ADF70A8CD0}"/>
              </a:ext>
            </a:extLst>
          </p:cNvPr>
          <p:cNvSpPr txBox="1">
            <a:spLocks/>
          </p:cNvSpPr>
          <p:nvPr/>
        </p:nvSpPr>
        <p:spPr>
          <a:xfrm>
            <a:off x="10369011" y="3162761"/>
            <a:ext cx="1917125" cy="532478"/>
          </a:xfrm>
          <a:prstGeom prst="rect">
            <a:avLst/>
          </a:prstGeom>
        </p:spPr>
        <p:txBody>
          <a:bodyPr wrap="square" lIns="0" tIns="0" rIns="0" bIns="0" anchor="ctr">
            <a:normAutofit/>
          </a:bodyPr>
          <a:lstStyle>
            <a:lvl1pPr marL="0" algn="l">
              <a:defRPr sz="2400" b="0" i="0">
                <a:solidFill>
                  <a:srgbClr val="002D86"/>
                </a:solidFill>
                <a:latin typeface="Metropolis Thin" panose="00000500000000000000"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800" kern="0" dirty="0">
                <a:solidFill>
                  <a:srgbClr val="DD3333"/>
                </a:solidFill>
                <a:latin typeface="Metropolis Extra Light" panose="00000300000000000000" pitchFamily="2" charset="0"/>
                <a:sym typeface="Arial"/>
              </a:rPr>
              <a:t>Network</a:t>
            </a:r>
          </a:p>
        </p:txBody>
      </p:sp>
      <p:grpSp>
        <p:nvGrpSpPr>
          <p:cNvPr id="21" name="Group 20">
            <a:extLst>
              <a:ext uri="{FF2B5EF4-FFF2-40B4-BE49-F238E27FC236}">
                <a16:creationId xmlns:a16="http://schemas.microsoft.com/office/drawing/2014/main" id="{044EEA33-260A-D260-6620-E9AAE580A230}"/>
              </a:ext>
            </a:extLst>
          </p:cNvPr>
          <p:cNvGrpSpPr/>
          <p:nvPr/>
        </p:nvGrpSpPr>
        <p:grpSpPr>
          <a:xfrm>
            <a:off x="2111542" y="3247939"/>
            <a:ext cx="629893" cy="366687"/>
            <a:chOff x="5182263" y="3260798"/>
            <a:chExt cx="2014755" cy="946285"/>
          </a:xfrm>
        </p:grpSpPr>
        <p:sp>
          <p:nvSpPr>
            <p:cNvPr id="22" name="Arrow: Chevron 21">
              <a:extLst>
                <a:ext uri="{FF2B5EF4-FFF2-40B4-BE49-F238E27FC236}">
                  <a16:creationId xmlns:a16="http://schemas.microsoft.com/office/drawing/2014/main" id="{AE56D440-E424-C221-CB02-0B0EBB359934}"/>
                </a:ext>
              </a:extLst>
            </p:cNvPr>
            <p:cNvSpPr/>
            <p:nvPr/>
          </p:nvSpPr>
          <p:spPr>
            <a:xfrm>
              <a:off x="6333416" y="3260798"/>
              <a:ext cx="863602" cy="938385"/>
            </a:xfrm>
            <a:prstGeom prst="chevron">
              <a:avLst/>
            </a:prstGeom>
            <a:solidFill>
              <a:srgbClr val="0A23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Metropolis Black" panose="00000A00000000000000" pitchFamily="2" charset="0"/>
              </a:endParaRPr>
            </a:p>
          </p:txBody>
        </p:sp>
        <p:sp>
          <p:nvSpPr>
            <p:cNvPr id="23" name="Arrow: Chevron 22">
              <a:extLst>
                <a:ext uri="{FF2B5EF4-FFF2-40B4-BE49-F238E27FC236}">
                  <a16:creationId xmlns:a16="http://schemas.microsoft.com/office/drawing/2014/main" id="{C04CC42B-D3B8-3459-FCAE-4CA23EC7BCC8}"/>
                </a:ext>
              </a:extLst>
            </p:cNvPr>
            <p:cNvSpPr/>
            <p:nvPr/>
          </p:nvSpPr>
          <p:spPr>
            <a:xfrm>
              <a:off x="5765797" y="3260798"/>
              <a:ext cx="863603" cy="938386"/>
            </a:xfrm>
            <a:prstGeom prst="chevron">
              <a:avLst/>
            </a:prstGeom>
            <a:solidFill>
              <a:srgbClr val="0A23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Metropolis Black" panose="00000A00000000000000" pitchFamily="2" charset="0"/>
              </a:endParaRPr>
            </a:p>
          </p:txBody>
        </p:sp>
        <p:sp>
          <p:nvSpPr>
            <p:cNvPr id="24" name="Arrow: Chevron 23">
              <a:extLst>
                <a:ext uri="{FF2B5EF4-FFF2-40B4-BE49-F238E27FC236}">
                  <a16:creationId xmlns:a16="http://schemas.microsoft.com/office/drawing/2014/main" id="{1D9F1AFC-1CE7-F900-22DD-CD1C4D737CED}"/>
                </a:ext>
              </a:extLst>
            </p:cNvPr>
            <p:cNvSpPr/>
            <p:nvPr/>
          </p:nvSpPr>
          <p:spPr>
            <a:xfrm>
              <a:off x="5182263" y="3268699"/>
              <a:ext cx="863603" cy="938384"/>
            </a:xfrm>
            <a:prstGeom prst="chevron">
              <a:avLst/>
            </a:prstGeom>
            <a:solidFill>
              <a:srgbClr val="0A23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Metropolis Black" panose="00000A00000000000000" pitchFamily="2" charset="0"/>
              </a:endParaRPr>
            </a:p>
          </p:txBody>
        </p:sp>
      </p:grpSp>
      <p:grpSp>
        <p:nvGrpSpPr>
          <p:cNvPr id="25" name="Group 24">
            <a:extLst>
              <a:ext uri="{FF2B5EF4-FFF2-40B4-BE49-F238E27FC236}">
                <a16:creationId xmlns:a16="http://schemas.microsoft.com/office/drawing/2014/main" id="{1371A53B-DFC2-4DFA-1913-7C691B5FBE34}"/>
              </a:ext>
            </a:extLst>
          </p:cNvPr>
          <p:cNvGrpSpPr/>
          <p:nvPr/>
        </p:nvGrpSpPr>
        <p:grpSpPr>
          <a:xfrm rot="10800000">
            <a:off x="9522753" y="3247188"/>
            <a:ext cx="629893" cy="366687"/>
            <a:chOff x="5182263" y="3260798"/>
            <a:chExt cx="2014755" cy="946286"/>
          </a:xfrm>
        </p:grpSpPr>
        <p:sp>
          <p:nvSpPr>
            <p:cNvPr id="26" name="Arrow: Chevron 25">
              <a:extLst>
                <a:ext uri="{FF2B5EF4-FFF2-40B4-BE49-F238E27FC236}">
                  <a16:creationId xmlns:a16="http://schemas.microsoft.com/office/drawing/2014/main" id="{159238D6-565A-7DF7-0ED3-FF114606EC04}"/>
                </a:ext>
              </a:extLst>
            </p:cNvPr>
            <p:cNvSpPr/>
            <p:nvPr/>
          </p:nvSpPr>
          <p:spPr>
            <a:xfrm>
              <a:off x="6333416" y="3260798"/>
              <a:ext cx="863602" cy="938385"/>
            </a:xfrm>
            <a:prstGeom prst="chevron">
              <a:avLst/>
            </a:prstGeom>
            <a:solidFill>
              <a:srgbClr val="0A23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Metropolis Black" panose="00000A00000000000000" pitchFamily="2" charset="0"/>
              </a:endParaRPr>
            </a:p>
          </p:txBody>
        </p:sp>
        <p:sp>
          <p:nvSpPr>
            <p:cNvPr id="27" name="Arrow: Chevron 26">
              <a:extLst>
                <a:ext uri="{FF2B5EF4-FFF2-40B4-BE49-F238E27FC236}">
                  <a16:creationId xmlns:a16="http://schemas.microsoft.com/office/drawing/2014/main" id="{593EAFCD-31D3-095A-2DBC-732089A97759}"/>
                </a:ext>
              </a:extLst>
            </p:cNvPr>
            <p:cNvSpPr/>
            <p:nvPr/>
          </p:nvSpPr>
          <p:spPr>
            <a:xfrm>
              <a:off x="5765797" y="3260799"/>
              <a:ext cx="863602" cy="938385"/>
            </a:xfrm>
            <a:prstGeom prst="chevron">
              <a:avLst/>
            </a:prstGeom>
            <a:solidFill>
              <a:srgbClr val="0A23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Metropolis Black" panose="00000A00000000000000" pitchFamily="2" charset="0"/>
              </a:endParaRPr>
            </a:p>
          </p:txBody>
        </p:sp>
        <p:sp>
          <p:nvSpPr>
            <p:cNvPr id="28" name="Arrow: Chevron 27">
              <a:extLst>
                <a:ext uri="{FF2B5EF4-FFF2-40B4-BE49-F238E27FC236}">
                  <a16:creationId xmlns:a16="http://schemas.microsoft.com/office/drawing/2014/main" id="{55DD1F58-5028-1752-F6C6-D1486B9F421B}"/>
                </a:ext>
              </a:extLst>
            </p:cNvPr>
            <p:cNvSpPr/>
            <p:nvPr/>
          </p:nvSpPr>
          <p:spPr>
            <a:xfrm>
              <a:off x="5182263" y="3268699"/>
              <a:ext cx="863602" cy="938385"/>
            </a:xfrm>
            <a:prstGeom prst="chevron">
              <a:avLst/>
            </a:prstGeom>
            <a:solidFill>
              <a:srgbClr val="0A23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Metropolis Black" panose="00000A00000000000000" pitchFamily="2" charset="0"/>
              </a:endParaRPr>
            </a:p>
          </p:txBody>
        </p:sp>
      </p:grpSp>
    </p:spTree>
    <p:extLst>
      <p:ext uri="{BB962C8B-B14F-4D97-AF65-F5344CB8AC3E}">
        <p14:creationId xmlns:p14="http://schemas.microsoft.com/office/powerpoint/2010/main" val="380435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3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RF – Risk Assessing">
            <a:extLst>
              <a:ext uri="{FF2B5EF4-FFF2-40B4-BE49-F238E27FC236}">
                <a16:creationId xmlns:a16="http://schemas.microsoft.com/office/drawing/2014/main" id="{B30FDDDB-B7D4-F1E8-3F7F-6D81F5FB5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5">
            <a:extLst>
              <a:ext uri="{FF2B5EF4-FFF2-40B4-BE49-F238E27FC236}">
                <a16:creationId xmlns:a16="http://schemas.microsoft.com/office/drawing/2014/main" id="{E816AEE8-AB1E-EB46-BA09-8CFD7C84AA7E}"/>
              </a:ext>
            </a:extLst>
          </p:cNvPr>
          <p:cNvSpPr txBox="1">
            <a:spLocks/>
          </p:cNvSpPr>
          <p:nvPr/>
        </p:nvSpPr>
        <p:spPr>
          <a:xfrm>
            <a:off x="609600" y="677333"/>
            <a:ext cx="10972800" cy="5825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171450" marR="0" lvl="0" indent="-171450" algn="l" rtl="0">
              <a:lnSpc>
                <a:spcPct val="90000"/>
              </a:lnSpc>
              <a:spcBef>
                <a:spcPts val="1000"/>
              </a:spcBef>
              <a:spcAft>
                <a:spcPts val="0"/>
              </a:spcAft>
              <a:buClr>
                <a:srgbClr val="29B679"/>
              </a:buClr>
              <a:buSzPct val="1500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1pPr>
            <a:lvl2pPr marL="628650" marR="0" lvl="1" indent="-171450" algn="l" rtl="0">
              <a:lnSpc>
                <a:spcPct val="90000"/>
              </a:lnSpc>
              <a:spcBef>
                <a:spcPts val="500"/>
              </a:spcBef>
              <a:spcAft>
                <a:spcPts val="0"/>
              </a:spcAft>
              <a:buClr>
                <a:srgbClr val="29B679"/>
              </a:buClr>
              <a:buSzPts val="24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2pPr>
            <a:lvl3pPr marL="1085850" marR="0" lvl="2" indent="-171450" algn="l" rtl="0">
              <a:lnSpc>
                <a:spcPct val="90000"/>
              </a:lnSpc>
              <a:spcBef>
                <a:spcPts val="500"/>
              </a:spcBef>
              <a:spcAft>
                <a:spcPts val="0"/>
              </a:spcAft>
              <a:buClr>
                <a:srgbClr val="29B679"/>
              </a:buClr>
              <a:buSzPts val="2000"/>
              <a:buFont typeface="Arial" panose="020B0604020202020204" pitchFamily="34" charset="0"/>
              <a:buChar char="•"/>
              <a:defRPr sz="1200" b="0" i="0" u="none" strike="noStrike" cap="none">
                <a:solidFill>
                  <a:srgbClr val="0A236D"/>
                </a:solidFill>
                <a:latin typeface="Metropolis" panose="020B0604020202020204" charset="0"/>
                <a:ea typeface="Meiryo UI" panose="020B0604030504040204" pitchFamily="34" charset="-128"/>
                <a:cs typeface="Calibri"/>
                <a:sym typeface="Calibri"/>
              </a:defRPr>
            </a:lvl3pPr>
            <a:lvl4pPr marL="1543050" marR="0" lvl="3" indent="-171450" algn="l" rtl="0">
              <a:lnSpc>
                <a:spcPct val="90000"/>
              </a:lnSpc>
              <a:spcBef>
                <a:spcPts val="500"/>
              </a:spcBef>
              <a:spcAft>
                <a:spcPts val="0"/>
              </a:spcAft>
              <a:buClr>
                <a:srgbClr val="29B679"/>
              </a:buClr>
              <a:buSzPts val="18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Clr>
                <a:srgbClr val="23B589"/>
              </a:buClr>
              <a:buFont typeface="Arial" panose="020B0604020202020204" pitchFamily="34" charset="0"/>
              <a:buNone/>
            </a:pPr>
            <a:r>
              <a:rPr lang="en-US" sz="3200" dirty="0">
                <a:solidFill>
                  <a:srgbClr val="0C385A"/>
                </a:solidFill>
                <a:latin typeface="Metropolis Extra Light" panose="00000500000000000000" charset="0"/>
              </a:rPr>
              <a:t>ARF – Risk Assessing</a:t>
            </a:r>
          </a:p>
          <a:p>
            <a:pPr algn="ctr"/>
            <a:endParaRPr lang="en-US" sz="2400" dirty="0"/>
          </a:p>
        </p:txBody>
      </p:sp>
    </p:spTree>
    <p:extLst>
      <p:ext uri="{BB962C8B-B14F-4D97-AF65-F5344CB8AC3E}">
        <p14:creationId xmlns:p14="http://schemas.microsoft.com/office/powerpoint/2010/main" val="3651320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521621" y="2505081"/>
            <a:ext cx="11148757" cy="923920"/>
          </a:xfrm>
        </p:spPr>
        <p:txBody>
          <a:bodyPr/>
          <a:lstStyle/>
          <a:p>
            <a:pPr marL="0" indent="0" algn="ctr">
              <a:buClr>
                <a:srgbClr val="23B589"/>
              </a:buClr>
              <a:buNone/>
            </a:pPr>
            <a:r>
              <a:rPr lang="en-US" sz="4500" err="1">
                <a:solidFill>
                  <a:srgbClr val="0C385A"/>
                </a:solidFill>
                <a:latin typeface="Metropolis Semi Bold"/>
              </a:rPr>
              <a:t>Sepio’s</a:t>
            </a:r>
            <a:r>
              <a:rPr lang="en-US" sz="4500">
                <a:solidFill>
                  <a:srgbClr val="0C385A"/>
                </a:solidFill>
                <a:latin typeface="Metropolis Semi Bold"/>
              </a:rPr>
              <a:t> proven value for CPS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4000" b="1">
              <a:solidFill>
                <a:srgbClr val="0C385A"/>
              </a:solidFill>
              <a:latin typeface="Metropolis Semi Bold"/>
            </a:endParaRPr>
          </a:p>
        </p:txBody>
      </p:sp>
    </p:spTree>
    <p:extLst>
      <p:ext uri="{BB962C8B-B14F-4D97-AF65-F5344CB8AC3E}">
        <p14:creationId xmlns:p14="http://schemas.microsoft.com/office/powerpoint/2010/main" val="3879838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93;p15">
            <a:extLst>
              <a:ext uri="{FF2B5EF4-FFF2-40B4-BE49-F238E27FC236}">
                <a16:creationId xmlns:a16="http://schemas.microsoft.com/office/drawing/2014/main" id="{5E39BA48-E070-8A12-7594-D78C46B109B7}"/>
              </a:ext>
            </a:extLst>
          </p:cNvPr>
          <p:cNvSpPr txBox="1"/>
          <p:nvPr/>
        </p:nvSpPr>
        <p:spPr>
          <a:xfrm>
            <a:off x="2281443" y="775149"/>
            <a:ext cx="3770664" cy="1884835"/>
          </a:xfrm>
          <a:prstGeom prst="rect">
            <a:avLst/>
          </a:prstGeom>
          <a:noFill/>
          <a:ln>
            <a:noFill/>
          </a:ln>
        </p:spPr>
        <p:txBody>
          <a:bodyPr spcFirstLastPara="1" wrap="square" lIns="91425" tIns="45700" rIns="91425" bIns="45700" anchor="t" anchorCtr="0">
            <a:spAutoFit/>
          </a:bodyPr>
          <a:lstStyle/>
          <a:p>
            <a:pPr marL="0" marR="0" lvl="0" indent="0" algn="l" rtl="0">
              <a:lnSpc>
                <a:spcPct val="90909"/>
              </a:lnSpc>
              <a:spcBef>
                <a:spcPts val="0"/>
              </a:spcBef>
              <a:spcAft>
                <a:spcPts val="0"/>
              </a:spcAft>
              <a:buNone/>
            </a:pPr>
            <a:r>
              <a:rPr lang="en-US" sz="3200" dirty="0">
                <a:solidFill>
                  <a:srgbClr val="0A236D"/>
                </a:solidFill>
                <a:latin typeface="Metropolis Extra Light" panose="00000300000000000000" pitchFamily="2" charset="0"/>
                <a:sym typeface="Arial"/>
              </a:rPr>
              <a:t>Critical Infrastructure</a:t>
            </a:r>
            <a:endParaRPr sz="3200" dirty="0">
              <a:solidFill>
                <a:srgbClr val="0A236D"/>
              </a:solidFill>
              <a:latin typeface="Metropolis Extra Light" panose="00000300000000000000" pitchFamily="2" charset="0"/>
            </a:endParaRPr>
          </a:p>
          <a:p>
            <a:pPr marL="0" marR="0" lvl="0" indent="0" algn="l" rtl="0">
              <a:lnSpc>
                <a:spcPct val="90909"/>
              </a:lnSpc>
              <a:spcBef>
                <a:spcPts val="0"/>
              </a:spcBef>
              <a:spcAft>
                <a:spcPts val="0"/>
              </a:spcAft>
              <a:buNone/>
            </a:pPr>
            <a:r>
              <a:rPr lang="en-US" sz="3200" dirty="0">
                <a:solidFill>
                  <a:srgbClr val="0A236D"/>
                </a:solidFill>
                <a:latin typeface="Metropolis Extra Light" panose="00000300000000000000" pitchFamily="2" charset="0"/>
                <a:sym typeface="Arial"/>
              </a:rPr>
              <a:t>Business</a:t>
            </a:r>
            <a:endParaRPr sz="3200" dirty="0">
              <a:solidFill>
                <a:srgbClr val="0A236D"/>
              </a:solidFill>
              <a:latin typeface="Metropolis Extra Light" panose="00000300000000000000" pitchFamily="2" charset="0"/>
            </a:endParaRPr>
          </a:p>
          <a:p>
            <a:pPr marL="0" marR="0" lvl="0" indent="0" algn="l" rtl="0">
              <a:lnSpc>
                <a:spcPct val="90909"/>
              </a:lnSpc>
              <a:spcBef>
                <a:spcPts val="0"/>
              </a:spcBef>
              <a:spcAft>
                <a:spcPts val="0"/>
              </a:spcAft>
              <a:buNone/>
            </a:pPr>
            <a:r>
              <a:rPr lang="en-US" sz="3200" dirty="0">
                <a:solidFill>
                  <a:srgbClr val="0A236D"/>
                </a:solidFill>
                <a:latin typeface="Metropolis Extra Light" panose="00000300000000000000" pitchFamily="2" charset="0"/>
                <a:sym typeface="Arial"/>
              </a:rPr>
              <a:t>Benefits</a:t>
            </a:r>
            <a:endParaRPr sz="3200" dirty="0">
              <a:solidFill>
                <a:srgbClr val="0A236D"/>
              </a:solidFill>
              <a:latin typeface="Metropolis Extra Light" panose="00000300000000000000" pitchFamily="2" charset="0"/>
              <a:sym typeface="Arial"/>
            </a:endParaRPr>
          </a:p>
        </p:txBody>
      </p:sp>
      <p:sp>
        <p:nvSpPr>
          <p:cNvPr id="8" name="Google Shape;294;p15">
            <a:extLst>
              <a:ext uri="{FF2B5EF4-FFF2-40B4-BE49-F238E27FC236}">
                <a16:creationId xmlns:a16="http://schemas.microsoft.com/office/drawing/2014/main" id="{E8C23882-AC67-65A8-9710-B590FC19B744}"/>
              </a:ext>
            </a:extLst>
          </p:cNvPr>
          <p:cNvSpPr txBox="1"/>
          <p:nvPr/>
        </p:nvSpPr>
        <p:spPr>
          <a:xfrm>
            <a:off x="6537475" y="1402679"/>
            <a:ext cx="4499547" cy="42472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dirty="0">
                <a:solidFill>
                  <a:srgbClr val="0A236D"/>
                </a:solidFill>
                <a:sym typeface="Arial"/>
              </a:rPr>
              <a:t>Complete OT/IT/IoT asset visibility</a:t>
            </a:r>
            <a:endParaRPr sz="1800" dirty="0">
              <a:solidFill>
                <a:srgbClr val="0A236D"/>
              </a:solidFill>
            </a:endParaRPr>
          </a:p>
          <a:p>
            <a:pPr marL="0" marR="0" lvl="0" indent="0" algn="l" rtl="0">
              <a:lnSpc>
                <a:spcPct val="150000"/>
              </a:lnSpc>
              <a:spcBef>
                <a:spcPts val="0"/>
              </a:spcBef>
              <a:spcAft>
                <a:spcPts val="0"/>
              </a:spcAft>
              <a:buNone/>
            </a:pPr>
            <a:endParaRPr sz="1800" dirty="0">
              <a:solidFill>
                <a:srgbClr val="0A236D"/>
              </a:solidFill>
              <a:sym typeface="Arial"/>
            </a:endParaRPr>
          </a:p>
          <a:p>
            <a:pPr marL="0" marR="0" lvl="0" indent="0" algn="l" rtl="0">
              <a:lnSpc>
                <a:spcPct val="150000"/>
              </a:lnSpc>
              <a:spcBef>
                <a:spcPts val="0"/>
              </a:spcBef>
              <a:spcAft>
                <a:spcPts val="0"/>
              </a:spcAft>
              <a:buNone/>
            </a:pPr>
            <a:r>
              <a:rPr lang="en-US" sz="1800" dirty="0">
                <a:solidFill>
                  <a:srgbClr val="0A236D"/>
                </a:solidFill>
                <a:sym typeface="Arial"/>
              </a:rPr>
              <a:t>OT asset protection</a:t>
            </a:r>
            <a:endParaRPr sz="1800" dirty="0">
              <a:solidFill>
                <a:srgbClr val="0A236D"/>
              </a:solidFill>
            </a:endParaRPr>
          </a:p>
          <a:p>
            <a:pPr marL="0" marR="0" lvl="0" indent="0" algn="l" rtl="0">
              <a:lnSpc>
                <a:spcPct val="150000"/>
              </a:lnSpc>
              <a:spcBef>
                <a:spcPts val="0"/>
              </a:spcBef>
              <a:spcAft>
                <a:spcPts val="0"/>
              </a:spcAft>
              <a:buNone/>
            </a:pPr>
            <a:endParaRPr sz="1800" dirty="0">
              <a:solidFill>
                <a:srgbClr val="0A236D"/>
              </a:solidFill>
              <a:sym typeface="Arial"/>
            </a:endParaRPr>
          </a:p>
          <a:p>
            <a:pPr marL="0" marR="0" lvl="0" indent="0" algn="l" rtl="0">
              <a:lnSpc>
                <a:spcPct val="150000"/>
              </a:lnSpc>
              <a:spcBef>
                <a:spcPts val="0"/>
              </a:spcBef>
              <a:spcAft>
                <a:spcPts val="0"/>
              </a:spcAft>
              <a:buNone/>
            </a:pPr>
            <a:r>
              <a:rPr lang="en-US" sz="1800" dirty="0">
                <a:solidFill>
                  <a:srgbClr val="0A236D"/>
                </a:solidFill>
                <a:sym typeface="Arial"/>
              </a:rPr>
              <a:t>Maintaining o</a:t>
            </a:r>
            <a:r>
              <a:rPr lang="en-US" sz="1800" dirty="0">
                <a:solidFill>
                  <a:srgbClr val="0A236D"/>
                </a:solidFill>
              </a:rPr>
              <a:t>perational</a:t>
            </a:r>
            <a:r>
              <a:rPr lang="en-US" sz="1800" dirty="0">
                <a:solidFill>
                  <a:srgbClr val="0A236D"/>
                </a:solidFill>
                <a:sym typeface="Arial"/>
              </a:rPr>
              <a:t> continuity</a:t>
            </a:r>
            <a:endParaRPr sz="1800" dirty="0">
              <a:solidFill>
                <a:srgbClr val="0A236D"/>
              </a:solidFill>
            </a:endParaRPr>
          </a:p>
          <a:p>
            <a:pPr marL="0" marR="0" lvl="0" indent="0" algn="l" rtl="0">
              <a:lnSpc>
                <a:spcPct val="150000"/>
              </a:lnSpc>
              <a:spcBef>
                <a:spcPts val="0"/>
              </a:spcBef>
              <a:spcAft>
                <a:spcPts val="0"/>
              </a:spcAft>
              <a:buNone/>
            </a:pPr>
            <a:endParaRPr sz="1800" dirty="0">
              <a:solidFill>
                <a:srgbClr val="0A236D"/>
              </a:solidFill>
              <a:sym typeface="Arial"/>
            </a:endParaRPr>
          </a:p>
          <a:p>
            <a:pPr marL="0" marR="0" lvl="0" indent="0" algn="l" rtl="0">
              <a:lnSpc>
                <a:spcPct val="150000"/>
              </a:lnSpc>
              <a:spcBef>
                <a:spcPts val="0"/>
              </a:spcBef>
              <a:spcAft>
                <a:spcPts val="0"/>
              </a:spcAft>
              <a:buNone/>
            </a:pPr>
            <a:r>
              <a:rPr lang="en-US" sz="1800" dirty="0">
                <a:solidFill>
                  <a:srgbClr val="0A236D"/>
                </a:solidFill>
                <a:sym typeface="Arial"/>
              </a:rPr>
              <a:t>Easier risk management compliance</a:t>
            </a:r>
            <a:endParaRPr sz="1800" dirty="0">
              <a:solidFill>
                <a:srgbClr val="0A236D"/>
              </a:solidFill>
            </a:endParaRPr>
          </a:p>
          <a:p>
            <a:pPr marL="0" marR="0" lvl="0" indent="0" algn="l" rtl="0">
              <a:lnSpc>
                <a:spcPct val="150000"/>
              </a:lnSpc>
              <a:spcBef>
                <a:spcPts val="0"/>
              </a:spcBef>
              <a:spcAft>
                <a:spcPts val="0"/>
              </a:spcAft>
              <a:buNone/>
            </a:pPr>
            <a:endParaRPr sz="1800" dirty="0">
              <a:solidFill>
                <a:srgbClr val="0A236D"/>
              </a:solidFill>
              <a:sym typeface="Arial"/>
            </a:endParaRPr>
          </a:p>
          <a:p>
            <a:pPr marL="0" marR="0" lvl="0" indent="0" algn="l" rtl="0">
              <a:lnSpc>
                <a:spcPct val="150000"/>
              </a:lnSpc>
              <a:spcBef>
                <a:spcPts val="0"/>
              </a:spcBef>
              <a:spcAft>
                <a:spcPts val="0"/>
              </a:spcAft>
              <a:buNone/>
            </a:pPr>
            <a:r>
              <a:rPr lang="en-US" sz="1800" dirty="0">
                <a:solidFill>
                  <a:srgbClr val="0A236D"/>
                </a:solidFill>
                <a:sym typeface="Arial"/>
              </a:rPr>
              <a:t>Mitigate known threats</a:t>
            </a:r>
            <a:endParaRPr sz="1800" dirty="0">
              <a:solidFill>
                <a:srgbClr val="0A236D"/>
              </a:solidFill>
            </a:endParaRPr>
          </a:p>
          <a:p>
            <a:pPr marL="0" marR="0" lvl="0" indent="0" algn="l" rtl="0">
              <a:lnSpc>
                <a:spcPct val="150000"/>
              </a:lnSpc>
              <a:spcBef>
                <a:spcPts val="0"/>
              </a:spcBef>
              <a:spcAft>
                <a:spcPts val="0"/>
              </a:spcAft>
              <a:buNone/>
            </a:pPr>
            <a:endParaRPr sz="1800" dirty="0">
              <a:solidFill>
                <a:srgbClr val="0A236D"/>
              </a:solidFill>
              <a:sym typeface="Arial"/>
            </a:endParaRPr>
          </a:p>
        </p:txBody>
      </p:sp>
      <p:sp>
        <p:nvSpPr>
          <p:cNvPr id="9" name="Google Shape;295;p15">
            <a:extLst>
              <a:ext uri="{FF2B5EF4-FFF2-40B4-BE49-F238E27FC236}">
                <a16:creationId xmlns:a16="http://schemas.microsoft.com/office/drawing/2014/main" id="{7877C155-3522-7D6B-1D3F-746247513F0B}"/>
              </a:ext>
            </a:extLst>
          </p:cNvPr>
          <p:cNvSpPr txBox="1"/>
          <p:nvPr/>
        </p:nvSpPr>
        <p:spPr>
          <a:xfrm>
            <a:off x="601267" y="3429000"/>
            <a:ext cx="45675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i="1" dirty="0">
                <a:solidFill>
                  <a:srgbClr val="0A236D"/>
                </a:solidFill>
                <a:sym typeface="Arial"/>
              </a:rPr>
              <a:t>Sepio has an innovative and robust solution that identifies a type of threats that were difficult to identify otherwise </a:t>
            </a:r>
            <a:endParaRPr sz="1800" i="1" dirty="0">
              <a:solidFill>
                <a:srgbClr val="0A236D"/>
              </a:solidFill>
              <a:sym typeface="Arial"/>
            </a:endParaRPr>
          </a:p>
        </p:txBody>
      </p:sp>
      <p:sp>
        <p:nvSpPr>
          <p:cNvPr id="10" name="Google Shape;296;p15">
            <a:extLst>
              <a:ext uri="{FF2B5EF4-FFF2-40B4-BE49-F238E27FC236}">
                <a16:creationId xmlns:a16="http://schemas.microsoft.com/office/drawing/2014/main" id="{2F6CFABC-D794-DA14-DBDA-99739147437F}"/>
              </a:ext>
            </a:extLst>
          </p:cNvPr>
          <p:cNvSpPr txBox="1"/>
          <p:nvPr/>
        </p:nvSpPr>
        <p:spPr>
          <a:xfrm>
            <a:off x="601267" y="5446535"/>
            <a:ext cx="5826713" cy="502277"/>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en-US" sz="1200" dirty="0">
                <a:solidFill>
                  <a:srgbClr val="0A236D"/>
                </a:solidFill>
                <a:sym typeface="Arial"/>
              </a:rPr>
              <a:t>R&amp;D Engineer</a:t>
            </a:r>
            <a:endParaRPr sz="1200" dirty="0">
              <a:solidFill>
                <a:srgbClr val="0A236D"/>
              </a:solidFill>
            </a:endParaRPr>
          </a:p>
          <a:p>
            <a:pPr marL="0" marR="0" lvl="0" indent="0" algn="l" rtl="0">
              <a:lnSpc>
                <a:spcPct val="111111"/>
              </a:lnSpc>
              <a:spcBef>
                <a:spcPts val="0"/>
              </a:spcBef>
              <a:spcAft>
                <a:spcPts val="0"/>
              </a:spcAft>
              <a:buNone/>
            </a:pPr>
            <a:r>
              <a:rPr lang="en-US" sz="1200" b="1" dirty="0">
                <a:solidFill>
                  <a:srgbClr val="0A236D"/>
                </a:solidFill>
                <a:sym typeface="Arial"/>
              </a:rPr>
              <a:t>Leading Global Energy and Utilities Provider </a:t>
            </a:r>
            <a:endParaRPr sz="1200" dirty="0">
              <a:solidFill>
                <a:srgbClr val="0A236D"/>
              </a:solidFill>
            </a:endParaRPr>
          </a:p>
        </p:txBody>
      </p:sp>
      <p:pic>
        <p:nvPicPr>
          <p:cNvPr id="17" name="Google Shape;303;p15" descr="Electric Tower outline">
            <a:extLst>
              <a:ext uri="{FF2B5EF4-FFF2-40B4-BE49-F238E27FC236}">
                <a16:creationId xmlns:a16="http://schemas.microsoft.com/office/drawing/2014/main" id="{E79D5E5E-6C64-FD4A-BBB1-CD7CF428EB47}"/>
              </a:ext>
            </a:extLst>
          </p:cNvPr>
          <p:cNvPicPr preferRelativeResize="0"/>
          <p:nvPr/>
        </p:nvPicPr>
        <p:blipFill rotWithShape="1">
          <a:blip r:embed="rId3">
            <a:alphaModFix/>
          </a:blip>
          <a:srcRect/>
          <a:stretch/>
        </p:blipFill>
        <p:spPr>
          <a:xfrm>
            <a:off x="454121" y="811009"/>
            <a:ext cx="1789001" cy="1789001"/>
          </a:xfrm>
          <a:prstGeom prst="rect">
            <a:avLst/>
          </a:prstGeom>
          <a:noFill/>
          <a:ln>
            <a:noFill/>
          </a:ln>
        </p:spPr>
      </p:pic>
      <p:pic>
        <p:nvPicPr>
          <p:cNvPr id="4" name="Graphic 3" descr="Open quotation mark outline">
            <a:extLst>
              <a:ext uri="{FF2B5EF4-FFF2-40B4-BE49-F238E27FC236}">
                <a16:creationId xmlns:a16="http://schemas.microsoft.com/office/drawing/2014/main" id="{7ACA067D-C149-BB18-1AF1-F7F1267CAA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486" y="3083555"/>
            <a:ext cx="536666" cy="536666"/>
          </a:xfrm>
          <a:prstGeom prst="rect">
            <a:avLst/>
          </a:prstGeom>
        </p:spPr>
      </p:pic>
      <p:pic>
        <p:nvPicPr>
          <p:cNvPr id="5" name="Graphic 4" descr="Open quotation mark outline">
            <a:extLst>
              <a:ext uri="{FF2B5EF4-FFF2-40B4-BE49-F238E27FC236}">
                <a16:creationId xmlns:a16="http://schemas.microsoft.com/office/drawing/2014/main" id="{44D8A58F-45B8-BE90-3A24-2E389E667E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632101" y="4010315"/>
            <a:ext cx="536666" cy="536666"/>
          </a:xfrm>
          <a:prstGeom prst="rect">
            <a:avLst/>
          </a:prstGeom>
        </p:spPr>
      </p:pic>
      <p:pic>
        <p:nvPicPr>
          <p:cNvPr id="6" name="Google Shape;299;p15">
            <a:extLst>
              <a:ext uri="{FF2B5EF4-FFF2-40B4-BE49-F238E27FC236}">
                <a16:creationId xmlns:a16="http://schemas.microsoft.com/office/drawing/2014/main" id="{8A07045D-3644-63FE-1269-EA62F8D51F8F}"/>
              </a:ext>
            </a:extLst>
          </p:cNvPr>
          <p:cNvPicPr preferRelativeResize="0"/>
          <p:nvPr/>
        </p:nvPicPr>
        <p:blipFill rotWithShape="1">
          <a:blip r:embed="rId6">
            <a:alphaModFix/>
          </a:blip>
          <a:srcRect/>
          <a:stretch/>
        </p:blipFill>
        <p:spPr>
          <a:xfrm>
            <a:off x="6337830" y="4130063"/>
            <a:ext cx="109432" cy="109432"/>
          </a:xfrm>
          <a:prstGeom prst="rect">
            <a:avLst/>
          </a:prstGeom>
          <a:noFill/>
          <a:ln>
            <a:noFill/>
          </a:ln>
        </p:spPr>
      </p:pic>
      <p:pic>
        <p:nvPicPr>
          <p:cNvPr id="11" name="Google Shape;300;p15">
            <a:extLst>
              <a:ext uri="{FF2B5EF4-FFF2-40B4-BE49-F238E27FC236}">
                <a16:creationId xmlns:a16="http://schemas.microsoft.com/office/drawing/2014/main" id="{3B54106F-999C-E126-B71D-DF4BE8EF719F}"/>
              </a:ext>
            </a:extLst>
          </p:cNvPr>
          <p:cNvPicPr preferRelativeResize="0"/>
          <p:nvPr/>
        </p:nvPicPr>
        <p:blipFill rotWithShape="1">
          <a:blip r:embed="rId6">
            <a:alphaModFix/>
          </a:blip>
          <a:srcRect/>
          <a:stretch/>
        </p:blipFill>
        <p:spPr>
          <a:xfrm>
            <a:off x="6337830" y="3270180"/>
            <a:ext cx="109432" cy="109432"/>
          </a:xfrm>
          <a:prstGeom prst="rect">
            <a:avLst/>
          </a:prstGeom>
          <a:noFill/>
          <a:ln>
            <a:noFill/>
          </a:ln>
        </p:spPr>
      </p:pic>
      <p:pic>
        <p:nvPicPr>
          <p:cNvPr id="12" name="Google Shape;301;p15">
            <a:extLst>
              <a:ext uri="{FF2B5EF4-FFF2-40B4-BE49-F238E27FC236}">
                <a16:creationId xmlns:a16="http://schemas.microsoft.com/office/drawing/2014/main" id="{5B6F133A-4C3D-F439-19CD-E922C802CDFB}"/>
              </a:ext>
            </a:extLst>
          </p:cNvPr>
          <p:cNvPicPr preferRelativeResize="0"/>
          <p:nvPr/>
        </p:nvPicPr>
        <p:blipFill rotWithShape="1">
          <a:blip r:embed="rId6">
            <a:alphaModFix/>
          </a:blip>
          <a:srcRect/>
          <a:stretch/>
        </p:blipFill>
        <p:spPr>
          <a:xfrm>
            <a:off x="6337830" y="2454718"/>
            <a:ext cx="109432" cy="109432"/>
          </a:xfrm>
          <a:prstGeom prst="rect">
            <a:avLst/>
          </a:prstGeom>
          <a:noFill/>
          <a:ln>
            <a:noFill/>
          </a:ln>
        </p:spPr>
      </p:pic>
      <p:pic>
        <p:nvPicPr>
          <p:cNvPr id="19" name="Google Shape;302;p15">
            <a:extLst>
              <a:ext uri="{FF2B5EF4-FFF2-40B4-BE49-F238E27FC236}">
                <a16:creationId xmlns:a16="http://schemas.microsoft.com/office/drawing/2014/main" id="{EAF95B07-3273-1FEF-5B12-594CEB1E2138}"/>
              </a:ext>
            </a:extLst>
          </p:cNvPr>
          <p:cNvPicPr preferRelativeResize="0"/>
          <p:nvPr/>
        </p:nvPicPr>
        <p:blipFill rotWithShape="1">
          <a:blip r:embed="rId6">
            <a:alphaModFix/>
          </a:blip>
          <a:srcRect/>
          <a:stretch/>
        </p:blipFill>
        <p:spPr>
          <a:xfrm>
            <a:off x="6337830" y="1639256"/>
            <a:ext cx="109432" cy="109432"/>
          </a:xfrm>
          <a:prstGeom prst="rect">
            <a:avLst/>
          </a:prstGeom>
          <a:noFill/>
          <a:ln>
            <a:noFill/>
          </a:ln>
        </p:spPr>
      </p:pic>
      <p:pic>
        <p:nvPicPr>
          <p:cNvPr id="22" name="Google Shape;304;p15">
            <a:extLst>
              <a:ext uri="{FF2B5EF4-FFF2-40B4-BE49-F238E27FC236}">
                <a16:creationId xmlns:a16="http://schemas.microsoft.com/office/drawing/2014/main" id="{E6FB73B4-894B-25ED-D81B-10031BA7DF42}"/>
              </a:ext>
            </a:extLst>
          </p:cNvPr>
          <p:cNvPicPr preferRelativeResize="0"/>
          <p:nvPr/>
        </p:nvPicPr>
        <p:blipFill rotWithShape="1">
          <a:blip r:embed="rId6">
            <a:alphaModFix/>
          </a:blip>
          <a:srcRect/>
          <a:stretch/>
        </p:blipFill>
        <p:spPr>
          <a:xfrm>
            <a:off x="6334582" y="4925103"/>
            <a:ext cx="109432" cy="109432"/>
          </a:xfrm>
          <a:prstGeom prst="rect">
            <a:avLst/>
          </a:prstGeom>
          <a:noFill/>
          <a:ln>
            <a:noFill/>
          </a:ln>
        </p:spPr>
      </p:pic>
    </p:spTree>
    <p:extLst>
      <p:ext uri="{BB962C8B-B14F-4D97-AF65-F5344CB8AC3E}">
        <p14:creationId xmlns:p14="http://schemas.microsoft.com/office/powerpoint/2010/main" val="4085720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3;p11">
            <a:extLst>
              <a:ext uri="{FF2B5EF4-FFF2-40B4-BE49-F238E27FC236}">
                <a16:creationId xmlns:a16="http://schemas.microsoft.com/office/drawing/2014/main" id="{375BF613-2F72-8BE7-DC61-15551AC7F0E7}"/>
              </a:ext>
            </a:extLst>
          </p:cNvPr>
          <p:cNvSpPr txBox="1"/>
          <p:nvPr/>
        </p:nvSpPr>
        <p:spPr>
          <a:xfrm>
            <a:off x="605665" y="1377061"/>
            <a:ext cx="4010483" cy="400069"/>
          </a:xfrm>
          <a:prstGeom prst="rect">
            <a:avLst/>
          </a:prstGeom>
          <a:noFill/>
          <a:ln>
            <a:noFill/>
          </a:ln>
        </p:spPr>
        <p:txBody>
          <a:bodyPr spcFirstLastPara="1" wrap="square" lIns="91425" tIns="45700" rIns="91425" bIns="45700" anchor="t" anchorCtr="0">
            <a:spAutoFit/>
          </a:bodyPr>
          <a:lstStyle/>
          <a:p>
            <a:r>
              <a:rPr lang="en-US" sz="2000" b="1" dirty="0">
                <a:solidFill>
                  <a:srgbClr val="002060"/>
                </a:solidFill>
              </a:rPr>
              <a:t>SIEM/SOAR</a:t>
            </a:r>
            <a:endParaRPr sz="2000" b="1" dirty="0">
              <a:solidFill>
                <a:srgbClr val="002060"/>
              </a:solidFill>
            </a:endParaRPr>
          </a:p>
        </p:txBody>
      </p:sp>
      <p:sp>
        <p:nvSpPr>
          <p:cNvPr id="4" name="Google Shape;204;p11">
            <a:extLst>
              <a:ext uri="{FF2B5EF4-FFF2-40B4-BE49-F238E27FC236}">
                <a16:creationId xmlns:a16="http://schemas.microsoft.com/office/drawing/2014/main" id="{11ED568F-467E-C925-0DBF-801DBE945943}"/>
              </a:ext>
            </a:extLst>
          </p:cNvPr>
          <p:cNvSpPr txBox="1"/>
          <p:nvPr/>
        </p:nvSpPr>
        <p:spPr>
          <a:xfrm>
            <a:off x="6948883" y="1356307"/>
            <a:ext cx="3661966" cy="400069"/>
          </a:xfrm>
          <a:prstGeom prst="rect">
            <a:avLst/>
          </a:prstGeom>
          <a:noFill/>
          <a:ln>
            <a:noFill/>
          </a:ln>
        </p:spPr>
        <p:txBody>
          <a:bodyPr spcFirstLastPara="1" wrap="square" lIns="91425" tIns="45700" rIns="91425" bIns="45700" anchor="t" anchorCtr="0">
            <a:spAutoFit/>
          </a:bodyPr>
          <a:lstStyle/>
          <a:p>
            <a:r>
              <a:rPr lang="en-US" sz="2000" b="1" dirty="0">
                <a:solidFill>
                  <a:srgbClr val="002060"/>
                </a:solidFill>
              </a:rPr>
              <a:t>ITAM &amp; CMDB</a:t>
            </a:r>
            <a:endParaRPr sz="2000" b="1" dirty="0">
              <a:solidFill>
                <a:srgbClr val="002060"/>
              </a:solidFill>
            </a:endParaRPr>
          </a:p>
        </p:txBody>
      </p:sp>
      <p:sp>
        <p:nvSpPr>
          <p:cNvPr id="5" name="Google Shape;205;p11">
            <a:extLst>
              <a:ext uri="{FF2B5EF4-FFF2-40B4-BE49-F238E27FC236}">
                <a16:creationId xmlns:a16="http://schemas.microsoft.com/office/drawing/2014/main" id="{7A2CC223-4DCF-0114-7E57-3B5B79A081CC}"/>
              </a:ext>
            </a:extLst>
          </p:cNvPr>
          <p:cNvSpPr txBox="1"/>
          <p:nvPr/>
        </p:nvSpPr>
        <p:spPr>
          <a:xfrm>
            <a:off x="623194" y="4096697"/>
            <a:ext cx="3501900" cy="400069"/>
          </a:xfrm>
          <a:prstGeom prst="rect">
            <a:avLst/>
          </a:prstGeom>
          <a:noFill/>
          <a:ln>
            <a:noFill/>
          </a:ln>
        </p:spPr>
        <p:txBody>
          <a:bodyPr spcFirstLastPara="1" wrap="square" lIns="91425" tIns="45700" rIns="91425" bIns="45700" anchor="t" anchorCtr="0">
            <a:spAutoFit/>
          </a:bodyPr>
          <a:lstStyle/>
          <a:p>
            <a:r>
              <a:rPr lang="en-US" sz="2000" b="1" dirty="0">
                <a:solidFill>
                  <a:srgbClr val="002060"/>
                </a:solidFill>
              </a:rPr>
              <a:t>Security team</a:t>
            </a:r>
            <a:endParaRPr sz="2000" b="1" dirty="0">
              <a:solidFill>
                <a:srgbClr val="002060"/>
              </a:solidFill>
            </a:endParaRPr>
          </a:p>
        </p:txBody>
      </p:sp>
      <p:sp>
        <p:nvSpPr>
          <p:cNvPr id="26" name="Google Shape;206;p11">
            <a:extLst>
              <a:ext uri="{FF2B5EF4-FFF2-40B4-BE49-F238E27FC236}">
                <a16:creationId xmlns:a16="http://schemas.microsoft.com/office/drawing/2014/main" id="{F94DC446-C3BA-9A6D-EA52-63DBDDDA0E35}"/>
              </a:ext>
            </a:extLst>
          </p:cNvPr>
          <p:cNvSpPr txBox="1"/>
          <p:nvPr/>
        </p:nvSpPr>
        <p:spPr>
          <a:xfrm>
            <a:off x="6909822" y="4096697"/>
            <a:ext cx="4003355" cy="400069"/>
          </a:xfrm>
          <a:prstGeom prst="rect">
            <a:avLst/>
          </a:prstGeom>
          <a:noFill/>
          <a:ln>
            <a:noFill/>
          </a:ln>
        </p:spPr>
        <p:txBody>
          <a:bodyPr spcFirstLastPara="1" wrap="square" lIns="91425" tIns="45700" rIns="91425" bIns="45700" anchor="t" anchorCtr="0">
            <a:spAutoFit/>
          </a:bodyPr>
          <a:lstStyle/>
          <a:p>
            <a:r>
              <a:rPr lang="en-US" sz="2000" b="1" dirty="0">
                <a:solidFill>
                  <a:srgbClr val="002060"/>
                </a:solidFill>
              </a:rPr>
              <a:t>CAASM</a:t>
            </a:r>
            <a:endParaRPr sz="2000" b="1" dirty="0">
              <a:solidFill>
                <a:srgbClr val="002060"/>
              </a:solidFill>
            </a:endParaRPr>
          </a:p>
        </p:txBody>
      </p:sp>
      <p:sp>
        <p:nvSpPr>
          <p:cNvPr id="28" name="Google Shape;207;p11">
            <a:extLst>
              <a:ext uri="{FF2B5EF4-FFF2-40B4-BE49-F238E27FC236}">
                <a16:creationId xmlns:a16="http://schemas.microsoft.com/office/drawing/2014/main" id="{C6F61D61-8457-4D51-CD50-0D61E6241089}"/>
              </a:ext>
            </a:extLst>
          </p:cNvPr>
          <p:cNvSpPr txBox="1"/>
          <p:nvPr/>
        </p:nvSpPr>
        <p:spPr>
          <a:xfrm>
            <a:off x="606714" y="1843449"/>
            <a:ext cx="4901400" cy="2056933"/>
          </a:xfrm>
          <a:prstGeom prst="rect">
            <a:avLst/>
          </a:prstGeom>
          <a:noFill/>
          <a:ln>
            <a:noFill/>
          </a:ln>
        </p:spPr>
        <p:txBody>
          <a:bodyPr spcFirstLastPara="1" wrap="square" lIns="91425" tIns="45700" rIns="91425" bIns="45700" anchor="t" anchorCtr="0">
            <a:spAutoFit/>
          </a:bodyPr>
          <a:lstStyle/>
          <a:p>
            <a:pPr>
              <a:lnSpc>
                <a:spcPct val="114285"/>
              </a:lnSpc>
            </a:pPr>
            <a:r>
              <a:rPr lang="en-US" sz="1400" dirty="0">
                <a:solidFill>
                  <a:srgbClr val="002060"/>
                </a:solidFill>
                <a:latin typeface="Metropolis Medium" panose="00000600000000000000" pitchFamily="2" charset="0"/>
                <a:sym typeface="Arial"/>
              </a:rPr>
              <a:t>Instant alerts when unwanted or rogue devices are connected, eliminating unnecessary noise</a:t>
            </a:r>
            <a:endParaRPr dirty="0">
              <a:solidFill>
                <a:srgbClr val="002060"/>
              </a:solidFill>
              <a:latin typeface="Metropolis Medium" panose="00000600000000000000" pitchFamily="2" charset="0"/>
            </a:endParaRPr>
          </a:p>
          <a:p>
            <a:pPr>
              <a:lnSpc>
                <a:spcPct val="114285"/>
              </a:lnSpc>
            </a:pPr>
            <a:endParaRPr sz="1400" dirty="0">
              <a:solidFill>
                <a:srgbClr val="002060"/>
              </a:solidFill>
              <a:latin typeface="Metropolis Medium" panose="00000600000000000000" pitchFamily="2" charset="0"/>
              <a:sym typeface="Arial"/>
            </a:endParaRPr>
          </a:p>
          <a:p>
            <a:pPr>
              <a:lnSpc>
                <a:spcPct val="114285"/>
              </a:lnSpc>
            </a:pPr>
            <a:r>
              <a:rPr lang="en-US" sz="1400" dirty="0">
                <a:solidFill>
                  <a:srgbClr val="002060"/>
                </a:solidFill>
                <a:latin typeface="Metropolis Medium" panose="00000600000000000000" pitchFamily="2" charset="0"/>
                <a:sym typeface="Arial"/>
              </a:rPr>
              <a:t>Contextual information, </a:t>
            </a:r>
            <a:r>
              <a:rPr lang="en-US" sz="1400" dirty="0">
                <a:solidFill>
                  <a:srgbClr val="002060"/>
                </a:solidFill>
                <a:latin typeface="Metropolis Medium" panose="00000600000000000000" pitchFamily="2" charset="0"/>
              </a:rPr>
              <a:t>i.e.,</a:t>
            </a:r>
            <a:r>
              <a:rPr lang="en-US" sz="1400" dirty="0">
                <a:solidFill>
                  <a:srgbClr val="002060"/>
                </a:solidFill>
                <a:latin typeface="Metropolis Medium" panose="00000600000000000000" pitchFamily="2" charset="0"/>
                <a:sym typeface="Arial"/>
              </a:rPr>
              <a:t> asset location, expedites response time to prevent crises</a:t>
            </a:r>
            <a:endParaRPr sz="1400" dirty="0">
              <a:solidFill>
                <a:srgbClr val="002060"/>
              </a:solidFill>
              <a:latin typeface="Metropolis Medium" panose="00000600000000000000" pitchFamily="2" charset="0"/>
            </a:endParaRPr>
          </a:p>
          <a:p>
            <a:pPr>
              <a:lnSpc>
                <a:spcPct val="114285"/>
              </a:lnSpc>
            </a:pPr>
            <a:endParaRPr sz="1400" dirty="0">
              <a:solidFill>
                <a:srgbClr val="002060"/>
              </a:solidFill>
              <a:latin typeface="Metropolis Medium" panose="00000600000000000000" pitchFamily="2" charset="0"/>
              <a:sym typeface="Arial"/>
            </a:endParaRPr>
          </a:p>
          <a:p>
            <a:pPr>
              <a:lnSpc>
                <a:spcPct val="114285"/>
              </a:lnSpc>
            </a:pPr>
            <a:r>
              <a:rPr lang="en-US" sz="1400" dirty="0">
                <a:solidFill>
                  <a:srgbClr val="002060"/>
                </a:solidFill>
                <a:latin typeface="Metropolis Medium" panose="00000600000000000000" pitchFamily="2" charset="0"/>
                <a:sym typeface="Arial"/>
              </a:rPr>
              <a:t>Publicly recognized asset vulnerability module (OSINT and </a:t>
            </a:r>
            <a:r>
              <a:rPr lang="en-US" sz="1400" dirty="0">
                <a:solidFill>
                  <a:srgbClr val="002060"/>
                </a:solidFill>
                <a:latin typeface="Metropolis Medium" panose="00000600000000000000" pitchFamily="2" charset="0"/>
              </a:rPr>
              <a:t>proprietary) </a:t>
            </a:r>
            <a:r>
              <a:rPr lang="en-US" sz="1400" dirty="0">
                <a:solidFill>
                  <a:srgbClr val="002060"/>
                </a:solidFill>
                <a:latin typeface="Metropolis Medium" panose="00000600000000000000" pitchFamily="2" charset="0"/>
                <a:sym typeface="Arial"/>
              </a:rPr>
              <a:t>for an immediate mitigation</a:t>
            </a:r>
            <a:endParaRPr sz="1400" dirty="0">
              <a:solidFill>
                <a:srgbClr val="002060"/>
              </a:solidFill>
              <a:latin typeface="Metropolis Medium" panose="00000600000000000000" pitchFamily="2" charset="0"/>
            </a:endParaRPr>
          </a:p>
        </p:txBody>
      </p:sp>
      <p:sp>
        <p:nvSpPr>
          <p:cNvPr id="29" name="Google Shape;208;p11">
            <a:extLst>
              <a:ext uri="{FF2B5EF4-FFF2-40B4-BE49-F238E27FC236}">
                <a16:creationId xmlns:a16="http://schemas.microsoft.com/office/drawing/2014/main" id="{A9E33D34-352A-E67A-9364-719067A150F7}"/>
              </a:ext>
            </a:extLst>
          </p:cNvPr>
          <p:cNvSpPr txBox="1"/>
          <p:nvPr/>
        </p:nvSpPr>
        <p:spPr>
          <a:xfrm>
            <a:off x="645773" y="4569916"/>
            <a:ext cx="5541444" cy="2056933"/>
          </a:xfrm>
          <a:prstGeom prst="rect">
            <a:avLst/>
          </a:prstGeom>
          <a:noFill/>
          <a:ln>
            <a:noFill/>
          </a:ln>
        </p:spPr>
        <p:txBody>
          <a:bodyPr spcFirstLastPara="1" wrap="square" lIns="91425" tIns="45700" rIns="91425" bIns="45700" anchor="t" anchorCtr="0">
            <a:spAutoFit/>
          </a:bodyPr>
          <a:lstStyle/>
          <a:p>
            <a:pPr>
              <a:lnSpc>
                <a:spcPct val="114285"/>
              </a:lnSpc>
            </a:pPr>
            <a:r>
              <a:rPr lang="en-US" sz="1400" dirty="0">
                <a:solidFill>
                  <a:srgbClr val="002060"/>
                </a:solidFill>
                <a:latin typeface="Metropolis Medium" panose="00000600000000000000" pitchFamily="2" charset="0"/>
                <a:sym typeface="Arial"/>
              </a:rPr>
              <a:t>Understand what needs attention with actionable data</a:t>
            </a:r>
            <a:endParaRPr dirty="0">
              <a:solidFill>
                <a:srgbClr val="002060"/>
              </a:solidFill>
              <a:latin typeface="Metropolis Medium" panose="00000600000000000000" pitchFamily="2" charset="0"/>
            </a:endParaRPr>
          </a:p>
          <a:p>
            <a:pPr>
              <a:lnSpc>
                <a:spcPct val="114285"/>
              </a:lnSpc>
            </a:pPr>
            <a:endParaRPr sz="1400" dirty="0">
              <a:solidFill>
                <a:srgbClr val="002060"/>
              </a:solidFill>
              <a:latin typeface="Metropolis Medium" panose="00000600000000000000" pitchFamily="2" charset="0"/>
              <a:sym typeface="Arial"/>
            </a:endParaRPr>
          </a:p>
          <a:p>
            <a:pPr>
              <a:lnSpc>
                <a:spcPct val="114285"/>
              </a:lnSpc>
            </a:pPr>
            <a:r>
              <a:rPr lang="en-US" sz="1400" dirty="0">
                <a:solidFill>
                  <a:srgbClr val="002060"/>
                </a:solidFill>
                <a:latin typeface="Metropolis Medium" panose="00000600000000000000" pitchFamily="2" charset="0"/>
                <a:sym typeface="Arial"/>
              </a:rPr>
              <a:t>Enforce organization policies and establ</a:t>
            </a:r>
            <a:r>
              <a:rPr lang="en-US" sz="1400" dirty="0">
                <a:solidFill>
                  <a:srgbClr val="002060"/>
                </a:solidFill>
                <a:latin typeface="Metropolis Medium" panose="00000600000000000000" pitchFamily="2" charset="0"/>
              </a:rPr>
              <a:t>ish</a:t>
            </a:r>
            <a:r>
              <a:rPr lang="en-US" sz="1400" dirty="0">
                <a:solidFill>
                  <a:srgbClr val="002060"/>
                </a:solidFill>
                <a:latin typeface="Metropolis Medium" panose="00000600000000000000" pitchFamily="2" charset="0"/>
                <a:sym typeface="Arial"/>
              </a:rPr>
              <a:t> trust at the asset level</a:t>
            </a:r>
            <a:endParaRPr sz="1400" dirty="0">
              <a:solidFill>
                <a:srgbClr val="002060"/>
              </a:solidFill>
              <a:latin typeface="Metropolis Medium" panose="00000600000000000000" pitchFamily="2" charset="0"/>
            </a:endParaRPr>
          </a:p>
          <a:p>
            <a:pPr>
              <a:lnSpc>
                <a:spcPct val="114285"/>
              </a:lnSpc>
            </a:pPr>
            <a:endParaRPr sz="1400" dirty="0">
              <a:solidFill>
                <a:srgbClr val="002060"/>
              </a:solidFill>
              <a:latin typeface="Metropolis Medium" panose="00000600000000000000" pitchFamily="2" charset="0"/>
              <a:sym typeface="Arial"/>
            </a:endParaRPr>
          </a:p>
          <a:p>
            <a:pPr>
              <a:lnSpc>
                <a:spcPct val="114285"/>
              </a:lnSpc>
            </a:pPr>
            <a:r>
              <a:rPr lang="en-US" sz="1400" dirty="0">
                <a:solidFill>
                  <a:srgbClr val="002060"/>
                </a:solidFill>
                <a:latin typeface="Metropolis Medium" panose="00000600000000000000" pitchFamily="2" charset="0"/>
                <a:sym typeface="Arial"/>
              </a:rPr>
              <a:t>Greater ROI by radically improving the efficacy of existing tools</a:t>
            </a:r>
            <a:endParaRPr sz="1400" dirty="0">
              <a:solidFill>
                <a:srgbClr val="002060"/>
              </a:solidFill>
              <a:latin typeface="Metropolis Medium" panose="00000600000000000000" pitchFamily="2" charset="0"/>
              <a:sym typeface="Arial"/>
            </a:endParaRPr>
          </a:p>
          <a:p>
            <a:pPr>
              <a:lnSpc>
                <a:spcPct val="114285"/>
              </a:lnSpc>
            </a:pPr>
            <a:endParaRPr sz="1400" dirty="0">
              <a:solidFill>
                <a:srgbClr val="002060"/>
              </a:solidFill>
              <a:latin typeface="Metropolis Medium" panose="00000600000000000000" pitchFamily="2" charset="0"/>
              <a:sym typeface="Arial"/>
            </a:endParaRPr>
          </a:p>
          <a:p>
            <a:pPr>
              <a:lnSpc>
                <a:spcPct val="114285"/>
              </a:lnSpc>
            </a:pPr>
            <a:endParaRPr sz="1400" dirty="0">
              <a:solidFill>
                <a:srgbClr val="002060"/>
              </a:solidFill>
              <a:latin typeface="Metropolis Medium" panose="00000600000000000000" pitchFamily="2" charset="0"/>
              <a:sym typeface="Arial"/>
            </a:endParaRPr>
          </a:p>
        </p:txBody>
      </p:sp>
      <p:sp>
        <p:nvSpPr>
          <p:cNvPr id="30" name="Google Shape;209;p11">
            <a:extLst>
              <a:ext uri="{FF2B5EF4-FFF2-40B4-BE49-F238E27FC236}">
                <a16:creationId xmlns:a16="http://schemas.microsoft.com/office/drawing/2014/main" id="{2E06E042-B32B-021D-308F-739103FDA7D1}"/>
              </a:ext>
            </a:extLst>
          </p:cNvPr>
          <p:cNvSpPr txBox="1"/>
          <p:nvPr/>
        </p:nvSpPr>
        <p:spPr>
          <a:xfrm>
            <a:off x="517845" y="796978"/>
            <a:ext cx="8162606" cy="308955"/>
          </a:xfrm>
          <a:prstGeom prst="rect">
            <a:avLst/>
          </a:prstGeom>
          <a:noFill/>
          <a:ln>
            <a:noFill/>
          </a:ln>
        </p:spPr>
        <p:txBody>
          <a:bodyPr spcFirstLastPara="1" wrap="square" lIns="91425" tIns="45700" rIns="91425" bIns="45700" anchor="t" anchorCtr="0">
            <a:spAutoFit/>
          </a:bodyPr>
          <a:lstStyle/>
          <a:p>
            <a:pPr>
              <a:lnSpc>
                <a:spcPct val="44444"/>
              </a:lnSpc>
            </a:pPr>
            <a:r>
              <a:rPr lang="en-US" sz="3200" dirty="0">
                <a:solidFill>
                  <a:srgbClr val="0A236D"/>
                </a:solidFill>
                <a:latin typeface="Metropolis Extra Light" panose="00000500000000000000" charset="0"/>
                <a:cs typeface="Calibri"/>
              </a:rPr>
              <a:t>Who benefits from our data?</a:t>
            </a:r>
            <a:endParaRPr sz="3200" dirty="0">
              <a:solidFill>
                <a:srgbClr val="0A236D"/>
              </a:solidFill>
              <a:latin typeface="Metropolis Extra Light" panose="00000500000000000000" charset="0"/>
              <a:cs typeface="Calibri"/>
            </a:endParaRPr>
          </a:p>
        </p:txBody>
      </p:sp>
      <p:sp>
        <p:nvSpPr>
          <p:cNvPr id="31" name="Google Shape;210;p11">
            <a:extLst>
              <a:ext uri="{FF2B5EF4-FFF2-40B4-BE49-F238E27FC236}">
                <a16:creationId xmlns:a16="http://schemas.microsoft.com/office/drawing/2014/main" id="{F5E1356B-3E42-E210-0654-021ACA351D80}"/>
              </a:ext>
            </a:extLst>
          </p:cNvPr>
          <p:cNvSpPr txBox="1"/>
          <p:nvPr/>
        </p:nvSpPr>
        <p:spPr>
          <a:xfrm>
            <a:off x="6948883" y="4630821"/>
            <a:ext cx="4622228" cy="1811353"/>
          </a:xfrm>
          <a:prstGeom prst="rect">
            <a:avLst/>
          </a:prstGeom>
          <a:noFill/>
          <a:ln>
            <a:noFill/>
          </a:ln>
        </p:spPr>
        <p:txBody>
          <a:bodyPr spcFirstLastPara="1" wrap="square" lIns="91425" tIns="45700" rIns="91425" bIns="45700" anchor="t" anchorCtr="0">
            <a:spAutoFit/>
          </a:bodyPr>
          <a:lstStyle/>
          <a:p>
            <a:pPr>
              <a:lnSpc>
                <a:spcPct val="114285"/>
              </a:lnSpc>
            </a:pPr>
            <a:r>
              <a:rPr lang="en-US" sz="1400" dirty="0">
                <a:solidFill>
                  <a:srgbClr val="002060"/>
                </a:solidFill>
                <a:latin typeface="Metropolis Medium" panose="00000600000000000000" pitchFamily="2" charset="0"/>
                <a:sym typeface="Arial"/>
              </a:rPr>
              <a:t>Augment existing data sources</a:t>
            </a:r>
            <a:endParaRPr dirty="0">
              <a:solidFill>
                <a:srgbClr val="002060"/>
              </a:solidFill>
              <a:latin typeface="Metropolis Medium" panose="00000600000000000000" pitchFamily="2" charset="0"/>
            </a:endParaRPr>
          </a:p>
          <a:p>
            <a:pPr>
              <a:lnSpc>
                <a:spcPct val="114285"/>
              </a:lnSpc>
            </a:pPr>
            <a:endParaRPr sz="1400" dirty="0">
              <a:solidFill>
                <a:srgbClr val="002060"/>
              </a:solidFill>
              <a:latin typeface="Metropolis Medium" panose="00000600000000000000" pitchFamily="2" charset="0"/>
              <a:sym typeface="Arial"/>
            </a:endParaRPr>
          </a:p>
          <a:p>
            <a:pPr>
              <a:lnSpc>
                <a:spcPct val="114285"/>
              </a:lnSpc>
            </a:pPr>
            <a:r>
              <a:rPr lang="en-US" sz="1400" dirty="0">
                <a:solidFill>
                  <a:srgbClr val="002060"/>
                </a:solidFill>
                <a:latin typeface="Metropolis Medium" panose="00000600000000000000" pitchFamily="2" charset="0"/>
                <a:sym typeface="Arial"/>
              </a:rPr>
              <a:t>Validate security controls</a:t>
            </a:r>
            <a:endParaRPr dirty="0">
              <a:solidFill>
                <a:srgbClr val="002060"/>
              </a:solidFill>
              <a:latin typeface="Metropolis Medium" panose="00000600000000000000" pitchFamily="2" charset="0"/>
            </a:endParaRPr>
          </a:p>
          <a:p>
            <a:pPr>
              <a:lnSpc>
                <a:spcPct val="114285"/>
              </a:lnSpc>
            </a:pPr>
            <a:endParaRPr sz="1400" dirty="0">
              <a:solidFill>
                <a:srgbClr val="002060"/>
              </a:solidFill>
              <a:latin typeface="Metropolis Medium" panose="00000600000000000000" pitchFamily="2" charset="0"/>
              <a:sym typeface="Arial"/>
            </a:endParaRPr>
          </a:p>
          <a:p>
            <a:pPr>
              <a:lnSpc>
                <a:spcPct val="114285"/>
              </a:lnSpc>
            </a:pPr>
            <a:r>
              <a:rPr lang="en-US" sz="1400" dirty="0">
                <a:solidFill>
                  <a:srgbClr val="002060"/>
                </a:solidFill>
                <a:latin typeface="Metropolis Medium" panose="00000600000000000000" pitchFamily="2" charset="0"/>
                <a:sym typeface="Arial"/>
              </a:rPr>
              <a:t>Remediate issues</a:t>
            </a:r>
            <a:endParaRPr dirty="0">
              <a:solidFill>
                <a:srgbClr val="002060"/>
              </a:solidFill>
              <a:latin typeface="Metropolis Medium" panose="00000600000000000000" pitchFamily="2" charset="0"/>
            </a:endParaRPr>
          </a:p>
          <a:p>
            <a:pPr>
              <a:lnSpc>
                <a:spcPct val="114285"/>
              </a:lnSpc>
            </a:pPr>
            <a:endParaRPr sz="1400" dirty="0">
              <a:solidFill>
                <a:srgbClr val="002060"/>
              </a:solidFill>
              <a:latin typeface="Metropolis Medium" panose="00000600000000000000" pitchFamily="2" charset="0"/>
              <a:sym typeface="Arial"/>
            </a:endParaRPr>
          </a:p>
          <a:p>
            <a:pPr>
              <a:lnSpc>
                <a:spcPct val="114285"/>
              </a:lnSpc>
            </a:pPr>
            <a:endParaRPr sz="1400" dirty="0">
              <a:solidFill>
                <a:srgbClr val="002060"/>
              </a:solidFill>
              <a:latin typeface="Metropolis Medium" panose="00000600000000000000" pitchFamily="2" charset="0"/>
              <a:sym typeface="Arial"/>
            </a:endParaRPr>
          </a:p>
        </p:txBody>
      </p:sp>
      <p:pic>
        <p:nvPicPr>
          <p:cNvPr id="32" name="Google Shape;211;p11">
            <a:extLst>
              <a:ext uri="{FF2B5EF4-FFF2-40B4-BE49-F238E27FC236}">
                <a16:creationId xmlns:a16="http://schemas.microsoft.com/office/drawing/2014/main" id="{2531F859-7459-F499-F345-C0C8C9B71405}"/>
              </a:ext>
            </a:extLst>
          </p:cNvPr>
          <p:cNvPicPr preferRelativeResize="0"/>
          <p:nvPr/>
        </p:nvPicPr>
        <p:blipFill rotWithShape="1">
          <a:blip r:embed="rId3">
            <a:alphaModFix/>
          </a:blip>
          <a:srcRect/>
          <a:stretch/>
        </p:blipFill>
        <p:spPr>
          <a:xfrm>
            <a:off x="6870764" y="1970002"/>
            <a:ext cx="78121" cy="78121"/>
          </a:xfrm>
          <a:prstGeom prst="rect">
            <a:avLst/>
          </a:prstGeom>
          <a:noFill/>
          <a:ln>
            <a:noFill/>
          </a:ln>
        </p:spPr>
      </p:pic>
      <p:pic>
        <p:nvPicPr>
          <p:cNvPr id="33" name="Google Shape;212;p11">
            <a:extLst>
              <a:ext uri="{FF2B5EF4-FFF2-40B4-BE49-F238E27FC236}">
                <a16:creationId xmlns:a16="http://schemas.microsoft.com/office/drawing/2014/main" id="{25203F59-0ED9-F1F1-B385-AFF55DDB18C1}"/>
              </a:ext>
            </a:extLst>
          </p:cNvPr>
          <p:cNvPicPr preferRelativeResize="0"/>
          <p:nvPr/>
        </p:nvPicPr>
        <p:blipFill rotWithShape="1">
          <a:blip r:embed="rId3">
            <a:alphaModFix/>
          </a:blip>
          <a:srcRect/>
          <a:stretch/>
        </p:blipFill>
        <p:spPr>
          <a:xfrm>
            <a:off x="6873041" y="2708907"/>
            <a:ext cx="78121" cy="78121"/>
          </a:xfrm>
          <a:prstGeom prst="rect">
            <a:avLst/>
          </a:prstGeom>
          <a:noFill/>
          <a:ln>
            <a:noFill/>
          </a:ln>
        </p:spPr>
      </p:pic>
      <p:pic>
        <p:nvPicPr>
          <p:cNvPr id="34" name="Google Shape;213;p11">
            <a:extLst>
              <a:ext uri="{FF2B5EF4-FFF2-40B4-BE49-F238E27FC236}">
                <a16:creationId xmlns:a16="http://schemas.microsoft.com/office/drawing/2014/main" id="{23529877-7844-59C0-4357-92E8186EA28D}"/>
              </a:ext>
            </a:extLst>
          </p:cNvPr>
          <p:cNvPicPr preferRelativeResize="0"/>
          <p:nvPr/>
        </p:nvPicPr>
        <p:blipFill rotWithShape="1">
          <a:blip r:embed="rId3">
            <a:alphaModFix/>
          </a:blip>
          <a:srcRect/>
          <a:stretch/>
        </p:blipFill>
        <p:spPr>
          <a:xfrm>
            <a:off x="6870763" y="3190837"/>
            <a:ext cx="78121" cy="78121"/>
          </a:xfrm>
          <a:prstGeom prst="rect">
            <a:avLst/>
          </a:prstGeom>
          <a:noFill/>
          <a:ln>
            <a:noFill/>
          </a:ln>
        </p:spPr>
      </p:pic>
      <p:grpSp>
        <p:nvGrpSpPr>
          <p:cNvPr id="35" name="Group 34">
            <a:extLst>
              <a:ext uri="{FF2B5EF4-FFF2-40B4-BE49-F238E27FC236}">
                <a16:creationId xmlns:a16="http://schemas.microsoft.com/office/drawing/2014/main" id="{5501DD26-19C2-471C-B339-88BE9663E46B}"/>
              </a:ext>
            </a:extLst>
          </p:cNvPr>
          <p:cNvGrpSpPr/>
          <p:nvPr/>
        </p:nvGrpSpPr>
        <p:grpSpPr>
          <a:xfrm>
            <a:off x="6870762" y="4735180"/>
            <a:ext cx="78121" cy="1058474"/>
            <a:chOff x="9161017" y="6219984"/>
            <a:chExt cx="104161" cy="1411299"/>
          </a:xfrm>
        </p:grpSpPr>
        <p:pic>
          <p:nvPicPr>
            <p:cNvPr id="36" name="Google Shape;214;p11">
              <a:extLst>
                <a:ext uri="{FF2B5EF4-FFF2-40B4-BE49-F238E27FC236}">
                  <a16:creationId xmlns:a16="http://schemas.microsoft.com/office/drawing/2014/main" id="{886C3059-3550-F1BA-1852-C43EF7E0AFD7}"/>
                </a:ext>
              </a:extLst>
            </p:cNvPr>
            <p:cNvPicPr preferRelativeResize="0"/>
            <p:nvPr/>
          </p:nvPicPr>
          <p:blipFill rotWithShape="1">
            <a:blip r:embed="rId3">
              <a:alphaModFix/>
            </a:blip>
            <a:srcRect/>
            <a:stretch/>
          </p:blipFill>
          <p:spPr>
            <a:xfrm>
              <a:off x="9161017" y="6219984"/>
              <a:ext cx="104161" cy="104161"/>
            </a:xfrm>
            <a:prstGeom prst="rect">
              <a:avLst/>
            </a:prstGeom>
            <a:noFill/>
            <a:ln>
              <a:noFill/>
            </a:ln>
          </p:spPr>
        </p:pic>
        <p:pic>
          <p:nvPicPr>
            <p:cNvPr id="37" name="Google Shape;215;p11">
              <a:extLst>
                <a:ext uri="{FF2B5EF4-FFF2-40B4-BE49-F238E27FC236}">
                  <a16:creationId xmlns:a16="http://schemas.microsoft.com/office/drawing/2014/main" id="{BB01E40E-D635-2721-F9C0-B8E882B0B2A1}"/>
                </a:ext>
              </a:extLst>
            </p:cNvPr>
            <p:cNvPicPr preferRelativeResize="0"/>
            <p:nvPr/>
          </p:nvPicPr>
          <p:blipFill rotWithShape="1">
            <a:blip r:embed="rId3">
              <a:alphaModFix/>
            </a:blip>
            <a:srcRect/>
            <a:stretch/>
          </p:blipFill>
          <p:spPr>
            <a:xfrm>
              <a:off x="9161017" y="6873553"/>
              <a:ext cx="104161" cy="104161"/>
            </a:xfrm>
            <a:prstGeom prst="rect">
              <a:avLst/>
            </a:prstGeom>
            <a:noFill/>
            <a:ln>
              <a:noFill/>
            </a:ln>
          </p:spPr>
        </p:pic>
        <p:pic>
          <p:nvPicPr>
            <p:cNvPr id="38" name="Google Shape;216;p11">
              <a:extLst>
                <a:ext uri="{FF2B5EF4-FFF2-40B4-BE49-F238E27FC236}">
                  <a16:creationId xmlns:a16="http://schemas.microsoft.com/office/drawing/2014/main" id="{95A93DFE-BD7C-63F3-6C4C-B60000397619}"/>
                </a:ext>
              </a:extLst>
            </p:cNvPr>
            <p:cNvPicPr preferRelativeResize="0"/>
            <p:nvPr/>
          </p:nvPicPr>
          <p:blipFill rotWithShape="1">
            <a:blip r:embed="rId3">
              <a:alphaModFix/>
            </a:blip>
            <a:srcRect/>
            <a:stretch/>
          </p:blipFill>
          <p:spPr>
            <a:xfrm>
              <a:off x="9161017" y="7527122"/>
              <a:ext cx="104161" cy="104161"/>
            </a:xfrm>
            <a:prstGeom prst="rect">
              <a:avLst/>
            </a:prstGeom>
            <a:noFill/>
            <a:ln>
              <a:noFill/>
            </a:ln>
          </p:spPr>
        </p:pic>
      </p:grpSp>
      <p:pic>
        <p:nvPicPr>
          <p:cNvPr id="39" name="Google Shape;217;p11">
            <a:extLst>
              <a:ext uri="{FF2B5EF4-FFF2-40B4-BE49-F238E27FC236}">
                <a16:creationId xmlns:a16="http://schemas.microsoft.com/office/drawing/2014/main" id="{6D2E6F6E-994C-19BC-0CD4-B69AEFCC2735}"/>
              </a:ext>
            </a:extLst>
          </p:cNvPr>
          <p:cNvPicPr preferRelativeResize="0"/>
          <p:nvPr/>
        </p:nvPicPr>
        <p:blipFill rotWithShape="1">
          <a:blip r:embed="rId3">
            <a:alphaModFix/>
          </a:blip>
          <a:srcRect/>
          <a:stretch/>
        </p:blipFill>
        <p:spPr>
          <a:xfrm>
            <a:off x="545076" y="1958050"/>
            <a:ext cx="78121" cy="78121"/>
          </a:xfrm>
          <a:prstGeom prst="rect">
            <a:avLst/>
          </a:prstGeom>
          <a:noFill/>
          <a:ln>
            <a:noFill/>
          </a:ln>
        </p:spPr>
      </p:pic>
      <p:pic>
        <p:nvPicPr>
          <p:cNvPr id="40" name="Google Shape;218;p11">
            <a:extLst>
              <a:ext uri="{FF2B5EF4-FFF2-40B4-BE49-F238E27FC236}">
                <a16:creationId xmlns:a16="http://schemas.microsoft.com/office/drawing/2014/main" id="{EBB3BAF3-71AE-57B0-9EF3-A1FB0BF2E02E}"/>
              </a:ext>
            </a:extLst>
          </p:cNvPr>
          <p:cNvPicPr preferRelativeResize="0"/>
          <p:nvPr/>
        </p:nvPicPr>
        <p:blipFill rotWithShape="1">
          <a:blip r:embed="rId3">
            <a:alphaModFix/>
          </a:blip>
          <a:srcRect/>
          <a:stretch/>
        </p:blipFill>
        <p:spPr>
          <a:xfrm>
            <a:off x="545073" y="2701137"/>
            <a:ext cx="78121" cy="78121"/>
          </a:xfrm>
          <a:prstGeom prst="rect">
            <a:avLst/>
          </a:prstGeom>
          <a:noFill/>
          <a:ln>
            <a:noFill/>
          </a:ln>
        </p:spPr>
      </p:pic>
      <p:pic>
        <p:nvPicPr>
          <p:cNvPr id="41" name="Google Shape;219;p11">
            <a:extLst>
              <a:ext uri="{FF2B5EF4-FFF2-40B4-BE49-F238E27FC236}">
                <a16:creationId xmlns:a16="http://schemas.microsoft.com/office/drawing/2014/main" id="{DDEE2AC3-B3E2-8CE7-3ED9-63CCB0047839}"/>
              </a:ext>
            </a:extLst>
          </p:cNvPr>
          <p:cNvPicPr preferRelativeResize="0"/>
          <p:nvPr/>
        </p:nvPicPr>
        <p:blipFill rotWithShape="1">
          <a:blip r:embed="rId3">
            <a:alphaModFix/>
          </a:blip>
          <a:srcRect/>
          <a:stretch/>
        </p:blipFill>
        <p:spPr>
          <a:xfrm>
            <a:off x="545073" y="3429450"/>
            <a:ext cx="78121" cy="78121"/>
          </a:xfrm>
          <a:prstGeom prst="rect">
            <a:avLst/>
          </a:prstGeom>
          <a:noFill/>
          <a:ln>
            <a:noFill/>
          </a:ln>
        </p:spPr>
      </p:pic>
      <p:pic>
        <p:nvPicPr>
          <p:cNvPr id="42" name="Google Shape;220;p11">
            <a:extLst>
              <a:ext uri="{FF2B5EF4-FFF2-40B4-BE49-F238E27FC236}">
                <a16:creationId xmlns:a16="http://schemas.microsoft.com/office/drawing/2014/main" id="{F7484E09-5726-DA4C-788A-16340C6A6974}"/>
              </a:ext>
            </a:extLst>
          </p:cNvPr>
          <p:cNvPicPr preferRelativeResize="0"/>
          <p:nvPr/>
        </p:nvPicPr>
        <p:blipFill rotWithShape="1">
          <a:blip r:embed="rId3">
            <a:alphaModFix/>
          </a:blip>
          <a:srcRect/>
          <a:stretch/>
        </p:blipFill>
        <p:spPr>
          <a:xfrm>
            <a:off x="567651" y="4696120"/>
            <a:ext cx="78121" cy="78121"/>
          </a:xfrm>
          <a:prstGeom prst="rect">
            <a:avLst/>
          </a:prstGeom>
          <a:noFill/>
          <a:ln>
            <a:noFill/>
          </a:ln>
        </p:spPr>
      </p:pic>
      <p:pic>
        <p:nvPicPr>
          <p:cNvPr id="43" name="Google Shape;221;p11">
            <a:extLst>
              <a:ext uri="{FF2B5EF4-FFF2-40B4-BE49-F238E27FC236}">
                <a16:creationId xmlns:a16="http://schemas.microsoft.com/office/drawing/2014/main" id="{A5028857-05E8-5F80-6BF4-AE5A91FD208F}"/>
              </a:ext>
            </a:extLst>
          </p:cNvPr>
          <p:cNvPicPr preferRelativeResize="0"/>
          <p:nvPr/>
        </p:nvPicPr>
        <p:blipFill rotWithShape="1">
          <a:blip r:embed="rId3">
            <a:alphaModFix/>
          </a:blip>
          <a:srcRect/>
          <a:stretch/>
        </p:blipFill>
        <p:spPr>
          <a:xfrm>
            <a:off x="566605" y="5181828"/>
            <a:ext cx="78121" cy="78121"/>
          </a:xfrm>
          <a:prstGeom prst="rect">
            <a:avLst/>
          </a:prstGeom>
          <a:noFill/>
          <a:ln>
            <a:noFill/>
          </a:ln>
        </p:spPr>
      </p:pic>
      <p:pic>
        <p:nvPicPr>
          <p:cNvPr id="44" name="Google Shape;222;p11">
            <a:extLst>
              <a:ext uri="{FF2B5EF4-FFF2-40B4-BE49-F238E27FC236}">
                <a16:creationId xmlns:a16="http://schemas.microsoft.com/office/drawing/2014/main" id="{79B10707-1D55-98EB-318B-CDCB662F3AC1}"/>
              </a:ext>
            </a:extLst>
          </p:cNvPr>
          <p:cNvPicPr preferRelativeResize="0"/>
          <p:nvPr/>
        </p:nvPicPr>
        <p:blipFill rotWithShape="1">
          <a:blip r:embed="rId3">
            <a:alphaModFix/>
          </a:blip>
          <a:srcRect/>
          <a:stretch/>
        </p:blipFill>
        <p:spPr>
          <a:xfrm>
            <a:off x="566605" y="5920442"/>
            <a:ext cx="78121" cy="78121"/>
          </a:xfrm>
          <a:prstGeom prst="rect">
            <a:avLst/>
          </a:prstGeom>
          <a:noFill/>
          <a:ln>
            <a:noFill/>
          </a:ln>
        </p:spPr>
      </p:pic>
      <p:sp>
        <p:nvSpPr>
          <p:cNvPr id="58" name="Google Shape;224;p11">
            <a:extLst>
              <a:ext uri="{FF2B5EF4-FFF2-40B4-BE49-F238E27FC236}">
                <a16:creationId xmlns:a16="http://schemas.microsoft.com/office/drawing/2014/main" id="{9EA257D4-5766-138C-CD37-2CAADCA46733}"/>
              </a:ext>
            </a:extLst>
          </p:cNvPr>
          <p:cNvSpPr txBox="1"/>
          <p:nvPr/>
        </p:nvSpPr>
        <p:spPr>
          <a:xfrm>
            <a:off x="6948883" y="1849105"/>
            <a:ext cx="4622227" cy="1811353"/>
          </a:xfrm>
          <a:prstGeom prst="rect">
            <a:avLst/>
          </a:prstGeom>
          <a:noFill/>
          <a:ln>
            <a:noFill/>
          </a:ln>
        </p:spPr>
        <p:txBody>
          <a:bodyPr spcFirstLastPara="1" wrap="square" lIns="91425" tIns="45700" rIns="91425" bIns="45700" anchor="t" anchorCtr="0">
            <a:spAutoFit/>
          </a:bodyPr>
          <a:lstStyle/>
          <a:p>
            <a:pPr>
              <a:lnSpc>
                <a:spcPct val="114285"/>
              </a:lnSpc>
            </a:pPr>
            <a:r>
              <a:rPr lang="en-US" sz="1400" dirty="0">
                <a:solidFill>
                  <a:srgbClr val="002060"/>
                </a:solidFill>
                <a:latin typeface="Metropolis Medium" panose="00000600000000000000" pitchFamily="2" charset="0"/>
                <a:sym typeface="Arial"/>
              </a:rPr>
              <a:t>Reduce complexity with a consolidated source of asset visibility across all environments</a:t>
            </a:r>
            <a:endParaRPr dirty="0">
              <a:solidFill>
                <a:srgbClr val="002060"/>
              </a:solidFill>
              <a:latin typeface="Metropolis Medium" panose="00000600000000000000" pitchFamily="2" charset="0"/>
            </a:endParaRPr>
          </a:p>
          <a:p>
            <a:pPr>
              <a:lnSpc>
                <a:spcPct val="114285"/>
              </a:lnSpc>
            </a:pPr>
            <a:endParaRPr sz="1400" dirty="0">
              <a:solidFill>
                <a:srgbClr val="002060"/>
              </a:solidFill>
              <a:latin typeface="Metropolis Medium" panose="00000600000000000000" pitchFamily="2" charset="0"/>
              <a:sym typeface="Arial"/>
            </a:endParaRPr>
          </a:p>
          <a:p>
            <a:pPr>
              <a:lnSpc>
                <a:spcPct val="114285"/>
              </a:lnSpc>
            </a:pPr>
            <a:r>
              <a:rPr lang="en-US" sz="1400" dirty="0">
                <a:solidFill>
                  <a:srgbClr val="002060"/>
                </a:solidFill>
                <a:latin typeface="Metropolis Medium" panose="00000600000000000000" pitchFamily="2" charset="0"/>
                <a:sym typeface="Arial"/>
              </a:rPr>
              <a:t>Reduce hardware clutter</a:t>
            </a:r>
            <a:endParaRPr dirty="0">
              <a:solidFill>
                <a:srgbClr val="002060"/>
              </a:solidFill>
              <a:latin typeface="Metropolis Medium" panose="00000600000000000000" pitchFamily="2" charset="0"/>
            </a:endParaRPr>
          </a:p>
          <a:p>
            <a:pPr>
              <a:lnSpc>
                <a:spcPct val="114285"/>
              </a:lnSpc>
            </a:pPr>
            <a:r>
              <a:rPr lang="en-US" sz="1400" dirty="0">
                <a:solidFill>
                  <a:srgbClr val="002060"/>
                </a:solidFill>
                <a:latin typeface="Metropolis Medium" panose="00000600000000000000" pitchFamily="2" charset="0"/>
                <a:sym typeface="Arial"/>
              </a:rPr>
              <a:t> </a:t>
            </a:r>
            <a:endParaRPr dirty="0">
              <a:solidFill>
                <a:srgbClr val="002060"/>
              </a:solidFill>
              <a:latin typeface="Metropolis Medium" panose="00000600000000000000" pitchFamily="2" charset="0"/>
            </a:endParaRPr>
          </a:p>
          <a:p>
            <a:pPr>
              <a:lnSpc>
                <a:spcPct val="114285"/>
              </a:lnSpc>
            </a:pPr>
            <a:r>
              <a:rPr lang="en-US" sz="1400" dirty="0">
                <a:solidFill>
                  <a:srgbClr val="002060"/>
                </a:solidFill>
                <a:latin typeface="Metropolis Medium" panose="00000600000000000000" pitchFamily="2" charset="0"/>
                <a:sym typeface="Arial"/>
              </a:rPr>
              <a:t>Ensure operational efficiency of assets</a:t>
            </a:r>
            <a:endParaRPr dirty="0">
              <a:solidFill>
                <a:srgbClr val="002060"/>
              </a:solidFill>
              <a:latin typeface="Metropolis Medium" panose="00000600000000000000" pitchFamily="2" charset="0"/>
            </a:endParaRPr>
          </a:p>
          <a:p>
            <a:pPr>
              <a:lnSpc>
                <a:spcPct val="114285"/>
              </a:lnSpc>
            </a:pPr>
            <a:endParaRPr sz="1400" dirty="0">
              <a:solidFill>
                <a:srgbClr val="002060"/>
              </a:solidFill>
              <a:latin typeface="Metropolis Medium" panose="00000600000000000000" pitchFamily="2" charset="0"/>
              <a:sym typeface="Arial"/>
            </a:endParaRPr>
          </a:p>
        </p:txBody>
      </p:sp>
    </p:spTree>
    <p:extLst>
      <p:ext uri="{BB962C8B-B14F-4D97-AF65-F5344CB8AC3E}">
        <p14:creationId xmlns:p14="http://schemas.microsoft.com/office/powerpoint/2010/main" val="1937800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484095" y="710318"/>
            <a:ext cx="11125904" cy="625185"/>
          </a:xfrm>
        </p:spPr>
        <p:txBody>
          <a:bodyPr/>
          <a:lstStyle/>
          <a:p>
            <a:r>
              <a:rPr lang="en-US" sz="3200" b="0" dirty="0">
                <a:solidFill>
                  <a:srgbClr val="0A236D"/>
                </a:solidFill>
                <a:latin typeface="Metropolis Extra Light" panose="00000300000000000000" pitchFamily="2" charset="0"/>
              </a:rPr>
              <a:t>CPS Popular attack vectors</a:t>
            </a:r>
            <a:endParaRPr lang="en-IL" sz="3200" b="0" dirty="0">
              <a:solidFill>
                <a:srgbClr val="0A236D"/>
              </a:solidFill>
              <a:latin typeface="Metropolis Extra Light" panose="00000300000000000000" pitchFamily="2"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646603" y="2041357"/>
            <a:ext cx="9773347" cy="2771943"/>
          </a:xfrm>
        </p:spPr>
        <p:txBody>
          <a:bodyPr/>
          <a:lstStyle/>
          <a:p>
            <a:pPr>
              <a:lnSpc>
                <a:spcPct val="100000"/>
              </a:lnSpc>
              <a:buClr>
                <a:srgbClr val="23B589"/>
              </a:buClr>
            </a:pPr>
            <a:r>
              <a:rPr lang="en-US" sz="2800" dirty="0">
                <a:solidFill>
                  <a:srgbClr val="0A236D"/>
                </a:solidFill>
                <a:latin typeface="+mn-lt"/>
                <a:ea typeface="+mn-lt"/>
                <a:cs typeface="+mn-lt"/>
              </a:rPr>
              <a:t>Network</a:t>
            </a:r>
          </a:p>
          <a:p>
            <a:pPr>
              <a:lnSpc>
                <a:spcPct val="100000"/>
              </a:lnSpc>
              <a:buClr>
                <a:srgbClr val="23B589"/>
              </a:buClr>
            </a:pPr>
            <a:endParaRPr lang="en-US" sz="2800" dirty="0">
              <a:solidFill>
                <a:srgbClr val="0A236D"/>
              </a:solidFill>
              <a:latin typeface="+mn-lt"/>
              <a:ea typeface="+mn-lt"/>
              <a:cs typeface="+mn-lt"/>
            </a:endParaRPr>
          </a:p>
          <a:p>
            <a:pPr>
              <a:lnSpc>
                <a:spcPct val="100000"/>
              </a:lnSpc>
              <a:buClr>
                <a:srgbClr val="23B589"/>
              </a:buClr>
            </a:pPr>
            <a:r>
              <a:rPr lang="en-US" sz="2800" dirty="0">
                <a:solidFill>
                  <a:srgbClr val="0A236D"/>
                </a:solidFill>
                <a:latin typeface="+mn-lt"/>
                <a:ea typeface="+mn-lt"/>
                <a:cs typeface="+mn-lt"/>
              </a:rPr>
              <a:t>Removeable media</a:t>
            </a:r>
          </a:p>
          <a:p>
            <a:pPr>
              <a:lnSpc>
                <a:spcPct val="100000"/>
              </a:lnSpc>
              <a:buClr>
                <a:srgbClr val="23B589"/>
              </a:buClr>
            </a:pPr>
            <a:endParaRPr lang="en-US" sz="2800" dirty="0">
              <a:solidFill>
                <a:srgbClr val="0A236D"/>
              </a:solidFill>
              <a:latin typeface="+mn-lt"/>
              <a:ea typeface="+mn-lt"/>
              <a:cs typeface="+mn-lt"/>
            </a:endParaRPr>
          </a:p>
          <a:p>
            <a:pPr>
              <a:lnSpc>
                <a:spcPct val="100000"/>
              </a:lnSpc>
              <a:buClr>
                <a:srgbClr val="23B589"/>
              </a:buClr>
            </a:pPr>
            <a:r>
              <a:rPr lang="en-US" sz="2800" dirty="0">
                <a:solidFill>
                  <a:srgbClr val="0A236D"/>
                </a:solidFill>
                <a:latin typeface="+mn-lt"/>
                <a:ea typeface="+mn-lt"/>
                <a:cs typeface="+mn-lt"/>
              </a:rPr>
              <a:t>Supply chain</a:t>
            </a:r>
          </a:p>
        </p:txBody>
      </p:sp>
      <p:pic>
        <p:nvPicPr>
          <p:cNvPr id="5" name="Graphic 4" descr="Usb Stick outline">
            <a:extLst>
              <a:ext uri="{FF2B5EF4-FFF2-40B4-BE49-F238E27FC236}">
                <a16:creationId xmlns:a16="http://schemas.microsoft.com/office/drawing/2014/main" id="{D7E1314D-903D-9038-EC65-C0A92A9EC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301" y="3001915"/>
            <a:ext cx="695634" cy="695634"/>
          </a:xfrm>
          <a:prstGeom prst="rect">
            <a:avLst/>
          </a:prstGeom>
        </p:spPr>
      </p:pic>
      <p:pic>
        <p:nvPicPr>
          <p:cNvPr id="7" name="Graphic 6" descr="Server outline">
            <a:extLst>
              <a:ext uri="{FF2B5EF4-FFF2-40B4-BE49-F238E27FC236}">
                <a16:creationId xmlns:a16="http://schemas.microsoft.com/office/drawing/2014/main" id="{A8B64D4C-C9ED-F7CA-A502-0E4F34DEAE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301" y="1936286"/>
            <a:ext cx="695634" cy="695634"/>
          </a:xfrm>
          <a:prstGeom prst="rect">
            <a:avLst/>
          </a:prstGeom>
        </p:spPr>
      </p:pic>
      <p:pic>
        <p:nvPicPr>
          <p:cNvPr id="10" name="Graphic 9" descr="Box trolley outline">
            <a:extLst>
              <a:ext uri="{FF2B5EF4-FFF2-40B4-BE49-F238E27FC236}">
                <a16:creationId xmlns:a16="http://schemas.microsoft.com/office/drawing/2014/main" id="{921CDC9F-31CD-762D-26BF-E148A2A85E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3459" y="4067544"/>
            <a:ext cx="695634" cy="695634"/>
          </a:xfrm>
          <a:prstGeom prst="rect">
            <a:avLst/>
          </a:prstGeom>
        </p:spPr>
      </p:pic>
    </p:spTree>
    <p:extLst>
      <p:ext uri="{BB962C8B-B14F-4D97-AF65-F5344CB8AC3E}">
        <p14:creationId xmlns:p14="http://schemas.microsoft.com/office/powerpoint/2010/main" val="2877577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521621" y="2505081"/>
            <a:ext cx="11148757" cy="923920"/>
          </a:xfrm>
        </p:spPr>
        <p:txBody>
          <a:bodyPr/>
          <a:lstStyle/>
          <a:p>
            <a:pPr marL="0" indent="0" algn="ctr">
              <a:buClr>
                <a:srgbClr val="23B589"/>
              </a:buClr>
              <a:buNone/>
            </a:pPr>
            <a:r>
              <a:rPr lang="en-US" sz="4500">
                <a:solidFill>
                  <a:srgbClr val="0C385A"/>
                </a:solidFill>
                <a:latin typeface="Metropolis Semi Bold"/>
              </a:rPr>
              <a:t>Architecture and Deployment aspects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4000" b="1">
              <a:solidFill>
                <a:srgbClr val="0C385A"/>
              </a:solidFill>
              <a:latin typeface="Metropolis Semi Bold"/>
            </a:endParaRPr>
          </a:p>
        </p:txBody>
      </p:sp>
    </p:spTree>
    <p:extLst>
      <p:ext uri="{BB962C8B-B14F-4D97-AF65-F5344CB8AC3E}">
        <p14:creationId xmlns:p14="http://schemas.microsoft.com/office/powerpoint/2010/main" val="1218255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Rounded Corners 149">
            <a:extLst>
              <a:ext uri="{FF2B5EF4-FFF2-40B4-BE49-F238E27FC236}">
                <a16:creationId xmlns:a16="http://schemas.microsoft.com/office/drawing/2014/main" id="{FA70A9F2-FEA7-EFF3-3D93-B7B063155CD4}"/>
              </a:ext>
            </a:extLst>
          </p:cNvPr>
          <p:cNvSpPr/>
          <p:nvPr/>
        </p:nvSpPr>
        <p:spPr>
          <a:xfrm>
            <a:off x="1685926" y="4412163"/>
            <a:ext cx="2581275" cy="1817768"/>
          </a:xfrm>
          <a:prstGeom prst="roundRect">
            <a:avLst/>
          </a:prstGeom>
          <a:solidFill>
            <a:srgbClr val="F353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Group 10">
            <a:extLst>
              <a:ext uri="{FF2B5EF4-FFF2-40B4-BE49-F238E27FC236}">
                <a16:creationId xmlns:a16="http://schemas.microsoft.com/office/drawing/2014/main" id="{4B18641F-1C44-3F9A-9477-63DD57C6CE77}"/>
              </a:ext>
            </a:extLst>
          </p:cNvPr>
          <p:cNvGrpSpPr/>
          <p:nvPr/>
        </p:nvGrpSpPr>
        <p:grpSpPr>
          <a:xfrm>
            <a:off x="1095447" y="1207633"/>
            <a:ext cx="9378524" cy="5054474"/>
            <a:chOff x="1460596" y="1610177"/>
            <a:chExt cx="12504698" cy="6739298"/>
          </a:xfrm>
        </p:grpSpPr>
        <p:sp>
          <p:nvSpPr>
            <p:cNvPr id="13" name="object 4">
              <a:extLst>
                <a:ext uri="{FF2B5EF4-FFF2-40B4-BE49-F238E27FC236}">
                  <a16:creationId xmlns:a16="http://schemas.microsoft.com/office/drawing/2014/main" id="{1BE0F62E-257D-03C5-5380-DC40C9F60EE3}"/>
                </a:ext>
              </a:extLst>
            </p:cNvPr>
            <p:cNvSpPr/>
            <p:nvPr/>
          </p:nvSpPr>
          <p:spPr>
            <a:xfrm>
              <a:off x="5101694" y="4044920"/>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050">
                <a:solidFill>
                  <a:srgbClr val="0A236D"/>
                </a:solidFill>
              </a:endParaRPr>
            </a:p>
          </p:txBody>
        </p:sp>
        <p:sp>
          <p:nvSpPr>
            <p:cNvPr id="14" name="object 5">
              <a:extLst>
                <a:ext uri="{FF2B5EF4-FFF2-40B4-BE49-F238E27FC236}">
                  <a16:creationId xmlns:a16="http://schemas.microsoft.com/office/drawing/2014/main" id="{90F8E18E-6F15-DBCB-848D-26759A284522}"/>
                </a:ext>
              </a:extLst>
            </p:cNvPr>
            <p:cNvSpPr/>
            <p:nvPr/>
          </p:nvSpPr>
          <p:spPr>
            <a:xfrm>
              <a:off x="5197533" y="3150281"/>
              <a:ext cx="5765800" cy="894715"/>
            </a:xfrm>
            <a:custGeom>
              <a:avLst/>
              <a:gdLst/>
              <a:ahLst/>
              <a:cxnLst/>
              <a:rect l="l" t="t" r="r" b="b"/>
              <a:pathLst>
                <a:path w="5765800" h="894714">
                  <a:moveTo>
                    <a:pt x="0" y="894638"/>
                  </a:moveTo>
                  <a:lnTo>
                    <a:pt x="1687677" y="894638"/>
                  </a:lnTo>
                  <a:lnTo>
                    <a:pt x="1735782" y="888174"/>
                  </a:lnTo>
                  <a:lnTo>
                    <a:pt x="1779009" y="869930"/>
                  </a:lnTo>
                  <a:lnTo>
                    <a:pt x="1815634" y="841632"/>
                  </a:lnTo>
                  <a:lnTo>
                    <a:pt x="1843931" y="805005"/>
                  </a:lnTo>
                  <a:lnTo>
                    <a:pt x="1862175" y="761773"/>
                  </a:lnTo>
                  <a:lnTo>
                    <a:pt x="1868639" y="713663"/>
                  </a:lnTo>
                  <a:lnTo>
                    <a:pt x="1868639" y="180975"/>
                  </a:lnTo>
                  <a:lnTo>
                    <a:pt x="1875104" y="132864"/>
                  </a:lnTo>
                  <a:lnTo>
                    <a:pt x="1893347" y="89633"/>
                  </a:lnTo>
                  <a:lnTo>
                    <a:pt x="1921644" y="53006"/>
                  </a:lnTo>
                  <a:lnTo>
                    <a:pt x="1958269" y="24708"/>
                  </a:lnTo>
                  <a:lnTo>
                    <a:pt x="2001497" y="6464"/>
                  </a:lnTo>
                  <a:lnTo>
                    <a:pt x="2049602" y="0"/>
                  </a:lnTo>
                  <a:lnTo>
                    <a:pt x="5765647" y="0"/>
                  </a:lnTo>
                </a:path>
              </a:pathLst>
            </a:custGeom>
            <a:ln w="25399">
              <a:solidFill>
                <a:srgbClr val="EF5336"/>
              </a:solidFill>
              <a:prstDash val="dash"/>
            </a:ln>
          </p:spPr>
          <p:txBody>
            <a:bodyPr wrap="square" lIns="0" tIns="0" rIns="0" bIns="0" rtlCol="0"/>
            <a:lstStyle/>
            <a:p>
              <a:endParaRPr sz="1050">
                <a:solidFill>
                  <a:srgbClr val="0A236D"/>
                </a:solidFill>
              </a:endParaRPr>
            </a:p>
          </p:txBody>
        </p:sp>
        <p:sp>
          <p:nvSpPr>
            <p:cNvPr id="15" name="object 6">
              <a:extLst>
                <a:ext uri="{FF2B5EF4-FFF2-40B4-BE49-F238E27FC236}">
                  <a16:creationId xmlns:a16="http://schemas.microsoft.com/office/drawing/2014/main" id="{5B1B647A-100E-06C5-5B3F-B79BA9385DD5}"/>
                </a:ext>
              </a:extLst>
            </p:cNvPr>
            <p:cNvSpPr/>
            <p:nvPr/>
          </p:nvSpPr>
          <p:spPr>
            <a:xfrm>
              <a:off x="10995225" y="3150283"/>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050">
                <a:solidFill>
                  <a:srgbClr val="0A236D"/>
                </a:solidFill>
              </a:endParaRPr>
            </a:p>
          </p:txBody>
        </p:sp>
        <p:sp>
          <p:nvSpPr>
            <p:cNvPr id="16" name="object 7">
              <a:extLst>
                <a:ext uri="{FF2B5EF4-FFF2-40B4-BE49-F238E27FC236}">
                  <a16:creationId xmlns:a16="http://schemas.microsoft.com/office/drawing/2014/main" id="{DDB716CA-E6E1-BA88-716B-720DB1F696FE}"/>
                </a:ext>
              </a:extLst>
            </p:cNvPr>
            <p:cNvSpPr/>
            <p:nvPr/>
          </p:nvSpPr>
          <p:spPr>
            <a:xfrm>
              <a:off x="5101694" y="4766166"/>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050">
                <a:solidFill>
                  <a:srgbClr val="0A236D"/>
                </a:solidFill>
              </a:endParaRPr>
            </a:p>
          </p:txBody>
        </p:sp>
        <p:sp>
          <p:nvSpPr>
            <p:cNvPr id="17" name="object 8">
              <a:extLst>
                <a:ext uri="{FF2B5EF4-FFF2-40B4-BE49-F238E27FC236}">
                  <a16:creationId xmlns:a16="http://schemas.microsoft.com/office/drawing/2014/main" id="{BB13F359-82FD-3082-0322-D0881869602D}"/>
                </a:ext>
              </a:extLst>
            </p:cNvPr>
            <p:cNvSpPr/>
            <p:nvPr/>
          </p:nvSpPr>
          <p:spPr>
            <a:xfrm>
              <a:off x="5197533" y="4766166"/>
              <a:ext cx="5765800" cy="894715"/>
            </a:xfrm>
            <a:custGeom>
              <a:avLst/>
              <a:gdLst/>
              <a:ahLst/>
              <a:cxnLst/>
              <a:rect l="l" t="t" r="r" b="b"/>
              <a:pathLst>
                <a:path w="5765800" h="894714">
                  <a:moveTo>
                    <a:pt x="0" y="0"/>
                  </a:moveTo>
                  <a:lnTo>
                    <a:pt x="1687677" y="0"/>
                  </a:lnTo>
                  <a:lnTo>
                    <a:pt x="1735782" y="6464"/>
                  </a:lnTo>
                  <a:lnTo>
                    <a:pt x="1779009" y="24708"/>
                  </a:lnTo>
                  <a:lnTo>
                    <a:pt x="1815634" y="53006"/>
                  </a:lnTo>
                  <a:lnTo>
                    <a:pt x="1843931" y="89633"/>
                  </a:lnTo>
                  <a:lnTo>
                    <a:pt x="1862175" y="132864"/>
                  </a:lnTo>
                  <a:lnTo>
                    <a:pt x="1868639" y="180975"/>
                  </a:lnTo>
                  <a:lnTo>
                    <a:pt x="1868639" y="713663"/>
                  </a:lnTo>
                  <a:lnTo>
                    <a:pt x="1875104" y="761773"/>
                  </a:lnTo>
                  <a:lnTo>
                    <a:pt x="1893347" y="805005"/>
                  </a:lnTo>
                  <a:lnTo>
                    <a:pt x="1921644" y="841632"/>
                  </a:lnTo>
                  <a:lnTo>
                    <a:pt x="1958269" y="869930"/>
                  </a:lnTo>
                  <a:lnTo>
                    <a:pt x="2001497" y="888174"/>
                  </a:lnTo>
                  <a:lnTo>
                    <a:pt x="2049602" y="894638"/>
                  </a:lnTo>
                  <a:lnTo>
                    <a:pt x="5765647" y="894638"/>
                  </a:lnTo>
                </a:path>
              </a:pathLst>
            </a:custGeom>
            <a:ln w="25399">
              <a:solidFill>
                <a:srgbClr val="EF5336"/>
              </a:solidFill>
              <a:prstDash val="dash"/>
            </a:ln>
          </p:spPr>
          <p:txBody>
            <a:bodyPr wrap="square" lIns="0" tIns="0" rIns="0" bIns="0" rtlCol="0"/>
            <a:lstStyle/>
            <a:p>
              <a:endParaRPr sz="1050">
                <a:solidFill>
                  <a:srgbClr val="0A236D"/>
                </a:solidFill>
              </a:endParaRPr>
            </a:p>
          </p:txBody>
        </p:sp>
        <p:sp>
          <p:nvSpPr>
            <p:cNvPr id="18" name="object 9">
              <a:extLst>
                <a:ext uri="{FF2B5EF4-FFF2-40B4-BE49-F238E27FC236}">
                  <a16:creationId xmlns:a16="http://schemas.microsoft.com/office/drawing/2014/main" id="{F9402752-4500-F8A2-44A6-377E8F952166}"/>
                </a:ext>
              </a:extLst>
            </p:cNvPr>
            <p:cNvSpPr/>
            <p:nvPr/>
          </p:nvSpPr>
          <p:spPr>
            <a:xfrm>
              <a:off x="10995225" y="5660802"/>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050">
                <a:solidFill>
                  <a:srgbClr val="0A236D"/>
                </a:solidFill>
              </a:endParaRPr>
            </a:p>
          </p:txBody>
        </p:sp>
        <p:sp>
          <p:nvSpPr>
            <p:cNvPr id="19" name="object 11">
              <a:extLst>
                <a:ext uri="{FF2B5EF4-FFF2-40B4-BE49-F238E27FC236}">
                  <a16:creationId xmlns:a16="http://schemas.microsoft.com/office/drawing/2014/main" id="{244B6B46-5E5F-89B5-8874-49BDDA31B69D}"/>
                </a:ext>
              </a:extLst>
            </p:cNvPr>
            <p:cNvSpPr txBox="1"/>
            <p:nvPr/>
          </p:nvSpPr>
          <p:spPr>
            <a:xfrm>
              <a:off x="11714219" y="3382613"/>
              <a:ext cx="2251075" cy="2000889"/>
            </a:xfrm>
            <a:prstGeom prst="rect">
              <a:avLst/>
            </a:prstGeom>
          </p:spPr>
          <p:txBody>
            <a:bodyPr vert="horz" wrap="square" lIns="0" tIns="9525" rIns="0" bIns="0" rtlCol="0">
              <a:spAutoFit/>
            </a:bodyPr>
            <a:lstStyle/>
            <a:p>
              <a:pPr marL="9525">
                <a:spcBef>
                  <a:spcPts val="75"/>
                </a:spcBef>
              </a:pPr>
              <a:r>
                <a:rPr sz="1200" b="1" spc="-23" dirty="0">
                  <a:solidFill>
                    <a:srgbClr val="0A236D"/>
                  </a:solidFill>
                  <a:cs typeface="Metropolis Semi Bold"/>
                </a:rPr>
                <a:t>Discover</a:t>
              </a:r>
              <a:r>
                <a:rPr sz="1200" b="1" spc="-53" dirty="0">
                  <a:solidFill>
                    <a:srgbClr val="0A236D"/>
                  </a:solidFill>
                  <a:cs typeface="Metropolis Semi Bold"/>
                </a:rPr>
                <a:t> </a:t>
              </a:r>
              <a:r>
                <a:rPr sz="1200" b="1" dirty="0">
                  <a:solidFill>
                    <a:srgbClr val="0A236D"/>
                  </a:solidFill>
                  <a:cs typeface="Metropolis Semi Bold"/>
                </a:rPr>
                <a:t>&amp;</a:t>
              </a:r>
              <a:r>
                <a:rPr sz="1200" b="1" spc="-49" dirty="0">
                  <a:solidFill>
                    <a:srgbClr val="0A236D"/>
                  </a:solidFill>
                  <a:cs typeface="Metropolis Semi Bold"/>
                </a:rPr>
                <a:t> </a:t>
              </a:r>
              <a:r>
                <a:rPr sz="1200" b="1" spc="-15" dirty="0">
                  <a:solidFill>
                    <a:srgbClr val="0A236D"/>
                  </a:solidFill>
                  <a:cs typeface="Metropolis Semi Bold"/>
                </a:rPr>
                <a:t>Mitigate</a:t>
              </a:r>
              <a:endParaRPr sz="1200" dirty="0">
                <a:solidFill>
                  <a:srgbClr val="0A236D"/>
                </a:solidFill>
                <a:cs typeface="Metropolis Semi Bold"/>
              </a:endParaRPr>
            </a:p>
            <a:p>
              <a:pPr marL="200025" marR="3810">
                <a:lnSpc>
                  <a:spcPct val="177100"/>
                </a:lnSpc>
              </a:pPr>
              <a:r>
                <a:rPr sz="1200" spc="-11" dirty="0">
                  <a:solidFill>
                    <a:srgbClr val="0A236D"/>
                  </a:solidFill>
                  <a:cs typeface="Metropolis"/>
                </a:rPr>
                <a:t>All</a:t>
              </a:r>
              <a:r>
                <a:rPr sz="1200" spc="-60" dirty="0">
                  <a:solidFill>
                    <a:srgbClr val="0A236D"/>
                  </a:solidFill>
                  <a:cs typeface="Metropolis"/>
                </a:rPr>
                <a:t> </a:t>
              </a:r>
              <a:r>
                <a:rPr sz="1200" spc="-15" dirty="0">
                  <a:solidFill>
                    <a:srgbClr val="0A236D"/>
                  </a:solidFill>
                  <a:cs typeface="Metropolis"/>
                </a:rPr>
                <a:t>connected</a:t>
              </a:r>
              <a:r>
                <a:rPr sz="1200" spc="-56" dirty="0">
                  <a:solidFill>
                    <a:srgbClr val="0A236D"/>
                  </a:solidFill>
                  <a:cs typeface="Metropolis"/>
                </a:rPr>
                <a:t> </a:t>
              </a:r>
              <a:r>
                <a:rPr sz="1200" spc="-15" dirty="0">
                  <a:solidFill>
                    <a:srgbClr val="0A236D"/>
                  </a:solidFill>
                  <a:cs typeface="Metropolis"/>
                </a:rPr>
                <a:t>assets </a:t>
              </a:r>
              <a:r>
                <a:rPr sz="1200" spc="-338" dirty="0">
                  <a:solidFill>
                    <a:srgbClr val="0A236D"/>
                  </a:solidFill>
                  <a:cs typeface="Metropolis"/>
                </a:rPr>
                <a:t> </a:t>
              </a:r>
              <a:r>
                <a:rPr sz="1200" spc="-15" dirty="0">
                  <a:solidFill>
                    <a:srgbClr val="0A236D"/>
                  </a:solidFill>
                  <a:cs typeface="Metropolis"/>
                </a:rPr>
                <a:t>Asset vulnerabilities </a:t>
              </a:r>
              <a:r>
                <a:rPr sz="1200" spc="-11" dirty="0">
                  <a:solidFill>
                    <a:srgbClr val="0A236D"/>
                  </a:solidFill>
                  <a:cs typeface="Metropolis"/>
                </a:rPr>
                <a:t> </a:t>
              </a:r>
              <a:r>
                <a:rPr sz="1200" spc="-19" dirty="0">
                  <a:solidFill>
                    <a:srgbClr val="0A236D"/>
                  </a:solidFill>
                  <a:cs typeface="Metropolis"/>
                </a:rPr>
                <a:t>Shadow</a:t>
              </a:r>
              <a:r>
                <a:rPr sz="1200" spc="-30" dirty="0">
                  <a:solidFill>
                    <a:srgbClr val="0A236D"/>
                  </a:solidFill>
                  <a:cs typeface="Metropolis"/>
                </a:rPr>
                <a:t> </a:t>
              </a:r>
              <a:r>
                <a:rPr sz="1200" spc="-15" dirty="0">
                  <a:solidFill>
                    <a:srgbClr val="0A236D"/>
                  </a:solidFill>
                  <a:cs typeface="Metropolis"/>
                </a:rPr>
                <a:t>IT</a:t>
              </a:r>
              <a:endParaRPr sz="1200" dirty="0">
                <a:solidFill>
                  <a:srgbClr val="0A236D"/>
                </a:solidFill>
                <a:cs typeface="Metropolis"/>
              </a:endParaRPr>
            </a:p>
            <a:p>
              <a:pPr marL="200025">
                <a:spcBef>
                  <a:spcPts val="1110"/>
                </a:spcBef>
              </a:pPr>
              <a:r>
                <a:rPr sz="1200" spc="-15" dirty="0">
                  <a:solidFill>
                    <a:srgbClr val="0A236D"/>
                  </a:solidFill>
                  <a:cs typeface="Metropolis"/>
                </a:rPr>
                <a:t>Spoofed</a:t>
              </a:r>
              <a:r>
                <a:rPr sz="1200" spc="-56" dirty="0">
                  <a:solidFill>
                    <a:srgbClr val="0A236D"/>
                  </a:solidFill>
                  <a:cs typeface="Metropolis"/>
                </a:rPr>
                <a:t> </a:t>
              </a:r>
              <a:r>
                <a:rPr sz="1200" spc="-15" dirty="0">
                  <a:solidFill>
                    <a:srgbClr val="0A236D"/>
                  </a:solidFill>
                  <a:cs typeface="Metropolis"/>
                </a:rPr>
                <a:t>assets</a:t>
              </a:r>
              <a:endParaRPr sz="1200" dirty="0">
                <a:solidFill>
                  <a:srgbClr val="0A236D"/>
                </a:solidFill>
                <a:cs typeface="Metropolis"/>
              </a:endParaRPr>
            </a:p>
          </p:txBody>
        </p:sp>
        <p:grpSp>
          <p:nvGrpSpPr>
            <p:cNvPr id="20" name="object 12">
              <a:extLst>
                <a:ext uri="{FF2B5EF4-FFF2-40B4-BE49-F238E27FC236}">
                  <a16:creationId xmlns:a16="http://schemas.microsoft.com/office/drawing/2014/main" id="{34CF5104-79D6-4D56-8ED3-39917D040C4F}"/>
                </a:ext>
              </a:extLst>
            </p:cNvPr>
            <p:cNvGrpSpPr/>
            <p:nvPr/>
          </p:nvGrpSpPr>
          <p:grpSpPr>
            <a:xfrm>
              <a:off x="3621697" y="2339558"/>
              <a:ext cx="768350" cy="166370"/>
              <a:chOff x="3621697" y="2339558"/>
              <a:chExt cx="768350" cy="166370"/>
            </a:xfrm>
          </p:grpSpPr>
          <p:sp>
            <p:nvSpPr>
              <p:cNvPr id="142" name="object 13">
                <a:extLst>
                  <a:ext uri="{FF2B5EF4-FFF2-40B4-BE49-F238E27FC236}">
                    <a16:creationId xmlns:a16="http://schemas.microsoft.com/office/drawing/2014/main" id="{EB192320-07F5-2A2A-6721-68323D690797}"/>
                  </a:ext>
                </a:extLst>
              </p:cNvPr>
              <p:cNvSpPr/>
              <p:nvPr/>
            </p:nvSpPr>
            <p:spPr>
              <a:xfrm>
                <a:off x="3797579" y="2368994"/>
                <a:ext cx="127000" cy="107950"/>
              </a:xfrm>
              <a:custGeom>
                <a:avLst/>
                <a:gdLst/>
                <a:ahLst/>
                <a:cxnLst/>
                <a:rect l="l" t="t" r="r" b="b"/>
                <a:pathLst>
                  <a:path w="127000" h="107950">
                    <a:moveTo>
                      <a:pt x="126542" y="86817"/>
                    </a:moveTo>
                    <a:lnTo>
                      <a:pt x="0" y="86817"/>
                    </a:lnTo>
                    <a:lnTo>
                      <a:pt x="0" y="107518"/>
                    </a:lnTo>
                    <a:lnTo>
                      <a:pt x="126542" y="107518"/>
                    </a:lnTo>
                    <a:lnTo>
                      <a:pt x="126542" y="86817"/>
                    </a:lnTo>
                    <a:close/>
                  </a:path>
                  <a:path w="127000" h="107950">
                    <a:moveTo>
                      <a:pt x="126542" y="0"/>
                    </a:moveTo>
                    <a:lnTo>
                      <a:pt x="0" y="0"/>
                    </a:lnTo>
                    <a:lnTo>
                      <a:pt x="0" y="20701"/>
                    </a:lnTo>
                    <a:lnTo>
                      <a:pt x="126542" y="20701"/>
                    </a:lnTo>
                    <a:lnTo>
                      <a:pt x="126542" y="0"/>
                    </a:lnTo>
                    <a:close/>
                  </a:path>
                </a:pathLst>
              </a:custGeom>
              <a:solidFill>
                <a:srgbClr val="FFFFFF"/>
              </a:solidFill>
            </p:spPr>
            <p:txBody>
              <a:bodyPr wrap="square" lIns="0" tIns="0" rIns="0" bIns="0" rtlCol="0"/>
              <a:lstStyle/>
              <a:p>
                <a:endParaRPr sz="1050">
                  <a:solidFill>
                    <a:srgbClr val="0A236D"/>
                  </a:solidFill>
                </a:endParaRPr>
              </a:p>
            </p:txBody>
          </p:sp>
          <p:pic>
            <p:nvPicPr>
              <p:cNvPr id="143" name="object 14">
                <a:extLst>
                  <a:ext uri="{FF2B5EF4-FFF2-40B4-BE49-F238E27FC236}">
                    <a16:creationId xmlns:a16="http://schemas.microsoft.com/office/drawing/2014/main" id="{2D0E6014-9C0A-E457-8A0C-0C6E438C5EAA}"/>
                  </a:ext>
                </a:extLst>
              </p:cNvPr>
              <p:cNvPicPr/>
              <p:nvPr/>
            </p:nvPicPr>
            <p:blipFill>
              <a:blip r:embed="rId3" cstate="print"/>
              <a:stretch>
                <a:fillRect/>
              </a:stretch>
            </p:blipFill>
            <p:spPr>
              <a:xfrm>
                <a:off x="3621697" y="2368905"/>
                <a:ext cx="130136" cy="107861"/>
              </a:xfrm>
              <a:prstGeom prst="rect">
                <a:avLst/>
              </a:prstGeom>
            </p:spPr>
          </p:pic>
          <p:pic>
            <p:nvPicPr>
              <p:cNvPr id="144" name="object 15">
                <a:extLst>
                  <a:ext uri="{FF2B5EF4-FFF2-40B4-BE49-F238E27FC236}">
                    <a16:creationId xmlns:a16="http://schemas.microsoft.com/office/drawing/2014/main" id="{45D96180-AFE4-2F90-CD62-8FC6E7DC3730}"/>
                  </a:ext>
                </a:extLst>
              </p:cNvPr>
              <p:cNvPicPr/>
              <p:nvPr/>
            </p:nvPicPr>
            <p:blipFill>
              <a:blip r:embed="rId4" cstate="print"/>
              <a:stretch>
                <a:fillRect/>
              </a:stretch>
            </p:blipFill>
            <p:spPr>
              <a:xfrm>
                <a:off x="3975524" y="2368908"/>
                <a:ext cx="136753" cy="107861"/>
              </a:xfrm>
              <a:prstGeom prst="rect">
                <a:avLst/>
              </a:prstGeom>
            </p:spPr>
          </p:pic>
          <p:sp>
            <p:nvSpPr>
              <p:cNvPr id="145" name="object 16">
                <a:extLst>
                  <a:ext uri="{FF2B5EF4-FFF2-40B4-BE49-F238E27FC236}">
                    <a16:creationId xmlns:a16="http://schemas.microsoft.com/office/drawing/2014/main" id="{FCC72685-C58E-431C-08A8-3C5F09C2CCCF}"/>
                  </a:ext>
                </a:extLst>
              </p:cNvPr>
              <p:cNvSpPr/>
              <p:nvPr/>
            </p:nvSpPr>
            <p:spPr>
              <a:xfrm>
                <a:off x="3797465" y="2368905"/>
                <a:ext cx="385445" cy="107950"/>
              </a:xfrm>
              <a:custGeom>
                <a:avLst/>
                <a:gdLst/>
                <a:ahLst/>
                <a:cxnLst/>
                <a:rect l="l" t="t" r="r" b="b"/>
                <a:pathLst>
                  <a:path w="385445" h="107950">
                    <a:moveTo>
                      <a:pt x="116890" y="43370"/>
                    </a:moveTo>
                    <a:lnTo>
                      <a:pt x="0" y="43370"/>
                    </a:lnTo>
                    <a:lnTo>
                      <a:pt x="0" y="64071"/>
                    </a:lnTo>
                    <a:lnTo>
                      <a:pt x="116890" y="64071"/>
                    </a:lnTo>
                    <a:lnTo>
                      <a:pt x="116890" y="43370"/>
                    </a:lnTo>
                    <a:close/>
                  </a:path>
                  <a:path w="385445" h="107950">
                    <a:moveTo>
                      <a:pt x="385305" y="0"/>
                    </a:moveTo>
                    <a:lnTo>
                      <a:pt x="364109" y="0"/>
                    </a:lnTo>
                    <a:lnTo>
                      <a:pt x="364109" y="107873"/>
                    </a:lnTo>
                    <a:lnTo>
                      <a:pt x="385305" y="107873"/>
                    </a:lnTo>
                    <a:lnTo>
                      <a:pt x="385305" y="0"/>
                    </a:lnTo>
                    <a:close/>
                  </a:path>
                </a:pathLst>
              </a:custGeom>
              <a:solidFill>
                <a:srgbClr val="FFFFFF"/>
              </a:solidFill>
            </p:spPr>
            <p:txBody>
              <a:bodyPr wrap="square" lIns="0" tIns="0" rIns="0" bIns="0" rtlCol="0"/>
              <a:lstStyle/>
              <a:p>
                <a:endParaRPr sz="1050">
                  <a:solidFill>
                    <a:srgbClr val="0A236D"/>
                  </a:solidFill>
                </a:endParaRPr>
              </a:p>
            </p:txBody>
          </p:sp>
          <p:pic>
            <p:nvPicPr>
              <p:cNvPr id="146" name="object 17">
                <a:extLst>
                  <a:ext uri="{FF2B5EF4-FFF2-40B4-BE49-F238E27FC236}">
                    <a16:creationId xmlns:a16="http://schemas.microsoft.com/office/drawing/2014/main" id="{863C3301-AFC5-5FD6-A169-1BED629CDF12}"/>
                  </a:ext>
                </a:extLst>
              </p:cNvPr>
              <p:cNvPicPr/>
              <p:nvPr/>
            </p:nvPicPr>
            <p:blipFill>
              <a:blip r:embed="rId5" cstate="print"/>
              <a:stretch>
                <a:fillRect/>
              </a:stretch>
            </p:blipFill>
            <p:spPr>
              <a:xfrm>
                <a:off x="4224638" y="2339558"/>
                <a:ext cx="165339" cy="166053"/>
              </a:xfrm>
              <a:prstGeom prst="rect">
                <a:avLst/>
              </a:prstGeom>
            </p:spPr>
          </p:pic>
        </p:grpSp>
        <p:sp>
          <p:nvSpPr>
            <p:cNvPr id="21" name="object 18">
              <a:extLst>
                <a:ext uri="{FF2B5EF4-FFF2-40B4-BE49-F238E27FC236}">
                  <a16:creationId xmlns:a16="http://schemas.microsoft.com/office/drawing/2014/main" id="{BC6B2CBF-FF71-D501-A4DB-966DF280C5A2}"/>
                </a:ext>
              </a:extLst>
            </p:cNvPr>
            <p:cNvSpPr txBox="1"/>
            <p:nvPr/>
          </p:nvSpPr>
          <p:spPr>
            <a:xfrm>
              <a:off x="3641961" y="2500119"/>
              <a:ext cx="723265" cy="248787"/>
            </a:xfrm>
            <a:prstGeom prst="rect">
              <a:avLst/>
            </a:prstGeom>
          </p:spPr>
          <p:txBody>
            <a:bodyPr vert="horz" wrap="square" lIns="0" tIns="13335" rIns="0" bIns="0" rtlCol="0">
              <a:spAutoFit/>
            </a:bodyPr>
            <a:lstStyle/>
            <a:p>
              <a:pPr marL="9525">
                <a:spcBef>
                  <a:spcPts val="105"/>
                </a:spcBef>
              </a:pPr>
              <a:r>
                <a:rPr sz="1125" spc="19">
                  <a:solidFill>
                    <a:srgbClr val="0A236D"/>
                  </a:solidFill>
                  <a:latin typeface="Metropolis Medium"/>
                  <a:cs typeface="Metropolis Medium"/>
                </a:rPr>
                <a:t>CLOUD</a:t>
              </a:r>
              <a:endParaRPr sz="1125">
                <a:solidFill>
                  <a:srgbClr val="0A236D"/>
                </a:solidFill>
                <a:latin typeface="Metropolis Medium"/>
                <a:cs typeface="Metropolis Medium"/>
              </a:endParaRPr>
            </a:p>
          </p:txBody>
        </p:sp>
        <p:grpSp>
          <p:nvGrpSpPr>
            <p:cNvPr id="22" name="object 19">
              <a:extLst>
                <a:ext uri="{FF2B5EF4-FFF2-40B4-BE49-F238E27FC236}">
                  <a16:creationId xmlns:a16="http://schemas.microsoft.com/office/drawing/2014/main" id="{23E27580-BDE3-6D12-5F4E-F768E5B69F20}"/>
                </a:ext>
              </a:extLst>
            </p:cNvPr>
            <p:cNvGrpSpPr/>
            <p:nvPr/>
          </p:nvGrpSpPr>
          <p:grpSpPr>
            <a:xfrm>
              <a:off x="2915557" y="1610177"/>
              <a:ext cx="7165188" cy="5118333"/>
              <a:chOff x="2915557" y="1610177"/>
              <a:chExt cx="7165188" cy="5118333"/>
            </a:xfrm>
          </p:grpSpPr>
          <p:pic>
            <p:nvPicPr>
              <p:cNvPr id="61" name="object 20">
                <a:extLst>
                  <a:ext uri="{FF2B5EF4-FFF2-40B4-BE49-F238E27FC236}">
                    <a16:creationId xmlns:a16="http://schemas.microsoft.com/office/drawing/2014/main" id="{C8E89243-3416-7182-4D61-040B8ABAC016}"/>
                  </a:ext>
                </a:extLst>
              </p:cNvPr>
              <p:cNvPicPr/>
              <p:nvPr/>
            </p:nvPicPr>
            <p:blipFill>
              <a:blip r:embed="rId6" cstate="print"/>
              <a:stretch>
                <a:fillRect/>
              </a:stretch>
            </p:blipFill>
            <p:spPr>
              <a:xfrm>
                <a:off x="2915557" y="1610177"/>
                <a:ext cx="2110764" cy="1448099"/>
              </a:xfrm>
              <a:prstGeom prst="rect">
                <a:avLst/>
              </a:prstGeom>
            </p:spPr>
          </p:pic>
          <p:pic>
            <p:nvPicPr>
              <p:cNvPr id="62" name="object 21">
                <a:extLst>
                  <a:ext uri="{FF2B5EF4-FFF2-40B4-BE49-F238E27FC236}">
                    <a16:creationId xmlns:a16="http://schemas.microsoft.com/office/drawing/2014/main" id="{5E9AE566-4D21-7A57-0FE9-9F1890AB48AD}"/>
                  </a:ext>
                </a:extLst>
              </p:cNvPr>
              <p:cNvPicPr/>
              <p:nvPr/>
            </p:nvPicPr>
            <p:blipFill>
              <a:blip r:embed="rId7" cstate="print"/>
              <a:stretch>
                <a:fillRect/>
              </a:stretch>
            </p:blipFill>
            <p:spPr>
              <a:xfrm>
                <a:off x="3441632" y="3883825"/>
                <a:ext cx="1077665" cy="1010744"/>
              </a:xfrm>
              <a:prstGeom prst="rect">
                <a:avLst/>
              </a:prstGeom>
            </p:spPr>
          </p:pic>
          <p:sp>
            <p:nvSpPr>
              <p:cNvPr id="63" name="object 22">
                <a:extLst>
                  <a:ext uri="{FF2B5EF4-FFF2-40B4-BE49-F238E27FC236}">
                    <a16:creationId xmlns:a16="http://schemas.microsoft.com/office/drawing/2014/main" id="{E423882C-555C-3DC1-7AC3-CEB7B69C1199}"/>
                  </a:ext>
                </a:extLst>
              </p:cNvPr>
              <p:cNvSpPr/>
              <p:nvPr/>
            </p:nvSpPr>
            <p:spPr>
              <a:xfrm>
                <a:off x="4945223" y="3965679"/>
                <a:ext cx="127635" cy="14732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66" name="object 25">
                <a:extLst>
                  <a:ext uri="{FF2B5EF4-FFF2-40B4-BE49-F238E27FC236}">
                    <a16:creationId xmlns:a16="http://schemas.microsoft.com/office/drawing/2014/main" id="{13BC37BF-AC94-E837-A5CD-20F51A932314}"/>
                  </a:ext>
                </a:extLst>
              </p:cNvPr>
              <p:cNvSpPr/>
              <p:nvPr/>
            </p:nvSpPr>
            <p:spPr>
              <a:xfrm>
                <a:off x="4945223" y="4697285"/>
                <a:ext cx="127635" cy="14732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67" name="object 26">
                <a:extLst>
                  <a:ext uri="{FF2B5EF4-FFF2-40B4-BE49-F238E27FC236}">
                    <a16:creationId xmlns:a16="http://schemas.microsoft.com/office/drawing/2014/main" id="{03EA035F-5336-661F-EAAE-D7945AE37CBB}"/>
                  </a:ext>
                </a:extLst>
              </p:cNvPr>
              <p:cNvSpPr/>
              <p:nvPr/>
            </p:nvSpPr>
            <p:spPr>
              <a:xfrm>
                <a:off x="3971752" y="5222010"/>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050">
                  <a:solidFill>
                    <a:srgbClr val="0A236D"/>
                  </a:solidFill>
                </a:endParaRPr>
              </a:p>
            </p:txBody>
          </p:sp>
          <p:sp>
            <p:nvSpPr>
              <p:cNvPr id="68" name="object 27">
                <a:extLst>
                  <a:ext uri="{FF2B5EF4-FFF2-40B4-BE49-F238E27FC236}">
                    <a16:creationId xmlns:a16="http://schemas.microsoft.com/office/drawing/2014/main" id="{2E283342-65C9-87B6-48BF-375F986D3EC0}"/>
                  </a:ext>
                </a:extLst>
              </p:cNvPr>
              <p:cNvSpPr/>
              <p:nvPr/>
            </p:nvSpPr>
            <p:spPr>
              <a:xfrm>
                <a:off x="3898130" y="5097570"/>
                <a:ext cx="147320" cy="127635"/>
              </a:xfrm>
              <a:custGeom>
                <a:avLst/>
                <a:gdLst/>
                <a:ahLst/>
                <a:cxnLst/>
                <a:rect l="l" t="t" r="r" b="b"/>
                <a:pathLst>
                  <a:path w="147320" h="127635">
                    <a:moveTo>
                      <a:pt x="73621" y="0"/>
                    </a:moveTo>
                    <a:lnTo>
                      <a:pt x="0" y="127520"/>
                    </a:lnTo>
                    <a:lnTo>
                      <a:pt x="147243" y="127520"/>
                    </a:lnTo>
                    <a:lnTo>
                      <a:pt x="73621" y="0"/>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69" name="object 28">
                <a:extLst>
                  <a:ext uri="{FF2B5EF4-FFF2-40B4-BE49-F238E27FC236}">
                    <a16:creationId xmlns:a16="http://schemas.microsoft.com/office/drawing/2014/main" id="{2FAA854B-5483-13DF-6C17-F78BC92B12A7}"/>
                  </a:ext>
                </a:extLst>
              </p:cNvPr>
              <p:cNvSpPr/>
              <p:nvPr/>
            </p:nvSpPr>
            <p:spPr>
              <a:xfrm>
                <a:off x="3898130" y="5493800"/>
                <a:ext cx="147320" cy="127635"/>
              </a:xfrm>
              <a:custGeom>
                <a:avLst/>
                <a:gdLst/>
                <a:ahLst/>
                <a:cxnLst/>
                <a:rect l="l" t="t" r="r" b="b"/>
                <a:pathLst>
                  <a:path w="147320" h="127635">
                    <a:moveTo>
                      <a:pt x="73621" y="127520"/>
                    </a:moveTo>
                    <a:lnTo>
                      <a:pt x="147243" y="0"/>
                    </a:lnTo>
                    <a:lnTo>
                      <a:pt x="0" y="0"/>
                    </a:lnTo>
                    <a:lnTo>
                      <a:pt x="73621" y="127520"/>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70" name="object 29">
                <a:extLst>
                  <a:ext uri="{FF2B5EF4-FFF2-40B4-BE49-F238E27FC236}">
                    <a16:creationId xmlns:a16="http://schemas.microsoft.com/office/drawing/2014/main" id="{E3978DB3-1E80-5663-6908-82C00CAED25E}"/>
                  </a:ext>
                </a:extLst>
              </p:cNvPr>
              <p:cNvSpPr/>
              <p:nvPr/>
            </p:nvSpPr>
            <p:spPr>
              <a:xfrm>
                <a:off x="7871269"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050">
                  <a:solidFill>
                    <a:srgbClr val="0A236D"/>
                  </a:solidFill>
                </a:endParaRPr>
              </a:p>
            </p:txBody>
          </p:sp>
          <p:sp>
            <p:nvSpPr>
              <p:cNvPr id="71" name="object 30">
                <a:extLst>
                  <a:ext uri="{FF2B5EF4-FFF2-40B4-BE49-F238E27FC236}">
                    <a16:creationId xmlns:a16="http://schemas.microsoft.com/office/drawing/2014/main" id="{1F18E6CF-7D08-D1BE-1161-28C2774F7CAA}"/>
                  </a:ext>
                </a:extLst>
              </p:cNvPr>
              <p:cNvSpPr/>
              <p:nvPr/>
            </p:nvSpPr>
            <p:spPr>
              <a:xfrm>
                <a:off x="8532804"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050">
                  <a:solidFill>
                    <a:srgbClr val="0A236D"/>
                  </a:solidFill>
                </a:endParaRPr>
              </a:p>
            </p:txBody>
          </p:sp>
          <p:sp>
            <p:nvSpPr>
              <p:cNvPr id="72" name="object 31">
                <a:extLst>
                  <a:ext uri="{FF2B5EF4-FFF2-40B4-BE49-F238E27FC236}">
                    <a16:creationId xmlns:a16="http://schemas.microsoft.com/office/drawing/2014/main" id="{504BB2DC-825A-EDD3-80CE-4AC7C609D1CF}"/>
                  </a:ext>
                </a:extLst>
              </p:cNvPr>
              <p:cNvSpPr/>
              <p:nvPr/>
            </p:nvSpPr>
            <p:spPr>
              <a:xfrm>
                <a:off x="8491161"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73" name="object 32">
                <a:extLst>
                  <a:ext uri="{FF2B5EF4-FFF2-40B4-BE49-F238E27FC236}">
                    <a16:creationId xmlns:a16="http://schemas.microsoft.com/office/drawing/2014/main" id="{35C6F147-A4A4-EC9A-F72B-9F63C2D5CE47}"/>
                  </a:ext>
                </a:extLst>
              </p:cNvPr>
              <p:cNvSpPr/>
              <p:nvPr/>
            </p:nvSpPr>
            <p:spPr>
              <a:xfrm>
                <a:off x="7829625"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74" name="object 33">
                <a:extLst>
                  <a:ext uri="{FF2B5EF4-FFF2-40B4-BE49-F238E27FC236}">
                    <a16:creationId xmlns:a16="http://schemas.microsoft.com/office/drawing/2014/main" id="{CBEA9AC4-CD2B-9F63-590A-B7F59A5AFF13}"/>
                  </a:ext>
                </a:extLst>
              </p:cNvPr>
              <p:cNvSpPr/>
              <p:nvPr/>
            </p:nvSpPr>
            <p:spPr>
              <a:xfrm>
                <a:off x="9194340"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050">
                  <a:solidFill>
                    <a:srgbClr val="0A236D"/>
                  </a:solidFill>
                </a:endParaRPr>
              </a:p>
            </p:txBody>
          </p:sp>
          <p:sp>
            <p:nvSpPr>
              <p:cNvPr id="75" name="object 34">
                <a:extLst>
                  <a:ext uri="{FF2B5EF4-FFF2-40B4-BE49-F238E27FC236}">
                    <a16:creationId xmlns:a16="http://schemas.microsoft.com/office/drawing/2014/main" id="{0502FAC3-0F66-E5B9-50C6-0E486C0C5BEC}"/>
                  </a:ext>
                </a:extLst>
              </p:cNvPr>
              <p:cNvSpPr/>
              <p:nvPr/>
            </p:nvSpPr>
            <p:spPr>
              <a:xfrm>
                <a:off x="9152696"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76" name="object 35">
                <a:extLst>
                  <a:ext uri="{FF2B5EF4-FFF2-40B4-BE49-F238E27FC236}">
                    <a16:creationId xmlns:a16="http://schemas.microsoft.com/office/drawing/2014/main" id="{A5F2835B-2F6C-450F-C325-8B1D6FAC5417}"/>
                  </a:ext>
                </a:extLst>
              </p:cNvPr>
              <p:cNvSpPr/>
              <p:nvPr/>
            </p:nvSpPr>
            <p:spPr>
              <a:xfrm>
                <a:off x="9814233"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77" name="object 36">
                <a:extLst>
                  <a:ext uri="{FF2B5EF4-FFF2-40B4-BE49-F238E27FC236}">
                    <a16:creationId xmlns:a16="http://schemas.microsoft.com/office/drawing/2014/main" id="{379E9C57-6D43-A895-653D-342B4E27A3EF}"/>
                  </a:ext>
                </a:extLst>
              </p:cNvPr>
              <p:cNvSpPr/>
              <p:nvPr/>
            </p:nvSpPr>
            <p:spPr>
              <a:xfrm>
                <a:off x="9855877"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050">
                  <a:solidFill>
                    <a:srgbClr val="0A236D"/>
                  </a:solidFill>
                </a:endParaRPr>
              </a:p>
            </p:txBody>
          </p:sp>
          <p:pic>
            <p:nvPicPr>
              <p:cNvPr id="78" name="object 37">
                <a:extLst>
                  <a:ext uri="{FF2B5EF4-FFF2-40B4-BE49-F238E27FC236}">
                    <a16:creationId xmlns:a16="http://schemas.microsoft.com/office/drawing/2014/main" id="{B8DDBA5C-72E0-F376-5939-39BFF2DB29D9}"/>
                  </a:ext>
                </a:extLst>
              </p:cNvPr>
              <p:cNvPicPr/>
              <p:nvPr/>
            </p:nvPicPr>
            <p:blipFill>
              <a:blip r:embed="rId8" cstate="print"/>
              <a:stretch>
                <a:fillRect/>
              </a:stretch>
            </p:blipFill>
            <p:spPr>
              <a:xfrm>
                <a:off x="7847164" y="5640272"/>
                <a:ext cx="48209" cy="48196"/>
              </a:xfrm>
              <a:prstGeom prst="rect">
                <a:avLst/>
              </a:prstGeom>
            </p:spPr>
          </p:pic>
          <p:pic>
            <p:nvPicPr>
              <p:cNvPr id="79" name="object 38">
                <a:extLst>
                  <a:ext uri="{FF2B5EF4-FFF2-40B4-BE49-F238E27FC236}">
                    <a16:creationId xmlns:a16="http://schemas.microsoft.com/office/drawing/2014/main" id="{8CD4DBA1-BC50-FB48-674D-026B8B01DF3D}"/>
                  </a:ext>
                </a:extLst>
              </p:cNvPr>
              <p:cNvPicPr/>
              <p:nvPr/>
            </p:nvPicPr>
            <p:blipFill>
              <a:blip r:embed="rId9" cstate="print"/>
              <a:stretch>
                <a:fillRect/>
              </a:stretch>
            </p:blipFill>
            <p:spPr>
              <a:xfrm>
                <a:off x="8508695" y="5640272"/>
                <a:ext cx="48209" cy="48196"/>
              </a:xfrm>
              <a:prstGeom prst="rect">
                <a:avLst/>
              </a:prstGeom>
            </p:spPr>
          </p:pic>
          <p:pic>
            <p:nvPicPr>
              <p:cNvPr id="80" name="object 39">
                <a:extLst>
                  <a:ext uri="{FF2B5EF4-FFF2-40B4-BE49-F238E27FC236}">
                    <a16:creationId xmlns:a16="http://schemas.microsoft.com/office/drawing/2014/main" id="{37E33254-6588-A819-AE03-4D2E6A7FF906}"/>
                  </a:ext>
                </a:extLst>
              </p:cNvPr>
              <p:cNvPicPr/>
              <p:nvPr/>
            </p:nvPicPr>
            <p:blipFill>
              <a:blip r:embed="rId9" cstate="print"/>
              <a:stretch>
                <a:fillRect/>
              </a:stretch>
            </p:blipFill>
            <p:spPr>
              <a:xfrm>
                <a:off x="9170237" y="5640272"/>
                <a:ext cx="48209" cy="48196"/>
              </a:xfrm>
              <a:prstGeom prst="rect">
                <a:avLst/>
              </a:prstGeom>
            </p:spPr>
          </p:pic>
          <p:pic>
            <p:nvPicPr>
              <p:cNvPr id="81" name="object 40">
                <a:extLst>
                  <a:ext uri="{FF2B5EF4-FFF2-40B4-BE49-F238E27FC236}">
                    <a16:creationId xmlns:a16="http://schemas.microsoft.com/office/drawing/2014/main" id="{3A226039-3479-B42A-6BCA-CD881405D966}"/>
                  </a:ext>
                </a:extLst>
              </p:cNvPr>
              <p:cNvPicPr/>
              <p:nvPr/>
            </p:nvPicPr>
            <p:blipFill>
              <a:blip r:embed="rId10" cstate="print"/>
              <a:stretch>
                <a:fillRect/>
              </a:stretch>
            </p:blipFill>
            <p:spPr>
              <a:xfrm>
                <a:off x="9831781" y="5640272"/>
                <a:ext cx="48196" cy="48196"/>
              </a:xfrm>
              <a:prstGeom prst="rect">
                <a:avLst/>
              </a:prstGeom>
            </p:spPr>
          </p:pic>
          <p:pic>
            <p:nvPicPr>
              <p:cNvPr id="82" name="object 41">
                <a:extLst>
                  <a:ext uri="{FF2B5EF4-FFF2-40B4-BE49-F238E27FC236}">
                    <a16:creationId xmlns:a16="http://schemas.microsoft.com/office/drawing/2014/main" id="{265BE3F1-C9BB-61F1-A4D2-A7E52D696263}"/>
                  </a:ext>
                </a:extLst>
              </p:cNvPr>
              <p:cNvPicPr/>
              <p:nvPr/>
            </p:nvPicPr>
            <p:blipFill>
              <a:blip r:embed="rId11" cstate="print"/>
              <a:stretch>
                <a:fillRect/>
              </a:stretch>
            </p:blipFill>
            <p:spPr>
              <a:xfrm>
                <a:off x="9641332" y="6361976"/>
                <a:ext cx="439280" cy="50584"/>
              </a:xfrm>
              <a:prstGeom prst="rect">
                <a:avLst/>
              </a:prstGeom>
            </p:spPr>
          </p:pic>
          <p:pic>
            <p:nvPicPr>
              <p:cNvPr id="83" name="object 42">
                <a:extLst>
                  <a:ext uri="{FF2B5EF4-FFF2-40B4-BE49-F238E27FC236}">
                    <a16:creationId xmlns:a16="http://schemas.microsoft.com/office/drawing/2014/main" id="{482589DA-9C9E-2118-94FE-ABD2DF0DC405}"/>
                  </a:ext>
                </a:extLst>
              </p:cNvPr>
              <p:cNvPicPr/>
              <p:nvPr/>
            </p:nvPicPr>
            <p:blipFill>
              <a:blip r:embed="rId12" cstate="print"/>
              <a:stretch>
                <a:fillRect/>
              </a:stretch>
            </p:blipFill>
            <p:spPr>
              <a:xfrm>
                <a:off x="9641331" y="6505244"/>
                <a:ext cx="439280" cy="50584"/>
              </a:xfrm>
              <a:prstGeom prst="rect">
                <a:avLst/>
              </a:prstGeom>
            </p:spPr>
          </p:pic>
          <p:pic>
            <p:nvPicPr>
              <p:cNvPr id="84" name="object 43">
                <a:extLst>
                  <a:ext uri="{FF2B5EF4-FFF2-40B4-BE49-F238E27FC236}">
                    <a16:creationId xmlns:a16="http://schemas.microsoft.com/office/drawing/2014/main" id="{0AAD2700-2DA3-A9DD-4C11-DC72B376C473}"/>
                  </a:ext>
                </a:extLst>
              </p:cNvPr>
              <p:cNvPicPr/>
              <p:nvPr/>
            </p:nvPicPr>
            <p:blipFill>
              <a:blip r:embed="rId13" cstate="print"/>
              <a:stretch>
                <a:fillRect/>
              </a:stretch>
            </p:blipFill>
            <p:spPr>
              <a:xfrm>
                <a:off x="9641331" y="6648513"/>
                <a:ext cx="439280" cy="50584"/>
              </a:xfrm>
              <a:prstGeom prst="rect">
                <a:avLst/>
              </a:prstGeom>
            </p:spPr>
          </p:pic>
          <p:pic>
            <p:nvPicPr>
              <p:cNvPr id="85" name="object 44">
                <a:extLst>
                  <a:ext uri="{FF2B5EF4-FFF2-40B4-BE49-F238E27FC236}">
                    <a16:creationId xmlns:a16="http://schemas.microsoft.com/office/drawing/2014/main" id="{4EE960E5-A058-BDDE-2A49-D4787D76A82B}"/>
                  </a:ext>
                </a:extLst>
              </p:cNvPr>
              <p:cNvPicPr/>
              <p:nvPr/>
            </p:nvPicPr>
            <p:blipFill>
              <a:blip r:embed="rId12" cstate="print"/>
              <a:stretch>
                <a:fillRect/>
              </a:stretch>
            </p:blipFill>
            <p:spPr>
              <a:xfrm>
                <a:off x="9641332" y="6214986"/>
                <a:ext cx="439280" cy="50584"/>
              </a:xfrm>
              <a:prstGeom prst="rect">
                <a:avLst/>
              </a:prstGeom>
            </p:spPr>
          </p:pic>
          <p:sp>
            <p:nvSpPr>
              <p:cNvPr id="86" name="object 45">
                <a:extLst>
                  <a:ext uri="{FF2B5EF4-FFF2-40B4-BE49-F238E27FC236}">
                    <a16:creationId xmlns:a16="http://schemas.microsoft.com/office/drawing/2014/main" id="{066A8F51-E9AF-08BB-6863-66376E140BE9}"/>
                  </a:ext>
                </a:extLst>
              </p:cNvPr>
              <p:cNvSpPr/>
              <p:nvPr/>
            </p:nvSpPr>
            <p:spPr>
              <a:xfrm>
                <a:off x="9641323" y="6126440"/>
                <a:ext cx="439420" cy="573405"/>
              </a:xfrm>
              <a:custGeom>
                <a:avLst/>
                <a:gdLst/>
                <a:ahLst/>
                <a:cxnLst/>
                <a:rect l="l" t="t" r="r" b="b"/>
                <a:pathLst>
                  <a:path w="439420" h="573404">
                    <a:moveTo>
                      <a:pt x="439280" y="573024"/>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573024"/>
                    </a:lnTo>
                    <a:lnTo>
                      <a:pt x="439280" y="573024"/>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87" name="object 46">
                <a:extLst>
                  <a:ext uri="{FF2B5EF4-FFF2-40B4-BE49-F238E27FC236}">
                    <a16:creationId xmlns:a16="http://schemas.microsoft.com/office/drawing/2014/main" id="{9D01FBB0-DF57-A894-2B42-2486C942A0BB}"/>
                  </a:ext>
                </a:extLst>
              </p:cNvPr>
              <p:cNvPicPr/>
              <p:nvPr/>
            </p:nvPicPr>
            <p:blipFill>
              <a:blip r:embed="rId14" cstate="print"/>
              <a:stretch>
                <a:fillRect/>
              </a:stretch>
            </p:blipFill>
            <p:spPr>
              <a:xfrm>
                <a:off x="9702749" y="6149733"/>
                <a:ext cx="81166" cy="34594"/>
              </a:xfrm>
              <a:prstGeom prst="rect">
                <a:avLst/>
              </a:prstGeom>
            </p:spPr>
          </p:pic>
          <p:sp>
            <p:nvSpPr>
              <p:cNvPr id="88" name="object 47">
                <a:extLst>
                  <a:ext uri="{FF2B5EF4-FFF2-40B4-BE49-F238E27FC236}">
                    <a16:creationId xmlns:a16="http://schemas.microsoft.com/office/drawing/2014/main" id="{1D8C3A2C-D433-6526-8BB3-F22A390C1E53}"/>
                  </a:ext>
                </a:extLst>
              </p:cNvPr>
              <p:cNvSpPr/>
              <p:nvPr/>
            </p:nvSpPr>
            <p:spPr>
              <a:xfrm>
                <a:off x="9641325" y="6265572"/>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89" name="object 48">
                <a:extLst>
                  <a:ext uri="{FF2B5EF4-FFF2-40B4-BE49-F238E27FC236}">
                    <a16:creationId xmlns:a16="http://schemas.microsoft.com/office/drawing/2014/main" id="{16D5B665-36DF-7CC8-4CF5-5FE5D492D2D4}"/>
                  </a:ext>
                </a:extLst>
              </p:cNvPr>
              <p:cNvPicPr/>
              <p:nvPr/>
            </p:nvPicPr>
            <p:blipFill>
              <a:blip r:embed="rId15" cstate="print"/>
              <a:stretch>
                <a:fillRect/>
              </a:stretch>
            </p:blipFill>
            <p:spPr>
              <a:xfrm>
                <a:off x="9702749" y="6296723"/>
                <a:ext cx="81166" cy="34594"/>
              </a:xfrm>
              <a:prstGeom prst="rect">
                <a:avLst/>
              </a:prstGeom>
            </p:spPr>
          </p:pic>
          <p:sp>
            <p:nvSpPr>
              <p:cNvPr id="90" name="object 49">
                <a:extLst>
                  <a:ext uri="{FF2B5EF4-FFF2-40B4-BE49-F238E27FC236}">
                    <a16:creationId xmlns:a16="http://schemas.microsoft.com/office/drawing/2014/main" id="{D667A052-3AAE-2B84-E435-1E300FB02A80}"/>
                  </a:ext>
                </a:extLst>
              </p:cNvPr>
              <p:cNvSpPr/>
              <p:nvPr/>
            </p:nvSpPr>
            <p:spPr>
              <a:xfrm>
                <a:off x="9641325" y="641256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91" name="object 50">
                <a:extLst>
                  <a:ext uri="{FF2B5EF4-FFF2-40B4-BE49-F238E27FC236}">
                    <a16:creationId xmlns:a16="http://schemas.microsoft.com/office/drawing/2014/main" id="{38B68CC4-6989-E25C-B21B-D355C30735AA}"/>
                  </a:ext>
                </a:extLst>
              </p:cNvPr>
              <p:cNvPicPr/>
              <p:nvPr/>
            </p:nvPicPr>
            <p:blipFill>
              <a:blip r:embed="rId15" cstate="print"/>
              <a:stretch>
                <a:fillRect/>
              </a:stretch>
            </p:blipFill>
            <p:spPr>
              <a:xfrm>
                <a:off x="9702749" y="6439992"/>
                <a:ext cx="81166" cy="34594"/>
              </a:xfrm>
              <a:prstGeom prst="rect">
                <a:avLst/>
              </a:prstGeom>
            </p:spPr>
          </p:pic>
          <p:sp>
            <p:nvSpPr>
              <p:cNvPr id="92" name="object 51">
                <a:extLst>
                  <a:ext uri="{FF2B5EF4-FFF2-40B4-BE49-F238E27FC236}">
                    <a16:creationId xmlns:a16="http://schemas.microsoft.com/office/drawing/2014/main" id="{D8B444C0-8F9B-973C-5BE1-A0914232A4A3}"/>
                  </a:ext>
                </a:extLst>
              </p:cNvPr>
              <p:cNvSpPr/>
              <p:nvPr/>
            </p:nvSpPr>
            <p:spPr>
              <a:xfrm>
                <a:off x="9641325" y="655583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93" name="object 52">
                <a:extLst>
                  <a:ext uri="{FF2B5EF4-FFF2-40B4-BE49-F238E27FC236}">
                    <a16:creationId xmlns:a16="http://schemas.microsoft.com/office/drawing/2014/main" id="{CAEE3E5E-7B7F-2E30-0EDE-BE9878E68514}"/>
                  </a:ext>
                </a:extLst>
              </p:cNvPr>
              <p:cNvPicPr/>
              <p:nvPr/>
            </p:nvPicPr>
            <p:blipFill>
              <a:blip r:embed="rId14" cstate="print"/>
              <a:stretch>
                <a:fillRect/>
              </a:stretch>
            </p:blipFill>
            <p:spPr>
              <a:xfrm>
                <a:off x="9702749" y="6583260"/>
                <a:ext cx="81166" cy="34594"/>
              </a:xfrm>
              <a:prstGeom prst="rect">
                <a:avLst/>
              </a:prstGeom>
            </p:spPr>
          </p:pic>
          <p:pic>
            <p:nvPicPr>
              <p:cNvPr id="94" name="object 53">
                <a:extLst>
                  <a:ext uri="{FF2B5EF4-FFF2-40B4-BE49-F238E27FC236}">
                    <a16:creationId xmlns:a16="http://schemas.microsoft.com/office/drawing/2014/main" id="{0C3841B1-9142-2E17-A56A-1781CD8676F8}"/>
                  </a:ext>
                </a:extLst>
              </p:cNvPr>
              <p:cNvPicPr/>
              <p:nvPr/>
            </p:nvPicPr>
            <p:blipFill>
              <a:blip r:embed="rId16" cstate="print"/>
              <a:stretch>
                <a:fillRect/>
              </a:stretch>
            </p:blipFill>
            <p:spPr>
              <a:xfrm>
                <a:off x="8988920" y="6361976"/>
                <a:ext cx="439280" cy="50584"/>
              </a:xfrm>
              <a:prstGeom prst="rect">
                <a:avLst/>
              </a:prstGeom>
            </p:spPr>
          </p:pic>
          <p:pic>
            <p:nvPicPr>
              <p:cNvPr id="95" name="object 54">
                <a:extLst>
                  <a:ext uri="{FF2B5EF4-FFF2-40B4-BE49-F238E27FC236}">
                    <a16:creationId xmlns:a16="http://schemas.microsoft.com/office/drawing/2014/main" id="{F4911F3B-6403-2DB1-8F92-D64480CB2A18}"/>
                  </a:ext>
                </a:extLst>
              </p:cNvPr>
              <p:cNvPicPr/>
              <p:nvPr/>
            </p:nvPicPr>
            <p:blipFill>
              <a:blip r:embed="rId17" cstate="print"/>
              <a:stretch>
                <a:fillRect/>
              </a:stretch>
            </p:blipFill>
            <p:spPr>
              <a:xfrm>
                <a:off x="8988920" y="6505244"/>
                <a:ext cx="439280" cy="50584"/>
              </a:xfrm>
              <a:prstGeom prst="rect">
                <a:avLst/>
              </a:prstGeom>
            </p:spPr>
          </p:pic>
          <p:pic>
            <p:nvPicPr>
              <p:cNvPr id="96" name="object 55">
                <a:extLst>
                  <a:ext uri="{FF2B5EF4-FFF2-40B4-BE49-F238E27FC236}">
                    <a16:creationId xmlns:a16="http://schemas.microsoft.com/office/drawing/2014/main" id="{936D4516-8368-4412-62F2-13564ED9E3FF}"/>
                  </a:ext>
                </a:extLst>
              </p:cNvPr>
              <p:cNvPicPr/>
              <p:nvPr/>
            </p:nvPicPr>
            <p:blipFill>
              <a:blip r:embed="rId18" cstate="print"/>
              <a:stretch>
                <a:fillRect/>
              </a:stretch>
            </p:blipFill>
            <p:spPr>
              <a:xfrm>
                <a:off x="8988920" y="6648513"/>
                <a:ext cx="439280" cy="50584"/>
              </a:xfrm>
              <a:prstGeom prst="rect">
                <a:avLst/>
              </a:prstGeom>
            </p:spPr>
          </p:pic>
          <p:pic>
            <p:nvPicPr>
              <p:cNvPr id="97" name="object 56">
                <a:extLst>
                  <a:ext uri="{FF2B5EF4-FFF2-40B4-BE49-F238E27FC236}">
                    <a16:creationId xmlns:a16="http://schemas.microsoft.com/office/drawing/2014/main" id="{BFBCF47E-A6C2-8158-F308-B6638ED92DB8}"/>
                  </a:ext>
                </a:extLst>
              </p:cNvPr>
              <p:cNvPicPr/>
              <p:nvPr/>
            </p:nvPicPr>
            <p:blipFill>
              <a:blip r:embed="rId17" cstate="print"/>
              <a:stretch>
                <a:fillRect/>
              </a:stretch>
            </p:blipFill>
            <p:spPr>
              <a:xfrm>
                <a:off x="8988920" y="6214986"/>
                <a:ext cx="439280" cy="50584"/>
              </a:xfrm>
              <a:prstGeom prst="rect">
                <a:avLst/>
              </a:prstGeom>
            </p:spPr>
          </p:pic>
          <p:sp>
            <p:nvSpPr>
              <p:cNvPr id="98" name="object 57">
                <a:extLst>
                  <a:ext uri="{FF2B5EF4-FFF2-40B4-BE49-F238E27FC236}">
                    <a16:creationId xmlns:a16="http://schemas.microsoft.com/office/drawing/2014/main" id="{5E09D771-7059-FA12-7F28-4413A1379DF3}"/>
                  </a:ext>
                </a:extLst>
              </p:cNvPr>
              <p:cNvSpPr/>
              <p:nvPr/>
            </p:nvSpPr>
            <p:spPr>
              <a:xfrm>
                <a:off x="8988910" y="6126440"/>
                <a:ext cx="439420" cy="573405"/>
              </a:xfrm>
              <a:custGeom>
                <a:avLst/>
                <a:gdLst/>
                <a:ahLst/>
                <a:cxnLst/>
                <a:rect l="l" t="t" r="r" b="b"/>
                <a:pathLst>
                  <a:path w="439420" h="573404">
                    <a:moveTo>
                      <a:pt x="439280" y="573024"/>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573024"/>
                    </a:lnTo>
                    <a:lnTo>
                      <a:pt x="439280" y="573024"/>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99" name="object 58">
                <a:extLst>
                  <a:ext uri="{FF2B5EF4-FFF2-40B4-BE49-F238E27FC236}">
                    <a16:creationId xmlns:a16="http://schemas.microsoft.com/office/drawing/2014/main" id="{4E1AF1A7-BD7B-0D88-3016-4472C4E2B934}"/>
                  </a:ext>
                </a:extLst>
              </p:cNvPr>
              <p:cNvPicPr/>
              <p:nvPr/>
            </p:nvPicPr>
            <p:blipFill>
              <a:blip r:embed="rId19" cstate="print"/>
              <a:stretch>
                <a:fillRect/>
              </a:stretch>
            </p:blipFill>
            <p:spPr>
              <a:xfrm>
                <a:off x="9050337" y="6149733"/>
                <a:ext cx="81165" cy="34594"/>
              </a:xfrm>
              <a:prstGeom prst="rect">
                <a:avLst/>
              </a:prstGeom>
            </p:spPr>
          </p:pic>
          <p:sp>
            <p:nvSpPr>
              <p:cNvPr id="100" name="object 59">
                <a:extLst>
                  <a:ext uri="{FF2B5EF4-FFF2-40B4-BE49-F238E27FC236}">
                    <a16:creationId xmlns:a16="http://schemas.microsoft.com/office/drawing/2014/main" id="{0281E13A-B5EA-B4A3-1AB2-DEA5D41422E6}"/>
                  </a:ext>
                </a:extLst>
              </p:cNvPr>
              <p:cNvSpPr/>
              <p:nvPr/>
            </p:nvSpPr>
            <p:spPr>
              <a:xfrm>
                <a:off x="8988912" y="6265572"/>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101" name="object 60">
                <a:extLst>
                  <a:ext uri="{FF2B5EF4-FFF2-40B4-BE49-F238E27FC236}">
                    <a16:creationId xmlns:a16="http://schemas.microsoft.com/office/drawing/2014/main" id="{6839C959-7603-E408-037C-8AB7729C43AD}"/>
                  </a:ext>
                </a:extLst>
              </p:cNvPr>
              <p:cNvPicPr/>
              <p:nvPr/>
            </p:nvPicPr>
            <p:blipFill>
              <a:blip r:embed="rId20" cstate="print"/>
              <a:stretch>
                <a:fillRect/>
              </a:stretch>
            </p:blipFill>
            <p:spPr>
              <a:xfrm>
                <a:off x="9050337" y="6296723"/>
                <a:ext cx="81165" cy="34594"/>
              </a:xfrm>
              <a:prstGeom prst="rect">
                <a:avLst/>
              </a:prstGeom>
            </p:spPr>
          </p:pic>
          <p:sp>
            <p:nvSpPr>
              <p:cNvPr id="102" name="object 61">
                <a:extLst>
                  <a:ext uri="{FF2B5EF4-FFF2-40B4-BE49-F238E27FC236}">
                    <a16:creationId xmlns:a16="http://schemas.microsoft.com/office/drawing/2014/main" id="{8FE4EC3E-B5C8-7D27-C84D-086C6F88A751}"/>
                  </a:ext>
                </a:extLst>
              </p:cNvPr>
              <p:cNvSpPr/>
              <p:nvPr/>
            </p:nvSpPr>
            <p:spPr>
              <a:xfrm>
                <a:off x="8988912" y="641256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103" name="object 62">
                <a:extLst>
                  <a:ext uri="{FF2B5EF4-FFF2-40B4-BE49-F238E27FC236}">
                    <a16:creationId xmlns:a16="http://schemas.microsoft.com/office/drawing/2014/main" id="{B4FB5E34-000E-1C65-D1F2-D3DBE6973113}"/>
                  </a:ext>
                </a:extLst>
              </p:cNvPr>
              <p:cNvPicPr/>
              <p:nvPr/>
            </p:nvPicPr>
            <p:blipFill>
              <a:blip r:embed="rId20" cstate="print"/>
              <a:stretch>
                <a:fillRect/>
              </a:stretch>
            </p:blipFill>
            <p:spPr>
              <a:xfrm>
                <a:off x="9050337" y="6439992"/>
                <a:ext cx="81165" cy="34594"/>
              </a:xfrm>
              <a:prstGeom prst="rect">
                <a:avLst/>
              </a:prstGeom>
            </p:spPr>
          </p:pic>
          <p:sp>
            <p:nvSpPr>
              <p:cNvPr id="104" name="object 63">
                <a:extLst>
                  <a:ext uri="{FF2B5EF4-FFF2-40B4-BE49-F238E27FC236}">
                    <a16:creationId xmlns:a16="http://schemas.microsoft.com/office/drawing/2014/main" id="{D81B0C5A-BFED-5E43-14F4-BF223B267EA5}"/>
                  </a:ext>
                </a:extLst>
              </p:cNvPr>
              <p:cNvSpPr/>
              <p:nvPr/>
            </p:nvSpPr>
            <p:spPr>
              <a:xfrm>
                <a:off x="8988912" y="655583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105" name="object 64">
                <a:extLst>
                  <a:ext uri="{FF2B5EF4-FFF2-40B4-BE49-F238E27FC236}">
                    <a16:creationId xmlns:a16="http://schemas.microsoft.com/office/drawing/2014/main" id="{E74F08DC-1C12-4B97-4963-FD10C2D39AF0}"/>
                  </a:ext>
                </a:extLst>
              </p:cNvPr>
              <p:cNvPicPr/>
              <p:nvPr/>
            </p:nvPicPr>
            <p:blipFill>
              <a:blip r:embed="rId19" cstate="print"/>
              <a:stretch>
                <a:fillRect/>
              </a:stretch>
            </p:blipFill>
            <p:spPr>
              <a:xfrm>
                <a:off x="9050337" y="6583260"/>
                <a:ext cx="81165" cy="34594"/>
              </a:xfrm>
              <a:prstGeom prst="rect">
                <a:avLst/>
              </a:prstGeom>
            </p:spPr>
          </p:pic>
          <p:pic>
            <p:nvPicPr>
              <p:cNvPr id="106" name="object 65">
                <a:extLst>
                  <a:ext uri="{FF2B5EF4-FFF2-40B4-BE49-F238E27FC236}">
                    <a16:creationId xmlns:a16="http://schemas.microsoft.com/office/drawing/2014/main" id="{9F929F26-E8C1-A4E2-6AA7-F33F68AF998D}"/>
                  </a:ext>
                </a:extLst>
              </p:cNvPr>
              <p:cNvPicPr/>
              <p:nvPr/>
            </p:nvPicPr>
            <p:blipFill>
              <a:blip r:embed="rId21" cstate="print"/>
              <a:stretch>
                <a:fillRect/>
              </a:stretch>
            </p:blipFill>
            <p:spPr>
              <a:xfrm>
                <a:off x="8321091" y="6438023"/>
                <a:ext cx="423626" cy="290487"/>
              </a:xfrm>
              <a:prstGeom prst="rect">
                <a:avLst/>
              </a:prstGeom>
            </p:spPr>
          </p:pic>
          <p:pic>
            <p:nvPicPr>
              <p:cNvPr id="107" name="object 66">
                <a:extLst>
                  <a:ext uri="{FF2B5EF4-FFF2-40B4-BE49-F238E27FC236}">
                    <a16:creationId xmlns:a16="http://schemas.microsoft.com/office/drawing/2014/main" id="{FD115FA4-8974-EA9D-0FE3-AF2523C184DD}"/>
                  </a:ext>
                </a:extLst>
              </p:cNvPr>
              <p:cNvPicPr/>
              <p:nvPr/>
            </p:nvPicPr>
            <p:blipFill>
              <a:blip r:embed="rId22" cstate="print"/>
              <a:stretch>
                <a:fillRect/>
              </a:stretch>
            </p:blipFill>
            <p:spPr>
              <a:xfrm>
                <a:off x="7659190" y="6438023"/>
                <a:ext cx="423627" cy="290487"/>
              </a:xfrm>
              <a:prstGeom prst="rect">
                <a:avLst/>
              </a:prstGeom>
            </p:spPr>
          </p:pic>
          <p:sp>
            <p:nvSpPr>
              <p:cNvPr id="108" name="object 67">
                <a:extLst>
                  <a:ext uri="{FF2B5EF4-FFF2-40B4-BE49-F238E27FC236}">
                    <a16:creationId xmlns:a16="http://schemas.microsoft.com/office/drawing/2014/main" id="{6B00D18C-2046-5744-7863-872AAE59F250}"/>
                  </a:ext>
                </a:extLst>
              </p:cNvPr>
              <p:cNvSpPr/>
              <p:nvPr/>
            </p:nvSpPr>
            <p:spPr>
              <a:xfrm>
                <a:off x="7871269"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050">
                  <a:solidFill>
                    <a:srgbClr val="0A236D"/>
                  </a:solidFill>
                </a:endParaRPr>
              </a:p>
            </p:txBody>
          </p:sp>
          <p:sp>
            <p:nvSpPr>
              <p:cNvPr id="109" name="object 68">
                <a:extLst>
                  <a:ext uri="{FF2B5EF4-FFF2-40B4-BE49-F238E27FC236}">
                    <a16:creationId xmlns:a16="http://schemas.microsoft.com/office/drawing/2014/main" id="{829649B4-26F4-6C1A-069A-84FB33EF0F9C}"/>
                  </a:ext>
                </a:extLst>
              </p:cNvPr>
              <p:cNvSpPr/>
              <p:nvPr/>
            </p:nvSpPr>
            <p:spPr>
              <a:xfrm>
                <a:off x="7829625"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10" name="object 69">
                <a:extLst>
                  <a:ext uri="{FF2B5EF4-FFF2-40B4-BE49-F238E27FC236}">
                    <a16:creationId xmlns:a16="http://schemas.microsoft.com/office/drawing/2014/main" id="{CFDD598E-F2BE-8A2D-8A3F-EF536D9FE05E}"/>
                  </a:ext>
                </a:extLst>
              </p:cNvPr>
              <p:cNvPicPr/>
              <p:nvPr/>
            </p:nvPicPr>
            <p:blipFill>
              <a:blip r:embed="rId23" cstate="print"/>
              <a:stretch>
                <a:fillRect/>
              </a:stretch>
            </p:blipFill>
            <p:spPr>
              <a:xfrm>
                <a:off x="7847164" y="3124949"/>
                <a:ext cx="48209" cy="48196"/>
              </a:xfrm>
              <a:prstGeom prst="rect">
                <a:avLst/>
              </a:prstGeom>
            </p:spPr>
          </p:pic>
          <p:pic>
            <p:nvPicPr>
              <p:cNvPr id="111" name="object 70">
                <a:extLst>
                  <a:ext uri="{FF2B5EF4-FFF2-40B4-BE49-F238E27FC236}">
                    <a16:creationId xmlns:a16="http://schemas.microsoft.com/office/drawing/2014/main" id="{ED8A27D0-B5A7-1F3A-0583-8EA48BA32E3D}"/>
                  </a:ext>
                </a:extLst>
              </p:cNvPr>
              <p:cNvPicPr/>
              <p:nvPr/>
            </p:nvPicPr>
            <p:blipFill>
              <a:blip r:embed="rId24" cstate="print"/>
              <a:stretch>
                <a:fillRect/>
              </a:stretch>
            </p:blipFill>
            <p:spPr>
              <a:xfrm>
                <a:off x="9636226" y="2669019"/>
                <a:ext cx="439280" cy="67830"/>
              </a:xfrm>
              <a:prstGeom prst="rect">
                <a:avLst/>
              </a:prstGeom>
            </p:spPr>
          </p:pic>
          <p:sp>
            <p:nvSpPr>
              <p:cNvPr id="112" name="object 71">
                <a:extLst>
                  <a:ext uri="{FF2B5EF4-FFF2-40B4-BE49-F238E27FC236}">
                    <a16:creationId xmlns:a16="http://schemas.microsoft.com/office/drawing/2014/main" id="{224F59B4-25FD-7C61-E442-089F8CEC0B9D}"/>
                  </a:ext>
                </a:extLst>
              </p:cNvPr>
              <p:cNvSpPr/>
              <p:nvPr/>
            </p:nvSpPr>
            <p:spPr>
              <a:xfrm>
                <a:off x="9636235"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13" name="object 72">
                <a:extLst>
                  <a:ext uri="{FF2B5EF4-FFF2-40B4-BE49-F238E27FC236}">
                    <a16:creationId xmlns:a16="http://schemas.microsoft.com/office/drawing/2014/main" id="{9B1AC941-94B0-137C-B426-771731F7C762}"/>
                  </a:ext>
                </a:extLst>
              </p:cNvPr>
              <p:cNvPicPr/>
              <p:nvPr/>
            </p:nvPicPr>
            <p:blipFill>
              <a:blip r:embed="rId25" cstate="print"/>
              <a:stretch>
                <a:fillRect/>
              </a:stretch>
            </p:blipFill>
            <p:spPr>
              <a:xfrm>
                <a:off x="9899929" y="2594343"/>
                <a:ext cx="127737" cy="34594"/>
              </a:xfrm>
              <a:prstGeom prst="rect">
                <a:avLst/>
              </a:prstGeom>
            </p:spPr>
          </p:pic>
          <p:sp>
            <p:nvSpPr>
              <p:cNvPr id="114" name="object 73">
                <a:extLst>
                  <a:ext uri="{FF2B5EF4-FFF2-40B4-BE49-F238E27FC236}">
                    <a16:creationId xmlns:a16="http://schemas.microsoft.com/office/drawing/2014/main" id="{6A28B9C7-D465-CE05-47B6-A5FEC0DDF8A0}"/>
                  </a:ext>
                </a:extLst>
              </p:cNvPr>
              <p:cNvSpPr/>
              <p:nvPr/>
            </p:nvSpPr>
            <p:spPr>
              <a:xfrm>
                <a:off x="9711723"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15" name="object 74">
                <a:extLst>
                  <a:ext uri="{FF2B5EF4-FFF2-40B4-BE49-F238E27FC236}">
                    <a16:creationId xmlns:a16="http://schemas.microsoft.com/office/drawing/2014/main" id="{945AE1CE-5C4B-E11C-0824-D5CCD0A10592}"/>
                  </a:ext>
                </a:extLst>
              </p:cNvPr>
              <p:cNvSpPr/>
              <p:nvPr/>
            </p:nvSpPr>
            <p:spPr>
              <a:xfrm>
                <a:off x="9741218"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pic>
            <p:nvPicPr>
              <p:cNvPr id="116" name="object 75">
                <a:extLst>
                  <a:ext uri="{FF2B5EF4-FFF2-40B4-BE49-F238E27FC236}">
                    <a16:creationId xmlns:a16="http://schemas.microsoft.com/office/drawing/2014/main" id="{7B54C25E-8EC8-BCA3-70AA-E5C2810C3DE1}"/>
                  </a:ext>
                </a:extLst>
              </p:cNvPr>
              <p:cNvPicPr/>
              <p:nvPr/>
            </p:nvPicPr>
            <p:blipFill>
              <a:blip r:embed="rId26" cstate="print"/>
              <a:stretch>
                <a:fillRect/>
              </a:stretch>
            </p:blipFill>
            <p:spPr>
              <a:xfrm>
                <a:off x="7651636" y="2669019"/>
                <a:ext cx="439280" cy="67830"/>
              </a:xfrm>
              <a:prstGeom prst="rect">
                <a:avLst/>
              </a:prstGeom>
            </p:spPr>
          </p:pic>
          <p:sp>
            <p:nvSpPr>
              <p:cNvPr id="117" name="object 76">
                <a:extLst>
                  <a:ext uri="{FF2B5EF4-FFF2-40B4-BE49-F238E27FC236}">
                    <a16:creationId xmlns:a16="http://schemas.microsoft.com/office/drawing/2014/main" id="{1A5CE455-C2A0-622A-BB2A-7480B8211589}"/>
                  </a:ext>
                </a:extLst>
              </p:cNvPr>
              <p:cNvSpPr/>
              <p:nvPr/>
            </p:nvSpPr>
            <p:spPr>
              <a:xfrm>
                <a:off x="7651626"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18" name="object 77">
                <a:extLst>
                  <a:ext uri="{FF2B5EF4-FFF2-40B4-BE49-F238E27FC236}">
                    <a16:creationId xmlns:a16="http://schemas.microsoft.com/office/drawing/2014/main" id="{BB681D1B-F41A-773F-FD1B-F9C3B7B9B534}"/>
                  </a:ext>
                </a:extLst>
              </p:cNvPr>
              <p:cNvPicPr/>
              <p:nvPr/>
            </p:nvPicPr>
            <p:blipFill>
              <a:blip r:embed="rId27" cstate="print"/>
              <a:stretch>
                <a:fillRect/>
              </a:stretch>
            </p:blipFill>
            <p:spPr>
              <a:xfrm>
                <a:off x="7915325" y="2594343"/>
                <a:ext cx="127737" cy="34594"/>
              </a:xfrm>
              <a:prstGeom prst="rect">
                <a:avLst/>
              </a:prstGeom>
            </p:spPr>
          </p:pic>
          <p:sp>
            <p:nvSpPr>
              <p:cNvPr id="119" name="object 78">
                <a:extLst>
                  <a:ext uri="{FF2B5EF4-FFF2-40B4-BE49-F238E27FC236}">
                    <a16:creationId xmlns:a16="http://schemas.microsoft.com/office/drawing/2014/main" id="{F68B2D04-4072-2567-A4B1-DF5D73000150}"/>
                  </a:ext>
                </a:extLst>
              </p:cNvPr>
              <p:cNvSpPr/>
              <p:nvPr/>
            </p:nvSpPr>
            <p:spPr>
              <a:xfrm>
                <a:off x="7727115"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20" name="object 79">
                <a:extLst>
                  <a:ext uri="{FF2B5EF4-FFF2-40B4-BE49-F238E27FC236}">
                    <a16:creationId xmlns:a16="http://schemas.microsoft.com/office/drawing/2014/main" id="{22CC1BA0-2B2A-2B1F-0D4F-DA3B824A066D}"/>
                  </a:ext>
                </a:extLst>
              </p:cNvPr>
              <p:cNvSpPr/>
              <p:nvPr/>
            </p:nvSpPr>
            <p:spPr>
              <a:xfrm>
                <a:off x="7756611"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pic>
            <p:nvPicPr>
              <p:cNvPr id="121" name="object 80">
                <a:extLst>
                  <a:ext uri="{FF2B5EF4-FFF2-40B4-BE49-F238E27FC236}">
                    <a16:creationId xmlns:a16="http://schemas.microsoft.com/office/drawing/2014/main" id="{9CFC3C6E-7DDF-782D-54D5-E9C1B60BBF3B}"/>
                  </a:ext>
                </a:extLst>
              </p:cNvPr>
              <p:cNvPicPr/>
              <p:nvPr/>
            </p:nvPicPr>
            <p:blipFill>
              <a:blip r:embed="rId28" cstate="print"/>
              <a:stretch>
                <a:fillRect/>
              </a:stretch>
            </p:blipFill>
            <p:spPr>
              <a:xfrm>
                <a:off x="7651636" y="2437256"/>
                <a:ext cx="439280" cy="67843"/>
              </a:xfrm>
              <a:prstGeom prst="rect">
                <a:avLst/>
              </a:prstGeom>
            </p:spPr>
          </p:pic>
          <p:sp>
            <p:nvSpPr>
              <p:cNvPr id="122" name="object 81">
                <a:extLst>
                  <a:ext uri="{FF2B5EF4-FFF2-40B4-BE49-F238E27FC236}">
                    <a16:creationId xmlns:a16="http://schemas.microsoft.com/office/drawing/2014/main" id="{6D7F7FFB-C40B-9B05-2F69-906050231799}"/>
                  </a:ext>
                </a:extLst>
              </p:cNvPr>
              <p:cNvSpPr/>
              <p:nvPr/>
            </p:nvSpPr>
            <p:spPr>
              <a:xfrm>
                <a:off x="7651626" y="2326601"/>
                <a:ext cx="439420" cy="179070"/>
              </a:xfrm>
              <a:custGeom>
                <a:avLst/>
                <a:gdLst/>
                <a:ahLst/>
                <a:cxnLst/>
                <a:rect l="l" t="t" r="r" b="b"/>
                <a:pathLst>
                  <a:path w="439420" h="179069">
                    <a:moveTo>
                      <a:pt x="439280" y="178498"/>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178498"/>
                    </a:lnTo>
                    <a:lnTo>
                      <a:pt x="439280" y="178498"/>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23" name="object 82">
                <a:extLst>
                  <a:ext uri="{FF2B5EF4-FFF2-40B4-BE49-F238E27FC236}">
                    <a16:creationId xmlns:a16="http://schemas.microsoft.com/office/drawing/2014/main" id="{C1D9EA07-43E5-2991-6403-3FDC02827C3A}"/>
                  </a:ext>
                </a:extLst>
              </p:cNvPr>
              <p:cNvPicPr/>
              <p:nvPr/>
            </p:nvPicPr>
            <p:blipFill>
              <a:blip r:embed="rId27" cstate="print"/>
              <a:stretch>
                <a:fillRect/>
              </a:stretch>
            </p:blipFill>
            <p:spPr>
              <a:xfrm>
                <a:off x="7915325" y="2362580"/>
                <a:ext cx="127737" cy="34594"/>
              </a:xfrm>
              <a:prstGeom prst="rect">
                <a:avLst/>
              </a:prstGeom>
            </p:spPr>
          </p:pic>
          <p:sp>
            <p:nvSpPr>
              <p:cNvPr id="124" name="object 83">
                <a:extLst>
                  <a:ext uri="{FF2B5EF4-FFF2-40B4-BE49-F238E27FC236}">
                    <a16:creationId xmlns:a16="http://schemas.microsoft.com/office/drawing/2014/main" id="{4F57D3A4-B5E4-AA3D-F425-92D0375C8474}"/>
                  </a:ext>
                </a:extLst>
              </p:cNvPr>
              <p:cNvSpPr/>
              <p:nvPr/>
            </p:nvSpPr>
            <p:spPr>
              <a:xfrm>
                <a:off x="7727115"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25" name="object 84">
                <a:extLst>
                  <a:ext uri="{FF2B5EF4-FFF2-40B4-BE49-F238E27FC236}">
                    <a16:creationId xmlns:a16="http://schemas.microsoft.com/office/drawing/2014/main" id="{48899A32-F348-ED75-B782-35EC9D973F1A}"/>
                  </a:ext>
                </a:extLst>
              </p:cNvPr>
              <p:cNvSpPr/>
              <p:nvPr/>
            </p:nvSpPr>
            <p:spPr>
              <a:xfrm>
                <a:off x="7756611"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26" name="object 85">
                <a:extLst>
                  <a:ext uri="{FF2B5EF4-FFF2-40B4-BE49-F238E27FC236}">
                    <a16:creationId xmlns:a16="http://schemas.microsoft.com/office/drawing/2014/main" id="{07727E08-9C22-0BCB-C387-26DC64A554C9}"/>
                  </a:ext>
                </a:extLst>
              </p:cNvPr>
              <p:cNvSpPr/>
              <p:nvPr/>
            </p:nvSpPr>
            <p:spPr>
              <a:xfrm>
                <a:off x="8863572"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050">
                  <a:solidFill>
                    <a:srgbClr val="0A236D"/>
                  </a:solidFill>
                </a:endParaRPr>
              </a:p>
            </p:txBody>
          </p:sp>
          <p:sp>
            <p:nvSpPr>
              <p:cNvPr id="127" name="object 86">
                <a:extLst>
                  <a:ext uri="{FF2B5EF4-FFF2-40B4-BE49-F238E27FC236}">
                    <a16:creationId xmlns:a16="http://schemas.microsoft.com/office/drawing/2014/main" id="{4860559B-FF97-D92F-A964-A4A240AFCD28}"/>
                  </a:ext>
                </a:extLst>
              </p:cNvPr>
              <p:cNvSpPr/>
              <p:nvPr/>
            </p:nvSpPr>
            <p:spPr>
              <a:xfrm>
                <a:off x="8821929"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28" name="object 87">
                <a:extLst>
                  <a:ext uri="{FF2B5EF4-FFF2-40B4-BE49-F238E27FC236}">
                    <a16:creationId xmlns:a16="http://schemas.microsoft.com/office/drawing/2014/main" id="{39BE5FD8-86E8-0EA5-CF09-7F845D5A2908}"/>
                  </a:ext>
                </a:extLst>
              </p:cNvPr>
              <p:cNvPicPr/>
              <p:nvPr/>
            </p:nvPicPr>
            <p:blipFill>
              <a:blip r:embed="rId23" cstate="print"/>
              <a:stretch>
                <a:fillRect/>
              </a:stretch>
            </p:blipFill>
            <p:spPr>
              <a:xfrm>
                <a:off x="8839467" y="3124949"/>
                <a:ext cx="48209" cy="48196"/>
              </a:xfrm>
              <a:prstGeom prst="rect">
                <a:avLst/>
              </a:prstGeom>
            </p:spPr>
          </p:pic>
          <p:pic>
            <p:nvPicPr>
              <p:cNvPr id="129" name="object 88">
                <a:extLst>
                  <a:ext uri="{FF2B5EF4-FFF2-40B4-BE49-F238E27FC236}">
                    <a16:creationId xmlns:a16="http://schemas.microsoft.com/office/drawing/2014/main" id="{B22FE284-6522-3ECC-CBF5-59147227D710}"/>
                  </a:ext>
                </a:extLst>
              </p:cNvPr>
              <p:cNvPicPr/>
              <p:nvPr/>
            </p:nvPicPr>
            <p:blipFill>
              <a:blip r:embed="rId29" cstate="print"/>
              <a:stretch>
                <a:fillRect/>
              </a:stretch>
            </p:blipFill>
            <p:spPr>
              <a:xfrm>
                <a:off x="8643937" y="2669019"/>
                <a:ext cx="439280" cy="67830"/>
              </a:xfrm>
              <a:prstGeom prst="rect">
                <a:avLst/>
              </a:prstGeom>
            </p:spPr>
          </p:pic>
          <p:sp>
            <p:nvSpPr>
              <p:cNvPr id="130" name="object 89">
                <a:extLst>
                  <a:ext uri="{FF2B5EF4-FFF2-40B4-BE49-F238E27FC236}">
                    <a16:creationId xmlns:a16="http://schemas.microsoft.com/office/drawing/2014/main" id="{2206EA7E-B783-BD2C-6483-0D635038B7B6}"/>
                  </a:ext>
                </a:extLst>
              </p:cNvPr>
              <p:cNvSpPr/>
              <p:nvPr/>
            </p:nvSpPr>
            <p:spPr>
              <a:xfrm>
                <a:off x="8643932"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31" name="object 90">
                <a:extLst>
                  <a:ext uri="{FF2B5EF4-FFF2-40B4-BE49-F238E27FC236}">
                    <a16:creationId xmlns:a16="http://schemas.microsoft.com/office/drawing/2014/main" id="{25531987-F0A6-7EBD-4631-6121E53A6365}"/>
                  </a:ext>
                </a:extLst>
              </p:cNvPr>
              <p:cNvPicPr/>
              <p:nvPr/>
            </p:nvPicPr>
            <p:blipFill>
              <a:blip r:embed="rId27" cstate="print"/>
              <a:stretch>
                <a:fillRect/>
              </a:stretch>
            </p:blipFill>
            <p:spPr>
              <a:xfrm>
                <a:off x="8907627" y="2594343"/>
                <a:ext cx="127736" cy="34594"/>
              </a:xfrm>
              <a:prstGeom prst="rect">
                <a:avLst/>
              </a:prstGeom>
            </p:spPr>
          </p:pic>
          <p:sp>
            <p:nvSpPr>
              <p:cNvPr id="132" name="object 91">
                <a:extLst>
                  <a:ext uri="{FF2B5EF4-FFF2-40B4-BE49-F238E27FC236}">
                    <a16:creationId xmlns:a16="http://schemas.microsoft.com/office/drawing/2014/main" id="{4F982BD7-E171-E5A5-A278-3273F3830ECC}"/>
                  </a:ext>
                </a:extLst>
              </p:cNvPr>
              <p:cNvSpPr/>
              <p:nvPr/>
            </p:nvSpPr>
            <p:spPr>
              <a:xfrm>
                <a:off x="8719418"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33" name="object 92">
                <a:extLst>
                  <a:ext uri="{FF2B5EF4-FFF2-40B4-BE49-F238E27FC236}">
                    <a16:creationId xmlns:a16="http://schemas.microsoft.com/office/drawing/2014/main" id="{761D74FD-3D92-1AC8-3EDC-36209B04BB01}"/>
                  </a:ext>
                </a:extLst>
              </p:cNvPr>
              <p:cNvSpPr/>
              <p:nvPr/>
            </p:nvSpPr>
            <p:spPr>
              <a:xfrm>
                <a:off x="8748915"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pic>
            <p:nvPicPr>
              <p:cNvPr id="134" name="object 93">
                <a:extLst>
                  <a:ext uri="{FF2B5EF4-FFF2-40B4-BE49-F238E27FC236}">
                    <a16:creationId xmlns:a16="http://schemas.microsoft.com/office/drawing/2014/main" id="{F273186C-AA7D-3F0A-F0F6-36CF10E7D390}"/>
                  </a:ext>
                </a:extLst>
              </p:cNvPr>
              <p:cNvPicPr/>
              <p:nvPr/>
            </p:nvPicPr>
            <p:blipFill>
              <a:blip r:embed="rId30" cstate="print"/>
              <a:stretch>
                <a:fillRect/>
              </a:stretch>
            </p:blipFill>
            <p:spPr>
              <a:xfrm>
                <a:off x="8643937" y="2437256"/>
                <a:ext cx="439280" cy="67843"/>
              </a:xfrm>
              <a:prstGeom prst="rect">
                <a:avLst/>
              </a:prstGeom>
            </p:spPr>
          </p:pic>
          <p:sp>
            <p:nvSpPr>
              <p:cNvPr id="135" name="object 94">
                <a:extLst>
                  <a:ext uri="{FF2B5EF4-FFF2-40B4-BE49-F238E27FC236}">
                    <a16:creationId xmlns:a16="http://schemas.microsoft.com/office/drawing/2014/main" id="{057B426E-A35B-CEBE-8D03-CC2E6A69118A}"/>
                  </a:ext>
                </a:extLst>
              </p:cNvPr>
              <p:cNvSpPr/>
              <p:nvPr/>
            </p:nvSpPr>
            <p:spPr>
              <a:xfrm>
                <a:off x="8643932" y="2326601"/>
                <a:ext cx="439420" cy="179070"/>
              </a:xfrm>
              <a:custGeom>
                <a:avLst/>
                <a:gdLst/>
                <a:ahLst/>
                <a:cxnLst/>
                <a:rect l="l" t="t" r="r" b="b"/>
                <a:pathLst>
                  <a:path w="439420" h="179069">
                    <a:moveTo>
                      <a:pt x="439280" y="178498"/>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178498"/>
                    </a:lnTo>
                    <a:lnTo>
                      <a:pt x="439280" y="178498"/>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36" name="object 95">
                <a:extLst>
                  <a:ext uri="{FF2B5EF4-FFF2-40B4-BE49-F238E27FC236}">
                    <a16:creationId xmlns:a16="http://schemas.microsoft.com/office/drawing/2014/main" id="{D51F9D56-8D10-6106-9A62-326A6965E87E}"/>
                  </a:ext>
                </a:extLst>
              </p:cNvPr>
              <p:cNvPicPr/>
              <p:nvPr/>
            </p:nvPicPr>
            <p:blipFill>
              <a:blip r:embed="rId27" cstate="print"/>
              <a:stretch>
                <a:fillRect/>
              </a:stretch>
            </p:blipFill>
            <p:spPr>
              <a:xfrm>
                <a:off x="8907627" y="2362580"/>
                <a:ext cx="127736" cy="34594"/>
              </a:xfrm>
              <a:prstGeom prst="rect">
                <a:avLst/>
              </a:prstGeom>
            </p:spPr>
          </p:pic>
          <p:sp>
            <p:nvSpPr>
              <p:cNvPr id="137" name="object 96">
                <a:extLst>
                  <a:ext uri="{FF2B5EF4-FFF2-40B4-BE49-F238E27FC236}">
                    <a16:creationId xmlns:a16="http://schemas.microsoft.com/office/drawing/2014/main" id="{EF323D7F-EB05-034E-EE31-29943E779229}"/>
                  </a:ext>
                </a:extLst>
              </p:cNvPr>
              <p:cNvSpPr/>
              <p:nvPr/>
            </p:nvSpPr>
            <p:spPr>
              <a:xfrm>
                <a:off x="8719418"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38" name="object 97">
                <a:extLst>
                  <a:ext uri="{FF2B5EF4-FFF2-40B4-BE49-F238E27FC236}">
                    <a16:creationId xmlns:a16="http://schemas.microsoft.com/office/drawing/2014/main" id="{98CD35A6-9BC1-D0CD-E7C7-AEA37B0F64D6}"/>
                  </a:ext>
                </a:extLst>
              </p:cNvPr>
              <p:cNvSpPr/>
              <p:nvPr/>
            </p:nvSpPr>
            <p:spPr>
              <a:xfrm>
                <a:off x="8748915"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39" name="object 98">
                <a:extLst>
                  <a:ext uri="{FF2B5EF4-FFF2-40B4-BE49-F238E27FC236}">
                    <a16:creationId xmlns:a16="http://schemas.microsoft.com/office/drawing/2014/main" id="{947E2D83-17B0-8CDC-98C6-7CA3D6D0C6E7}"/>
                  </a:ext>
                </a:extLst>
              </p:cNvPr>
              <p:cNvSpPr/>
              <p:nvPr/>
            </p:nvSpPr>
            <p:spPr>
              <a:xfrm>
                <a:off x="9814233"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140" name="object 99">
                <a:extLst>
                  <a:ext uri="{FF2B5EF4-FFF2-40B4-BE49-F238E27FC236}">
                    <a16:creationId xmlns:a16="http://schemas.microsoft.com/office/drawing/2014/main" id="{48D024FB-1F22-E8E9-8196-1661537BE04E}"/>
                  </a:ext>
                </a:extLst>
              </p:cNvPr>
              <p:cNvSpPr/>
              <p:nvPr/>
            </p:nvSpPr>
            <p:spPr>
              <a:xfrm>
                <a:off x="9855877"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050">
                  <a:solidFill>
                    <a:srgbClr val="0A236D"/>
                  </a:solidFill>
                </a:endParaRPr>
              </a:p>
            </p:txBody>
          </p:sp>
          <p:pic>
            <p:nvPicPr>
              <p:cNvPr id="141" name="object 100">
                <a:extLst>
                  <a:ext uri="{FF2B5EF4-FFF2-40B4-BE49-F238E27FC236}">
                    <a16:creationId xmlns:a16="http://schemas.microsoft.com/office/drawing/2014/main" id="{E614740C-AAE9-0BB0-7C6B-C570E21362D6}"/>
                  </a:ext>
                </a:extLst>
              </p:cNvPr>
              <p:cNvPicPr/>
              <p:nvPr/>
            </p:nvPicPr>
            <p:blipFill>
              <a:blip r:embed="rId31" cstate="print"/>
              <a:stretch>
                <a:fillRect/>
              </a:stretch>
            </p:blipFill>
            <p:spPr>
              <a:xfrm>
                <a:off x="9832149" y="3124949"/>
                <a:ext cx="48196" cy="48196"/>
              </a:xfrm>
              <a:prstGeom prst="rect">
                <a:avLst/>
              </a:prstGeom>
            </p:spPr>
          </p:pic>
        </p:grpSp>
        <p:sp>
          <p:nvSpPr>
            <p:cNvPr id="23" name="object 101">
              <a:extLst>
                <a:ext uri="{FF2B5EF4-FFF2-40B4-BE49-F238E27FC236}">
                  <a16:creationId xmlns:a16="http://schemas.microsoft.com/office/drawing/2014/main" id="{1D3B8709-EA2E-696F-33CF-460903BA46A6}"/>
                </a:ext>
              </a:extLst>
            </p:cNvPr>
            <p:cNvSpPr txBox="1"/>
            <p:nvPr/>
          </p:nvSpPr>
          <p:spPr>
            <a:xfrm>
              <a:off x="1460596" y="4117001"/>
              <a:ext cx="1703705" cy="497487"/>
            </a:xfrm>
            <a:prstGeom prst="rect">
              <a:avLst/>
            </a:prstGeom>
          </p:spPr>
          <p:txBody>
            <a:bodyPr vert="horz" wrap="square" lIns="0" tIns="1905" rIns="0" bIns="0" rtlCol="0">
              <a:spAutoFit/>
            </a:bodyPr>
            <a:lstStyle/>
            <a:p>
              <a:pPr marL="9525" marR="3810" indent="50483">
                <a:lnSpc>
                  <a:spcPct val="104200"/>
                </a:lnSpc>
                <a:spcBef>
                  <a:spcPts val="15"/>
                </a:spcBef>
              </a:pPr>
              <a:r>
                <a:rPr sz="1200" spc="-11" dirty="0">
                  <a:solidFill>
                    <a:srgbClr val="0A236D"/>
                  </a:solidFill>
                  <a:cs typeface="Metropolis"/>
                </a:rPr>
                <a:t>Big </a:t>
              </a:r>
              <a:r>
                <a:rPr sz="1200" spc="-15" dirty="0">
                  <a:solidFill>
                    <a:srgbClr val="0A236D"/>
                  </a:solidFill>
                  <a:cs typeface="Metropolis"/>
                </a:rPr>
                <a:t>Data, </a:t>
              </a:r>
              <a:r>
                <a:rPr sz="1200" spc="-8" dirty="0">
                  <a:solidFill>
                    <a:srgbClr val="0A236D"/>
                  </a:solidFill>
                  <a:cs typeface="Metropolis"/>
                </a:rPr>
                <a:t>AI </a:t>
              </a:r>
              <a:r>
                <a:rPr sz="1200" spc="-15" dirty="0">
                  <a:solidFill>
                    <a:srgbClr val="0A236D"/>
                  </a:solidFill>
                  <a:cs typeface="Metropolis"/>
                </a:rPr>
                <a:t>and </a:t>
              </a:r>
              <a:r>
                <a:rPr sz="1200" spc="-11" dirty="0">
                  <a:solidFill>
                    <a:srgbClr val="0A236D"/>
                  </a:solidFill>
                  <a:cs typeface="Metropolis"/>
                </a:rPr>
                <a:t> </a:t>
              </a:r>
              <a:r>
                <a:rPr sz="1200" spc="-15" dirty="0">
                  <a:solidFill>
                    <a:srgbClr val="0A236D"/>
                  </a:solidFill>
                  <a:cs typeface="Metropolis"/>
                </a:rPr>
                <a:t>Machin</a:t>
              </a:r>
              <a:r>
                <a:rPr sz="1200" dirty="0">
                  <a:solidFill>
                    <a:srgbClr val="0A236D"/>
                  </a:solidFill>
                  <a:cs typeface="Metropolis"/>
                </a:rPr>
                <a:t>e</a:t>
              </a:r>
              <a:r>
                <a:rPr sz="1200" spc="-26" dirty="0">
                  <a:solidFill>
                    <a:srgbClr val="0A236D"/>
                  </a:solidFill>
                  <a:cs typeface="Metropolis"/>
                </a:rPr>
                <a:t> </a:t>
              </a:r>
              <a:r>
                <a:rPr sz="1200" spc="-15" dirty="0">
                  <a:solidFill>
                    <a:srgbClr val="0A236D"/>
                  </a:solidFill>
                  <a:cs typeface="Metropolis"/>
                </a:rPr>
                <a:t>Learning</a:t>
              </a:r>
              <a:endParaRPr sz="1200" dirty="0">
                <a:solidFill>
                  <a:srgbClr val="0A236D"/>
                </a:solidFill>
                <a:cs typeface="Metropolis"/>
              </a:endParaRPr>
            </a:p>
          </p:txBody>
        </p:sp>
        <p:sp>
          <p:nvSpPr>
            <p:cNvPr id="24" name="object 102">
              <a:extLst>
                <a:ext uri="{FF2B5EF4-FFF2-40B4-BE49-F238E27FC236}">
                  <a16:creationId xmlns:a16="http://schemas.microsoft.com/office/drawing/2014/main" id="{CDD02EBD-881F-2C0C-8E58-B7679CBFC5BD}"/>
                </a:ext>
              </a:extLst>
            </p:cNvPr>
            <p:cNvSpPr txBox="1"/>
            <p:nvPr/>
          </p:nvSpPr>
          <p:spPr>
            <a:xfrm>
              <a:off x="7368231" y="4063965"/>
              <a:ext cx="3258185" cy="753540"/>
            </a:xfrm>
            <a:prstGeom prst="rect">
              <a:avLst/>
            </a:prstGeom>
          </p:spPr>
          <p:txBody>
            <a:bodyPr vert="horz" wrap="square" lIns="0" tIns="1905" rIns="0" bIns="0" rtlCol="0">
              <a:spAutoFit/>
            </a:bodyPr>
            <a:lstStyle/>
            <a:p>
              <a:pPr marL="9525" marR="3810">
                <a:lnSpc>
                  <a:spcPct val="104200"/>
                </a:lnSpc>
                <a:spcBef>
                  <a:spcPts val="15"/>
                </a:spcBef>
              </a:pPr>
              <a:r>
                <a:rPr sz="1200" spc="-11">
                  <a:solidFill>
                    <a:srgbClr val="0A236D"/>
                  </a:solidFill>
                  <a:cs typeface="Metropolis"/>
                </a:rPr>
                <a:t>SSH </a:t>
              </a:r>
              <a:r>
                <a:rPr sz="1200" spc="-15">
                  <a:solidFill>
                    <a:srgbClr val="0A236D"/>
                  </a:solidFill>
                  <a:cs typeface="Metropolis"/>
                </a:rPr>
                <a:t>polling </a:t>
              </a:r>
              <a:r>
                <a:rPr sz="1200" spc="-11">
                  <a:solidFill>
                    <a:srgbClr val="0A236D"/>
                  </a:solidFill>
                  <a:cs typeface="Metropolis"/>
                </a:rPr>
                <a:t>the </a:t>
              </a:r>
              <a:r>
                <a:rPr sz="1200" spc="-15">
                  <a:solidFill>
                    <a:srgbClr val="0A236D"/>
                  </a:solidFill>
                  <a:cs typeface="Metropolis"/>
                </a:rPr>
                <a:t>infrastructure </a:t>
              </a:r>
              <a:r>
                <a:rPr sz="1200" spc="-11">
                  <a:solidFill>
                    <a:srgbClr val="0A236D"/>
                  </a:solidFill>
                  <a:cs typeface="Metropolis"/>
                </a:rPr>
                <a:t> </a:t>
              </a:r>
              <a:r>
                <a:rPr sz="1200" spc="-15">
                  <a:solidFill>
                    <a:srgbClr val="0A236D"/>
                  </a:solidFill>
                  <a:cs typeface="Metropolis"/>
                </a:rPr>
                <a:t>(read-only), physical </a:t>
              </a:r>
              <a:r>
                <a:rPr sz="1200" spc="-23">
                  <a:solidFill>
                    <a:srgbClr val="0A236D"/>
                  </a:solidFill>
                  <a:cs typeface="Metropolis"/>
                </a:rPr>
                <a:t>layer </a:t>
              </a:r>
              <a:r>
                <a:rPr sz="1200" spc="-19">
                  <a:solidFill>
                    <a:srgbClr val="0A236D"/>
                  </a:solidFill>
                  <a:cs typeface="Metropolis"/>
                </a:rPr>
                <a:t> </a:t>
              </a:r>
              <a:r>
                <a:rPr sz="1200" spc="-15">
                  <a:solidFill>
                    <a:srgbClr val="0A236D"/>
                  </a:solidFill>
                  <a:cs typeface="Metropolis"/>
                </a:rPr>
                <a:t>information</a:t>
              </a:r>
              <a:r>
                <a:rPr sz="1200" spc="-41">
                  <a:solidFill>
                    <a:srgbClr val="0A236D"/>
                  </a:solidFill>
                  <a:cs typeface="Metropolis"/>
                </a:rPr>
                <a:t> </a:t>
              </a:r>
              <a:r>
                <a:rPr sz="1200" spc="-11">
                  <a:solidFill>
                    <a:srgbClr val="0A236D"/>
                  </a:solidFill>
                  <a:cs typeface="Metropolis"/>
                </a:rPr>
                <a:t>(no</a:t>
              </a:r>
              <a:r>
                <a:rPr sz="1200" spc="-38">
                  <a:solidFill>
                    <a:srgbClr val="0A236D"/>
                  </a:solidFill>
                  <a:cs typeface="Metropolis"/>
                </a:rPr>
                <a:t> </a:t>
              </a:r>
              <a:r>
                <a:rPr sz="1200" spc="-15">
                  <a:solidFill>
                    <a:srgbClr val="0A236D"/>
                  </a:solidFill>
                  <a:cs typeface="Metropolis"/>
                </a:rPr>
                <a:t>traffic</a:t>
              </a:r>
              <a:r>
                <a:rPr sz="1200" spc="-38">
                  <a:solidFill>
                    <a:srgbClr val="0A236D"/>
                  </a:solidFill>
                  <a:cs typeface="Metropolis"/>
                </a:rPr>
                <a:t> </a:t>
              </a:r>
              <a:r>
                <a:rPr sz="1200" spc="-15">
                  <a:solidFill>
                    <a:srgbClr val="0A236D"/>
                  </a:solidFill>
                  <a:cs typeface="Metropolis"/>
                </a:rPr>
                <a:t>monitoring)</a:t>
              </a:r>
              <a:endParaRPr sz="1200">
                <a:solidFill>
                  <a:srgbClr val="0A236D"/>
                </a:solidFill>
                <a:cs typeface="Metropolis"/>
              </a:endParaRPr>
            </a:p>
          </p:txBody>
        </p:sp>
        <p:sp>
          <p:nvSpPr>
            <p:cNvPr id="25" name="object 103">
              <a:extLst>
                <a:ext uri="{FF2B5EF4-FFF2-40B4-BE49-F238E27FC236}">
                  <a16:creationId xmlns:a16="http://schemas.microsoft.com/office/drawing/2014/main" id="{BC107499-EE37-A385-4B39-C79CDD4FCC8A}"/>
                </a:ext>
              </a:extLst>
            </p:cNvPr>
            <p:cNvSpPr txBox="1"/>
            <p:nvPr/>
          </p:nvSpPr>
          <p:spPr>
            <a:xfrm>
              <a:off x="8435436" y="6920956"/>
              <a:ext cx="1009651" cy="259045"/>
            </a:xfrm>
            <a:prstGeom prst="rect">
              <a:avLst/>
            </a:prstGeom>
          </p:spPr>
          <p:txBody>
            <a:bodyPr vert="horz" wrap="square" lIns="0" tIns="9525" rIns="0" bIns="0" rtlCol="0">
              <a:spAutoFit/>
            </a:bodyPr>
            <a:lstStyle/>
            <a:p>
              <a:pPr marL="9525">
                <a:spcBef>
                  <a:spcPts val="75"/>
                </a:spcBef>
              </a:pPr>
              <a:r>
                <a:rPr sz="1200" b="1" spc="-15">
                  <a:solidFill>
                    <a:srgbClr val="0A236D"/>
                  </a:solidFill>
                  <a:cs typeface="Metropolis Semi Bold"/>
                </a:rPr>
                <a:t>Endpoints</a:t>
              </a:r>
              <a:endParaRPr sz="1200">
                <a:solidFill>
                  <a:srgbClr val="0A236D"/>
                </a:solidFill>
                <a:cs typeface="Metropolis Semi Bold"/>
              </a:endParaRPr>
            </a:p>
          </p:txBody>
        </p:sp>
        <p:sp>
          <p:nvSpPr>
            <p:cNvPr id="26" name="object 104">
              <a:extLst>
                <a:ext uri="{FF2B5EF4-FFF2-40B4-BE49-F238E27FC236}">
                  <a16:creationId xmlns:a16="http://schemas.microsoft.com/office/drawing/2014/main" id="{56486869-EEAA-B1A8-FD5A-EDA4F6717AAA}"/>
                </a:ext>
              </a:extLst>
            </p:cNvPr>
            <p:cNvSpPr txBox="1"/>
            <p:nvPr/>
          </p:nvSpPr>
          <p:spPr>
            <a:xfrm>
              <a:off x="7359615" y="5202454"/>
              <a:ext cx="2390140" cy="259045"/>
            </a:xfrm>
            <a:prstGeom prst="rect">
              <a:avLst/>
            </a:prstGeom>
          </p:spPr>
          <p:txBody>
            <a:bodyPr vert="horz" wrap="square" lIns="0" tIns="9525" rIns="0" bIns="0" rtlCol="0">
              <a:spAutoFit/>
            </a:bodyPr>
            <a:lstStyle/>
            <a:p>
              <a:pPr marL="9525">
                <a:spcBef>
                  <a:spcPts val="75"/>
                </a:spcBef>
              </a:pPr>
              <a:r>
                <a:rPr sz="1200" spc="-15">
                  <a:solidFill>
                    <a:srgbClr val="0A236D"/>
                  </a:solidFill>
                  <a:cs typeface="Metropolis"/>
                </a:rPr>
                <a:t>Physical</a:t>
              </a:r>
              <a:r>
                <a:rPr sz="1200" spc="-49">
                  <a:solidFill>
                    <a:srgbClr val="0A236D"/>
                  </a:solidFill>
                  <a:cs typeface="Metropolis"/>
                </a:rPr>
                <a:t> </a:t>
              </a:r>
              <a:r>
                <a:rPr sz="1200" spc="-19">
                  <a:solidFill>
                    <a:srgbClr val="0A236D"/>
                  </a:solidFill>
                  <a:cs typeface="Metropolis"/>
                </a:rPr>
                <a:t>Layer</a:t>
              </a:r>
              <a:r>
                <a:rPr sz="1200" spc="-49">
                  <a:solidFill>
                    <a:srgbClr val="0A236D"/>
                  </a:solidFill>
                  <a:cs typeface="Metropolis"/>
                </a:rPr>
                <a:t> </a:t>
              </a:r>
              <a:r>
                <a:rPr sz="1200" spc="-15">
                  <a:solidFill>
                    <a:srgbClr val="0A236D"/>
                  </a:solidFill>
                  <a:cs typeface="Metropolis"/>
                </a:rPr>
                <a:t>Interfaces</a:t>
              </a:r>
              <a:endParaRPr sz="1200">
                <a:solidFill>
                  <a:srgbClr val="0A236D"/>
                </a:solidFill>
                <a:cs typeface="Metropolis"/>
              </a:endParaRPr>
            </a:p>
          </p:txBody>
        </p:sp>
        <p:sp>
          <p:nvSpPr>
            <p:cNvPr id="27" name="object 105">
              <a:extLst>
                <a:ext uri="{FF2B5EF4-FFF2-40B4-BE49-F238E27FC236}">
                  <a16:creationId xmlns:a16="http://schemas.microsoft.com/office/drawing/2014/main" id="{D2A5D9A7-CB01-AC3F-7C3A-2C730D2B1B95}"/>
                </a:ext>
              </a:extLst>
            </p:cNvPr>
            <p:cNvSpPr txBox="1"/>
            <p:nvPr/>
          </p:nvSpPr>
          <p:spPr>
            <a:xfrm>
              <a:off x="7805700" y="1793578"/>
              <a:ext cx="2236471" cy="259045"/>
            </a:xfrm>
            <a:prstGeom prst="rect">
              <a:avLst/>
            </a:prstGeom>
          </p:spPr>
          <p:txBody>
            <a:bodyPr vert="horz" wrap="square" lIns="0" tIns="9525" rIns="0" bIns="0" rtlCol="0">
              <a:spAutoFit/>
            </a:bodyPr>
            <a:lstStyle/>
            <a:p>
              <a:pPr marL="9525">
                <a:spcBef>
                  <a:spcPts val="75"/>
                </a:spcBef>
              </a:pPr>
              <a:r>
                <a:rPr sz="1200" b="1" spc="-15">
                  <a:solidFill>
                    <a:srgbClr val="0A236D"/>
                  </a:solidFill>
                  <a:latin typeface="Metropolis Semi Bold"/>
                  <a:cs typeface="Metropolis Semi Bold"/>
                </a:rPr>
                <a:t>Net</a:t>
              </a:r>
              <a:r>
                <a:rPr sz="1200" b="1" spc="-41">
                  <a:solidFill>
                    <a:srgbClr val="0A236D"/>
                  </a:solidFill>
                  <a:latin typeface="Metropolis Semi Bold"/>
                  <a:cs typeface="Metropolis Semi Bold"/>
                </a:rPr>
                <a:t>w</a:t>
              </a:r>
              <a:r>
                <a:rPr sz="1200" b="1" spc="-15">
                  <a:solidFill>
                    <a:srgbClr val="0A236D"/>
                  </a:solidFill>
                  <a:latin typeface="Metropolis Semi Bold"/>
                  <a:cs typeface="Metropolis Semi Bold"/>
                </a:rPr>
                <a:t>or</a:t>
              </a:r>
              <a:r>
                <a:rPr sz="1200" b="1">
                  <a:solidFill>
                    <a:srgbClr val="0A236D"/>
                  </a:solidFill>
                  <a:latin typeface="Metropolis Semi Bold"/>
                  <a:cs typeface="Metropolis Semi Bold"/>
                </a:rPr>
                <a:t>k</a:t>
              </a:r>
              <a:r>
                <a:rPr sz="1200" b="1" spc="-26">
                  <a:solidFill>
                    <a:srgbClr val="0A236D"/>
                  </a:solidFill>
                  <a:latin typeface="Metropolis Semi Bold"/>
                  <a:cs typeface="Metropolis Semi Bold"/>
                </a:rPr>
                <a:t> </a:t>
              </a:r>
              <a:r>
                <a:rPr sz="1200" b="1" spc="-15">
                  <a:solidFill>
                    <a:srgbClr val="0A236D"/>
                  </a:solidFill>
                  <a:latin typeface="Metropolis Semi Bold"/>
                  <a:cs typeface="Metropolis Semi Bold"/>
                </a:rPr>
                <a:t>Infrastructure</a:t>
              </a:r>
              <a:endParaRPr sz="1200">
                <a:solidFill>
                  <a:srgbClr val="0A236D"/>
                </a:solidFill>
                <a:latin typeface="Metropolis Semi Bold"/>
                <a:cs typeface="Metropolis Semi Bold"/>
              </a:endParaRPr>
            </a:p>
          </p:txBody>
        </p:sp>
        <p:sp>
          <p:nvSpPr>
            <p:cNvPr id="28" name="object 106">
              <a:extLst>
                <a:ext uri="{FF2B5EF4-FFF2-40B4-BE49-F238E27FC236}">
                  <a16:creationId xmlns:a16="http://schemas.microsoft.com/office/drawing/2014/main" id="{509C6881-E556-B44A-0937-B083973362C7}"/>
                </a:ext>
              </a:extLst>
            </p:cNvPr>
            <p:cNvSpPr txBox="1"/>
            <p:nvPr/>
          </p:nvSpPr>
          <p:spPr>
            <a:xfrm>
              <a:off x="7384467" y="3253977"/>
              <a:ext cx="1755775" cy="259045"/>
            </a:xfrm>
            <a:prstGeom prst="rect">
              <a:avLst/>
            </a:prstGeom>
          </p:spPr>
          <p:txBody>
            <a:bodyPr vert="horz" wrap="square" lIns="0" tIns="9525" rIns="0" bIns="0" rtlCol="0">
              <a:spAutoFit/>
            </a:bodyPr>
            <a:lstStyle/>
            <a:p>
              <a:pPr marL="9525">
                <a:spcBef>
                  <a:spcPts val="75"/>
                </a:spcBef>
              </a:pPr>
              <a:r>
                <a:rPr sz="1200" spc="-15">
                  <a:solidFill>
                    <a:srgbClr val="0A236D"/>
                  </a:solidFill>
                  <a:cs typeface="Metropolis"/>
                </a:rPr>
                <a:t>Ethernet</a:t>
              </a:r>
              <a:r>
                <a:rPr sz="1200" spc="-71">
                  <a:solidFill>
                    <a:srgbClr val="0A236D"/>
                  </a:solidFill>
                  <a:cs typeface="Metropolis"/>
                </a:rPr>
                <a:t> </a:t>
              </a:r>
              <a:r>
                <a:rPr sz="1200" spc="-15">
                  <a:solidFill>
                    <a:srgbClr val="0A236D"/>
                  </a:solidFill>
                  <a:cs typeface="Metropolis"/>
                </a:rPr>
                <a:t>Switches</a:t>
              </a:r>
              <a:endParaRPr sz="1200">
                <a:solidFill>
                  <a:srgbClr val="0A236D"/>
                </a:solidFill>
                <a:cs typeface="Metropolis"/>
              </a:endParaRPr>
            </a:p>
          </p:txBody>
        </p:sp>
        <p:sp>
          <p:nvSpPr>
            <p:cNvPr id="29" name="object 107">
              <a:extLst>
                <a:ext uri="{FF2B5EF4-FFF2-40B4-BE49-F238E27FC236}">
                  <a16:creationId xmlns:a16="http://schemas.microsoft.com/office/drawing/2014/main" id="{CE9CEF45-8EE2-5E03-BBAC-452CF3BF4338}"/>
                </a:ext>
              </a:extLst>
            </p:cNvPr>
            <p:cNvSpPr txBox="1"/>
            <p:nvPr/>
          </p:nvSpPr>
          <p:spPr>
            <a:xfrm>
              <a:off x="9311820" y="3253977"/>
              <a:ext cx="1086485" cy="757216"/>
            </a:xfrm>
            <a:prstGeom prst="rect">
              <a:avLst/>
            </a:prstGeom>
          </p:spPr>
          <p:txBody>
            <a:bodyPr vert="horz" wrap="square" lIns="0" tIns="1905" rIns="0" bIns="0" rtlCol="0">
              <a:spAutoFit/>
            </a:bodyPr>
            <a:lstStyle/>
            <a:p>
              <a:pPr marL="9525" marR="3810" indent="210026">
                <a:lnSpc>
                  <a:spcPct val="104200"/>
                </a:lnSpc>
                <a:spcBef>
                  <a:spcPts val="15"/>
                </a:spcBef>
              </a:pPr>
              <a:r>
                <a:rPr sz="1200" spc="-15">
                  <a:solidFill>
                    <a:srgbClr val="0A236D"/>
                  </a:solidFill>
                  <a:cs typeface="Metropolis"/>
                </a:rPr>
                <a:t>Wi-Fi </a:t>
              </a:r>
              <a:r>
                <a:rPr sz="1200" spc="-11">
                  <a:solidFill>
                    <a:srgbClr val="0A236D"/>
                  </a:solidFill>
                  <a:cs typeface="Metropolis"/>
                </a:rPr>
                <a:t> </a:t>
              </a:r>
              <a:r>
                <a:rPr sz="1200" spc="-15">
                  <a:solidFill>
                    <a:srgbClr val="0A236D"/>
                  </a:solidFill>
                  <a:cs typeface="Metropolis"/>
                </a:rPr>
                <a:t>WLCs+APs</a:t>
              </a:r>
              <a:endParaRPr sz="1200">
                <a:solidFill>
                  <a:srgbClr val="0A236D"/>
                </a:solidFill>
                <a:cs typeface="Metropolis"/>
              </a:endParaRPr>
            </a:p>
          </p:txBody>
        </p:sp>
        <p:grpSp>
          <p:nvGrpSpPr>
            <p:cNvPr id="31" name="object 109">
              <a:extLst>
                <a:ext uri="{FF2B5EF4-FFF2-40B4-BE49-F238E27FC236}">
                  <a16:creationId xmlns:a16="http://schemas.microsoft.com/office/drawing/2014/main" id="{1A8B0183-5207-5821-6EBD-D3D61F5401AF}"/>
                </a:ext>
              </a:extLst>
            </p:cNvPr>
            <p:cNvGrpSpPr/>
            <p:nvPr/>
          </p:nvGrpSpPr>
          <p:grpSpPr>
            <a:xfrm>
              <a:off x="2145612" y="3165015"/>
              <a:ext cx="9711830" cy="5184460"/>
              <a:chOff x="2145612" y="3165015"/>
              <a:chExt cx="9711830" cy="5184460"/>
            </a:xfrm>
          </p:grpSpPr>
          <p:sp>
            <p:nvSpPr>
              <p:cNvPr id="34" name="object 110">
                <a:extLst>
                  <a:ext uri="{FF2B5EF4-FFF2-40B4-BE49-F238E27FC236}">
                    <a16:creationId xmlns:a16="http://schemas.microsoft.com/office/drawing/2014/main" id="{AB987F4F-8592-0938-94D5-FF93856B4A2E}"/>
                  </a:ext>
                </a:extLst>
              </p:cNvPr>
              <p:cNvSpPr/>
              <p:nvPr/>
            </p:nvSpPr>
            <p:spPr>
              <a:xfrm>
                <a:off x="2145612" y="5806935"/>
                <a:ext cx="3663950" cy="2542540"/>
              </a:xfrm>
              <a:custGeom>
                <a:avLst/>
                <a:gdLst/>
                <a:ahLst/>
                <a:cxnLst/>
                <a:rect l="l" t="t" r="r" b="b"/>
                <a:pathLst>
                  <a:path w="3663950" h="2542540">
                    <a:moveTo>
                      <a:pt x="3663340" y="2351836"/>
                    </a:moveTo>
                    <a:lnTo>
                      <a:pt x="3658286" y="2395379"/>
                    </a:lnTo>
                    <a:lnTo>
                      <a:pt x="3643901" y="2435423"/>
                    </a:lnTo>
                    <a:lnTo>
                      <a:pt x="3621352" y="2470802"/>
                    </a:lnTo>
                    <a:lnTo>
                      <a:pt x="3591805" y="2500349"/>
                    </a:lnTo>
                    <a:lnTo>
                      <a:pt x="3556427" y="2522898"/>
                    </a:lnTo>
                    <a:lnTo>
                      <a:pt x="3516383" y="2537282"/>
                    </a:lnTo>
                    <a:lnTo>
                      <a:pt x="3472840" y="2542336"/>
                    </a:lnTo>
                    <a:lnTo>
                      <a:pt x="190500" y="2542336"/>
                    </a:lnTo>
                    <a:lnTo>
                      <a:pt x="146957" y="2537282"/>
                    </a:lnTo>
                    <a:lnTo>
                      <a:pt x="106913" y="2522898"/>
                    </a:lnTo>
                    <a:lnTo>
                      <a:pt x="71534" y="2500349"/>
                    </a:lnTo>
                    <a:lnTo>
                      <a:pt x="41987" y="2470802"/>
                    </a:lnTo>
                    <a:lnTo>
                      <a:pt x="19438" y="2435423"/>
                    </a:lnTo>
                    <a:lnTo>
                      <a:pt x="5054" y="2395379"/>
                    </a:lnTo>
                    <a:lnTo>
                      <a:pt x="0" y="2351836"/>
                    </a:lnTo>
                    <a:lnTo>
                      <a:pt x="0" y="190499"/>
                    </a:lnTo>
                    <a:lnTo>
                      <a:pt x="5054" y="146957"/>
                    </a:lnTo>
                    <a:lnTo>
                      <a:pt x="19438" y="106913"/>
                    </a:lnTo>
                    <a:lnTo>
                      <a:pt x="41987" y="71534"/>
                    </a:lnTo>
                    <a:lnTo>
                      <a:pt x="71534" y="41987"/>
                    </a:lnTo>
                    <a:lnTo>
                      <a:pt x="106913" y="19438"/>
                    </a:lnTo>
                    <a:lnTo>
                      <a:pt x="146957" y="5054"/>
                    </a:lnTo>
                    <a:lnTo>
                      <a:pt x="190500" y="0"/>
                    </a:lnTo>
                    <a:lnTo>
                      <a:pt x="3472840" y="0"/>
                    </a:lnTo>
                    <a:lnTo>
                      <a:pt x="3516383" y="5054"/>
                    </a:lnTo>
                    <a:lnTo>
                      <a:pt x="3556427" y="19438"/>
                    </a:lnTo>
                    <a:lnTo>
                      <a:pt x="3591805" y="41987"/>
                    </a:lnTo>
                    <a:lnTo>
                      <a:pt x="3621352" y="71534"/>
                    </a:lnTo>
                    <a:lnTo>
                      <a:pt x="3643901" y="106913"/>
                    </a:lnTo>
                    <a:lnTo>
                      <a:pt x="3658286" y="146957"/>
                    </a:lnTo>
                    <a:lnTo>
                      <a:pt x="3663340" y="190499"/>
                    </a:lnTo>
                    <a:lnTo>
                      <a:pt x="3663340" y="2351836"/>
                    </a:lnTo>
                    <a:close/>
                  </a:path>
                </a:pathLst>
              </a:custGeom>
              <a:ln w="11760">
                <a:solidFill>
                  <a:srgbClr val="FFFFFF"/>
                </a:solidFill>
              </a:ln>
            </p:spPr>
            <p:txBody>
              <a:bodyPr wrap="square" lIns="0" tIns="0" rIns="0" bIns="0" rtlCol="0"/>
              <a:lstStyle/>
              <a:p>
                <a:endParaRPr sz="1050">
                  <a:solidFill>
                    <a:srgbClr val="0A236D"/>
                  </a:solidFill>
                </a:endParaRPr>
              </a:p>
            </p:txBody>
          </p:sp>
          <p:pic>
            <p:nvPicPr>
              <p:cNvPr id="35" name="object 111">
                <a:extLst>
                  <a:ext uri="{FF2B5EF4-FFF2-40B4-BE49-F238E27FC236}">
                    <a16:creationId xmlns:a16="http://schemas.microsoft.com/office/drawing/2014/main" id="{2E47AD0D-482E-9AEA-0D28-17CD646C0380}"/>
                  </a:ext>
                </a:extLst>
              </p:cNvPr>
              <p:cNvPicPr/>
              <p:nvPr/>
            </p:nvPicPr>
            <p:blipFill>
              <a:blip r:embed="rId32" cstate="print"/>
              <a:stretch>
                <a:fillRect/>
              </a:stretch>
            </p:blipFill>
            <p:spPr>
              <a:xfrm>
                <a:off x="2489932" y="6534152"/>
                <a:ext cx="1228635" cy="224706"/>
              </a:xfrm>
              <a:prstGeom prst="rect">
                <a:avLst/>
              </a:prstGeom>
            </p:spPr>
          </p:pic>
          <p:pic>
            <p:nvPicPr>
              <p:cNvPr id="36" name="object 112">
                <a:extLst>
                  <a:ext uri="{FF2B5EF4-FFF2-40B4-BE49-F238E27FC236}">
                    <a16:creationId xmlns:a16="http://schemas.microsoft.com/office/drawing/2014/main" id="{A32B0311-D618-501A-361E-58B44E2A88ED}"/>
                  </a:ext>
                </a:extLst>
              </p:cNvPr>
              <p:cNvPicPr/>
              <p:nvPr/>
            </p:nvPicPr>
            <p:blipFill>
              <a:blip r:embed="rId33" cstate="print"/>
              <a:stretch>
                <a:fillRect/>
              </a:stretch>
            </p:blipFill>
            <p:spPr>
              <a:xfrm>
                <a:off x="2590065" y="7805838"/>
                <a:ext cx="1028368" cy="303288"/>
              </a:xfrm>
              <a:prstGeom prst="rect">
                <a:avLst/>
              </a:prstGeom>
            </p:spPr>
          </p:pic>
          <p:pic>
            <p:nvPicPr>
              <p:cNvPr id="37" name="object 113">
                <a:extLst>
                  <a:ext uri="{FF2B5EF4-FFF2-40B4-BE49-F238E27FC236}">
                    <a16:creationId xmlns:a16="http://schemas.microsoft.com/office/drawing/2014/main" id="{F1B8680A-C65D-ED94-E1D6-3B41EC345940}"/>
                  </a:ext>
                </a:extLst>
              </p:cNvPr>
              <p:cNvPicPr/>
              <p:nvPr/>
            </p:nvPicPr>
            <p:blipFill>
              <a:blip r:embed="rId34" cstate="print"/>
              <a:stretch>
                <a:fillRect/>
              </a:stretch>
            </p:blipFill>
            <p:spPr>
              <a:xfrm>
                <a:off x="4052875" y="6547063"/>
                <a:ext cx="1373329" cy="189966"/>
              </a:xfrm>
              <a:prstGeom prst="rect">
                <a:avLst/>
              </a:prstGeom>
            </p:spPr>
          </p:pic>
          <p:pic>
            <p:nvPicPr>
              <p:cNvPr id="38" name="object 114">
                <a:extLst>
                  <a:ext uri="{FF2B5EF4-FFF2-40B4-BE49-F238E27FC236}">
                    <a16:creationId xmlns:a16="http://schemas.microsoft.com/office/drawing/2014/main" id="{5F3C4BFB-A256-8BEB-EF7E-52DD88FF36AF}"/>
                  </a:ext>
                </a:extLst>
              </p:cNvPr>
              <p:cNvPicPr/>
              <p:nvPr/>
            </p:nvPicPr>
            <p:blipFill>
              <a:blip r:embed="rId35" cstate="print"/>
              <a:stretch>
                <a:fillRect/>
              </a:stretch>
            </p:blipFill>
            <p:spPr>
              <a:xfrm>
                <a:off x="2726866" y="6986178"/>
                <a:ext cx="754768" cy="621928"/>
              </a:xfrm>
              <a:prstGeom prst="rect">
                <a:avLst/>
              </a:prstGeom>
            </p:spPr>
          </p:pic>
          <p:pic>
            <p:nvPicPr>
              <p:cNvPr id="41" name="object 116">
                <a:extLst>
                  <a:ext uri="{FF2B5EF4-FFF2-40B4-BE49-F238E27FC236}">
                    <a16:creationId xmlns:a16="http://schemas.microsoft.com/office/drawing/2014/main" id="{0A9CAA43-DE7F-B9C2-EBBF-C6F9D6A3969D}"/>
                  </a:ext>
                </a:extLst>
              </p:cNvPr>
              <p:cNvPicPr/>
              <p:nvPr/>
            </p:nvPicPr>
            <p:blipFill>
              <a:blip r:embed="rId36" cstate="print"/>
              <a:stretch>
                <a:fillRect/>
              </a:stretch>
            </p:blipFill>
            <p:spPr>
              <a:xfrm>
                <a:off x="3991702" y="7786657"/>
                <a:ext cx="1495458" cy="259462"/>
              </a:xfrm>
              <a:prstGeom prst="rect">
                <a:avLst/>
              </a:prstGeom>
            </p:spPr>
          </p:pic>
          <p:pic>
            <p:nvPicPr>
              <p:cNvPr id="42" name="object 117">
                <a:extLst>
                  <a:ext uri="{FF2B5EF4-FFF2-40B4-BE49-F238E27FC236}">
                    <a16:creationId xmlns:a16="http://schemas.microsoft.com/office/drawing/2014/main" id="{9AC90CCE-64E7-8744-102D-E24477509598}"/>
                  </a:ext>
                </a:extLst>
              </p:cNvPr>
              <p:cNvPicPr/>
              <p:nvPr/>
            </p:nvPicPr>
            <p:blipFill>
              <a:blip r:embed="rId37" cstate="print"/>
              <a:stretch>
                <a:fillRect/>
              </a:stretch>
            </p:blipFill>
            <p:spPr>
              <a:xfrm>
                <a:off x="11744362" y="3907396"/>
                <a:ext cx="113080" cy="113106"/>
              </a:xfrm>
              <a:prstGeom prst="rect">
                <a:avLst/>
              </a:prstGeom>
            </p:spPr>
          </p:pic>
          <p:pic>
            <p:nvPicPr>
              <p:cNvPr id="43" name="object 118">
                <a:extLst>
                  <a:ext uri="{FF2B5EF4-FFF2-40B4-BE49-F238E27FC236}">
                    <a16:creationId xmlns:a16="http://schemas.microsoft.com/office/drawing/2014/main" id="{C3F055DC-2F31-71C4-785C-F1F7E45099F8}"/>
                  </a:ext>
                </a:extLst>
              </p:cNvPr>
              <p:cNvPicPr/>
              <p:nvPr/>
            </p:nvPicPr>
            <p:blipFill>
              <a:blip r:embed="rId38" cstate="print"/>
              <a:stretch>
                <a:fillRect/>
              </a:stretch>
            </p:blipFill>
            <p:spPr>
              <a:xfrm>
                <a:off x="11744362" y="4342041"/>
                <a:ext cx="113080" cy="113093"/>
              </a:xfrm>
              <a:prstGeom prst="rect">
                <a:avLst/>
              </a:prstGeom>
            </p:spPr>
          </p:pic>
          <p:pic>
            <p:nvPicPr>
              <p:cNvPr id="44" name="object 119">
                <a:extLst>
                  <a:ext uri="{FF2B5EF4-FFF2-40B4-BE49-F238E27FC236}">
                    <a16:creationId xmlns:a16="http://schemas.microsoft.com/office/drawing/2014/main" id="{4A83BB73-921C-F33D-6BB5-4CD6C4EA214B}"/>
                  </a:ext>
                </a:extLst>
              </p:cNvPr>
              <p:cNvPicPr/>
              <p:nvPr/>
            </p:nvPicPr>
            <p:blipFill>
              <a:blip r:embed="rId39" cstate="print"/>
              <a:stretch>
                <a:fillRect/>
              </a:stretch>
            </p:blipFill>
            <p:spPr>
              <a:xfrm>
                <a:off x="11744362" y="4776685"/>
                <a:ext cx="113080" cy="113093"/>
              </a:xfrm>
              <a:prstGeom prst="rect">
                <a:avLst/>
              </a:prstGeom>
            </p:spPr>
          </p:pic>
          <p:pic>
            <p:nvPicPr>
              <p:cNvPr id="45" name="object 120">
                <a:extLst>
                  <a:ext uri="{FF2B5EF4-FFF2-40B4-BE49-F238E27FC236}">
                    <a16:creationId xmlns:a16="http://schemas.microsoft.com/office/drawing/2014/main" id="{9464500A-8BED-E69F-38D6-7CA1C9E71FDE}"/>
                  </a:ext>
                </a:extLst>
              </p:cNvPr>
              <p:cNvPicPr/>
              <p:nvPr/>
            </p:nvPicPr>
            <p:blipFill>
              <a:blip r:embed="rId39" cstate="print"/>
              <a:stretch>
                <a:fillRect/>
              </a:stretch>
            </p:blipFill>
            <p:spPr>
              <a:xfrm>
                <a:off x="11744362" y="5211330"/>
                <a:ext cx="113080" cy="113093"/>
              </a:xfrm>
              <a:prstGeom prst="rect">
                <a:avLst/>
              </a:prstGeom>
            </p:spPr>
          </p:pic>
          <p:sp>
            <p:nvSpPr>
              <p:cNvPr id="51" name="object 126">
                <a:extLst>
                  <a:ext uri="{FF2B5EF4-FFF2-40B4-BE49-F238E27FC236}">
                    <a16:creationId xmlns:a16="http://schemas.microsoft.com/office/drawing/2014/main" id="{7724908D-3161-1A39-728F-B76D770EDB60}"/>
                  </a:ext>
                </a:extLst>
              </p:cNvPr>
              <p:cNvSpPr/>
              <p:nvPr/>
            </p:nvSpPr>
            <p:spPr>
              <a:xfrm>
                <a:off x="3970940" y="3309945"/>
                <a:ext cx="0" cy="19050"/>
              </a:xfrm>
              <a:custGeom>
                <a:avLst/>
                <a:gdLst/>
                <a:ahLst/>
                <a:cxnLst/>
                <a:rect l="l" t="t" r="r" b="b"/>
                <a:pathLst>
                  <a:path h="19050">
                    <a:moveTo>
                      <a:pt x="0" y="0"/>
                    </a:moveTo>
                    <a:lnTo>
                      <a:pt x="0" y="19050"/>
                    </a:lnTo>
                  </a:path>
                </a:pathLst>
              </a:custGeom>
              <a:ln w="12700">
                <a:solidFill>
                  <a:srgbClr val="000000"/>
                </a:solidFill>
              </a:ln>
            </p:spPr>
            <p:txBody>
              <a:bodyPr wrap="square" lIns="0" tIns="0" rIns="0" bIns="0" rtlCol="0"/>
              <a:lstStyle/>
              <a:p>
                <a:endParaRPr sz="1050">
                  <a:solidFill>
                    <a:srgbClr val="0A236D"/>
                  </a:solidFill>
                </a:endParaRPr>
              </a:p>
            </p:txBody>
          </p:sp>
          <p:sp>
            <p:nvSpPr>
              <p:cNvPr id="52" name="object 127">
                <a:extLst>
                  <a:ext uri="{FF2B5EF4-FFF2-40B4-BE49-F238E27FC236}">
                    <a16:creationId xmlns:a16="http://schemas.microsoft.com/office/drawing/2014/main" id="{87AB9C6A-4611-49C9-895D-CBE5273EE885}"/>
                  </a:ext>
                </a:extLst>
              </p:cNvPr>
              <p:cNvSpPr/>
              <p:nvPr/>
            </p:nvSpPr>
            <p:spPr>
              <a:xfrm>
                <a:off x="3970940" y="3362885"/>
                <a:ext cx="0" cy="186690"/>
              </a:xfrm>
              <a:custGeom>
                <a:avLst/>
                <a:gdLst/>
                <a:ahLst/>
                <a:cxnLst/>
                <a:rect l="l" t="t" r="r" b="b"/>
                <a:pathLst>
                  <a:path h="186689">
                    <a:moveTo>
                      <a:pt x="0" y="0"/>
                    </a:moveTo>
                    <a:lnTo>
                      <a:pt x="0" y="186372"/>
                    </a:lnTo>
                  </a:path>
                </a:pathLst>
              </a:custGeom>
              <a:ln w="12700">
                <a:solidFill>
                  <a:srgbClr val="000000"/>
                </a:solidFill>
                <a:prstDash val="dash"/>
              </a:ln>
            </p:spPr>
            <p:txBody>
              <a:bodyPr wrap="square" lIns="0" tIns="0" rIns="0" bIns="0" rtlCol="0"/>
              <a:lstStyle/>
              <a:p>
                <a:endParaRPr sz="1050">
                  <a:solidFill>
                    <a:srgbClr val="0A236D"/>
                  </a:solidFill>
                </a:endParaRPr>
              </a:p>
            </p:txBody>
          </p:sp>
          <p:sp>
            <p:nvSpPr>
              <p:cNvPr id="53" name="object 128">
                <a:extLst>
                  <a:ext uri="{FF2B5EF4-FFF2-40B4-BE49-F238E27FC236}">
                    <a16:creationId xmlns:a16="http://schemas.microsoft.com/office/drawing/2014/main" id="{109D19C9-9E97-3CE9-BC02-CDF50D2EE385}"/>
                  </a:ext>
                </a:extLst>
              </p:cNvPr>
              <p:cNvSpPr/>
              <p:nvPr/>
            </p:nvSpPr>
            <p:spPr>
              <a:xfrm>
                <a:off x="3970940" y="3566196"/>
                <a:ext cx="0" cy="19050"/>
              </a:xfrm>
              <a:custGeom>
                <a:avLst/>
                <a:gdLst/>
                <a:ahLst/>
                <a:cxnLst/>
                <a:rect l="l" t="t" r="r" b="b"/>
                <a:pathLst>
                  <a:path h="19050">
                    <a:moveTo>
                      <a:pt x="0" y="0"/>
                    </a:moveTo>
                    <a:lnTo>
                      <a:pt x="0" y="19050"/>
                    </a:lnTo>
                  </a:path>
                </a:pathLst>
              </a:custGeom>
              <a:ln w="12700">
                <a:solidFill>
                  <a:srgbClr val="000000"/>
                </a:solidFill>
              </a:ln>
            </p:spPr>
            <p:txBody>
              <a:bodyPr wrap="square" lIns="0" tIns="0" rIns="0" bIns="0" rtlCol="0"/>
              <a:lstStyle/>
              <a:p>
                <a:endParaRPr sz="1050">
                  <a:solidFill>
                    <a:srgbClr val="0A236D"/>
                  </a:solidFill>
                </a:endParaRPr>
              </a:p>
            </p:txBody>
          </p:sp>
          <p:sp>
            <p:nvSpPr>
              <p:cNvPr id="54" name="object 129">
                <a:extLst>
                  <a:ext uri="{FF2B5EF4-FFF2-40B4-BE49-F238E27FC236}">
                    <a16:creationId xmlns:a16="http://schemas.microsoft.com/office/drawing/2014/main" id="{F9C154F6-9369-46F1-CD13-8937A86EB175}"/>
                  </a:ext>
                </a:extLst>
              </p:cNvPr>
              <p:cNvSpPr/>
              <p:nvPr/>
            </p:nvSpPr>
            <p:spPr>
              <a:xfrm>
                <a:off x="3961415" y="3165015"/>
                <a:ext cx="19050" cy="16510"/>
              </a:xfrm>
              <a:custGeom>
                <a:avLst/>
                <a:gdLst/>
                <a:ahLst/>
                <a:cxnLst/>
                <a:rect l="l" t="t" r="r" b="b"/>
                <a:pathLst>
                  <a:path w="19050" h="16510">
                    <a:moveTo>
                      <a:pt x="19050" y="16497"/>
                    </a:moveTo>
                    <a:lnTo>
                      <a:pt x="9525" y="0"/>
                    </a:lnTo>
                    <a:lnTo>
                      <a:pt x="0" y="16497"/>
                    </a:lnTo>
                  </a:path>
                </a:pathLst>
              </a:custGeom>
              <a:ln w="12700">
                <a:solidFill>
                  <a:srgbClr val="000000"/>
                </a:solidFill>
              </a:ln>
            </p:spPr>
            <p:txBody>
              <a:bodyPr wrap="square" lIns="0" tIns="0" rIns="0" bIns="0" rtlCol="0"/>
              <a:lstStyle/>
              <a:p>
                <a:endParaRPr sz="1050">
                  <a:solidFill>
                    <a:srgbClr val="0A236D"/>
                  </a:solidFill>
                </a:endParaRPr>
              </a:p>
            </p:txBody>
          </p:sp>
          <p:sp>
            <p:nvSpPr>
              <p:cNvPr id="55" name="object 130">
                <a:extLst>
                  <a:ext uri="{FF2B5EF4-FFF2-40B4-BE49-F238E27FC236}">
                    <a16:creationId xmlns:a16="http://schemas.microsoft.com/office/drawing/2014/main" id="{6E1ED0A9-48D1-6DB3-2AD5-95C4C43B83FF}"/>
                  </a:ext>
                </a:extLst>
              </p:cNvPr>
              <p:cNvSpPr/>
              <p:nvPr/>
            </p:nvSpPr>
            <p:spPr>
              <a:xfrm>
                <a:off x="3915935" y="3213021"/>
                <a:ext cx="27305" cy="47625"/>
              </a:xfrm>
              <a:custGeom>
                <a:avLst/>
                <a:gdLst/>
                <a:ahLst/>
                <a:cxnLst/>
                <a:rect l="l" t="t" r="r" b="b"/>
                <a:pathLst>
                  <a:path w="27304" h="47625">
                    <a:moveTo>
                      <a:pt x="27292" y="0"/>
                    </a:moveTo>
                    <a:lnTo>
                      <a:pt x="0" y="47269"/>
                    </a:lnTo>
                  </a:path>
                </a:pathLst>
              </a:custGeom>
              <a:ln w="12700">
                <a:solidFill>
                  <a:srgbClr val="000000"/>
                </a:solidFill>
                <a:prstDash val="dash"/>
              </a:ln>
            </p:spPr>
            <p:txBody>
              <a:bodyPr wrap="square" lIns="0" tIns="0" rIns="0" bIns="0" rtlCol="0"/>
              <a:lstStyle/>
              <a:p>
                <a:endParaRPr sz="1050">
                  <a:solidFill>
                    <a:srgbClr val="0A236D"/>
                  </a:solidFill>
                </a:endParaRPr>
              </a:p>
            </p:txBody>
          </p:sp>
          <p:sp>
            <p:nvSpPr>
              <p:cNvPr id="56" name="object 131">
                <a:extLst>
                  <a:ext uri="{FF2B5EF4-FFF2-40B4-BE49-F238E27FC236}">
                    <a16:creationId xmlns:a16="http://schemas.microsoft.com/office/drawing/2014/main" id="{BEB4C38C-8756-130F-A7B5-CDED278015AA}"/>
                  </a:ext>
                </a:extLst>
              </p:cNvPr>
              <p:cNvSpPr/>
              <p:nvPr/>
            </p:nvSpPr>
            <p:spPr>
              <a:xfrm>
                <a:off x="3897321" y="3276037"/>
                <a:ext cx="19050" cy="16510"/>
              </a:xfrm>
              <a:custGeom>
                <a:avLst/>
                <a:gdLst/>
                <a:ahLst/>
                <a:cxnLst/>
                <a:rect l="l" t="t" r="r" b="b"/>
                <a:pathLst>
                  <a:path w="19050" h="16510">
                    <a:moveTo>
                      <a:pt x="9525" y="0"/>
                    </a:moveTo>
                    <a:lnTo>
                      <a:pt x="0" y="16497"/>
                    </a:lnTo>
                    <a:lnTo>
                      <a:pt x="19050" y="16497"/>
                    </a:lnTo>
                  </a:path>
                </a:pathLst>
              </a:custGeom>
              <a:ln w="12700">
                <a:solidFill>
                  <a:srgbClr val="000000"/>
                </a:solidFill>
              </a:ln>
            </p:spPr>
            <p:txBody>
              <a:bodyPr wrap="square" lIns="0" tIns="0" rIns="0" bIns="0" rtlCol="0"/>
              <a:lstStyle/>
              <a:p>
                <a:endParaRPr sz="1050">
                  <a:solidFill>
                    <a:srgbClr val="0A236D"/>
                  </a:solidFill>
                </a:endParaRPr>
              </a:p>
            </p:txBody>
          </p:sp>
          <p:sp>
            <p:nvSpPr>
              <p:cNvPr id="57" name="object 132">
                <a:extLst>
                  <a:ext uri="{FF2B5EF4-FFF2-40B4-BE49-F238E27FC236}">
                    <a16:creationId xmlns:a16="http://schemas.microsoft.com/office/drawing/2014/main" id="{B047E250-77B8-2BCF-4DF6-5F8B29D4365B}"/>
                  </a:ext>
                </a:extLst>
              </p:cNvPr>
              <p:cNvSpPr/>
              <p:nvPr/>
            </p:nvSpPr>
            <p:spPr>
              <a:xfrm>
                <a:off x="3952753" y="3292538"/>
                <a:ext cx="54610" cy="0"/>
              </a:xfrm>
              <a:custGeom>
                <a:avLst/>
                <a:gdLst/>
                <a:ahLst/>
                <a:cxnLst/>
                <a:rect l="l" t="t" r="r" b="b"/>
                <a:pathLst>
                  <a:path w="54610">
                    <a:moveTo>
                      <a:pt x="0" y="0"/>
                    </a:moveTo>
                    <a:lnTo>
                      <a:pt x="54571" y="0"/>
                    </a:lnTo>
                  </a:path>
                </a:pathLst>
              </a:custGeom>
              <a:ln w="12700">
                <a:solidFill>
                  <a:srgbClr val="000000"/>
                </a:solidFill>
                <a:prstDash val="dash"/>
              </a:ln>
            </p:spPr>
            <p:txBody>
              <a:bodyPr wrap="square" lIns="0" tIns="0" rIns="0" bIns="0" rtlCol="0"/>
              <a:lstStyle/>
              <a:p>
                <a:endParaRPr sz="1050">
                  <a:solidFill>
                    <a:srgbClr val="0A236D"/>
                  </a:solidFill>
                </a:endParaRPr>
              </a:p>
            </p:txBody>
          </p:sp>
          <p:sp>
            <p:nvSpPr>
              <p:cNvPr id="58" name="object 133">
                <a:extLst>
                  <a:ext uri="{FF2B5EF4-FFF2-40B4-BE49-F238E27FC236}">
                    <a16:creationId xmlns:a16="http://schemas.microsoft.com/office/drawing/2014/main" id="{AA4C893A-713C-442D-A832-7228D7568E04}"/>
                  </a:ext>
                </a:extLst>
              </p:cNvPr>
              <p:cNvSpPr/>
              <p:nvPr/>
            </p:nvSpPr>
            <p:spPr>
              <a:xfrm>
                <a:off x="4025517" y="3276041"/>
                <a:ext cx="19050" cy="16510"/>
              </a:xfrm>
              <a:custGeom>
                <a:avLst/>
                <a:gdLst/>
                <a:ahLst/>
                <a:cxnLst/>
                <a:rect l="l" t="t" r="r" b="b"/>
                <a:pathLst>
                  <a:path w="19050" h="16510">
                    <a:moveTo>
                      <a:pt x="0" y="16497"/>
                    </a:moveTo>
                    <a:lnTo>
                      <a:pt x="19050" y="16497"/>
                    </a:lnTo>
                    <a:lnTo>
                      <a:pt x="9525" y="0"/>
                    </a:lnTo>
                  </a:path>
                </a:pathLst>
              </a:custGeom>
              <a:ln w="12700">
                <a:solidFill>
                  <a:srgbClr val="000000"/>
                </a:solidFill>
              </a:ln>
            </p:spPr>
            <p:txBody>
              <a:bodyPr wrap="square" lIns="0" tIns="0" rIns="0" bIns="0" rtlCol="0"/>
              <a:lstStyle/>
              <a:p>
                <a:endParaRPr sz="1050">
                  <a:solidFill>
                    <a:srgbClr val="0A236D"/>
                  </a:solidFill>
                </a:endParaRPr>
              </a:p>
            </p:txBody>
          </p:sp>
          <p:sp>
            <p:nvSpPr>
              <p:cNvPr id="59" name="object 134">
                <a:extLst>
                  <a:ext uri="{FF2B5EF4-FFF2-40B4-BE49-F238E27FC236}">
                    <a16:creationId xmlns:a16="http://schemas.microsoft.com/office/drawing/2014/main" id="{D23F750A-91FD-2196-588C-44DBF00DF166}"/>
                  </a:ext>
                </a:extLst>
              </p:cNvPr>
              <p:cNvSpPr/>
              <p:nvPr/>
            </p:nvSpPr>
            <p:spPr>
              <a:xfrm>
                <a:off x="3989562" y="3197259"/>
                <a:ext cx="27305" cy="47625"/>
              </a:xfrm>
              <a:custGeom>
                <a:avLst/>
                <a:gdLst/>
                <a:ahLst/>
                <a:cxnLst/>
                <a:rect l="l" t="t" r="r" b="b"/>
                <a:pathLst>
                  <a:path w="27304" h="47625">
                    <a:moveTo>
                      <a:pt x="27292" y="47269"/>
                    </a:moveTo>
                    <a:lnTo>
                      <a:pt x="0" y="0"/>
                    </a:lnTo>
                  </a:path>
                </a:pathLst>
              </a:custGeom>
              <a:ln w="12700">
                <a:solidFill>
                  <a:srgbClr val="000000"/>
                </a:solidFill>
                <a:prstDash val="dash"/>
              </a:ln>
            </p:spPr>
            <p:txBody>
              <a:bodyPr wrap="square" lIns="0" tIns="0" rIns="0" bIns="0" rtlCol="0"/>
              <a:lstStyle/>
              <a:p>
                <a:endParaRPr sz="1050">
                  <a:solidFill>
                    <a:srgbClr val="0A236D"/>
                  </a:solidFill>
                </a:endParaRPr>
              </a:p>
            </p:txBody>
          </p:sp>
          <p:sp>
            <p:nvSpPr>
              <p:cNvPr id="60" name="object 135">
                <a:extLst>
                  <a:ext uri="{FF2B5EF4-FFF2-40B4-BE49-F238E27FC236}">
                    <a16:creationId xmlns:a16="http://schemas.microsoft.com/office/drawing/2014/main" id="{EF579B02-A5D6-65F1-25F1-797725A811FE}"/>
                  </a:ext>
                </a:extLst>
              </p:cNvPr>
              <p:cNvSpPr/>
              <p:nvPr/>
            </p:nvSpPr>
            <p:spPr>
              <a:xfrm>
                <a:off x="3897322" y="3581737"/>
                <a:ext cx="147320" cy="127635"/>
              </a:xfrm>
              <a:custGeom>
                <a:avLst/>
                <a:gdLst/>
                <a:ahLst/>
                <a:cxnLst/>
                <a:rect l="l" t="t" r="r" b="b"/>
                <a:pathLst>
                  <a:path w="147320" h="127635">
                    <a:moveTo>
                      <a:pt x="73621" y="127520"/>
                    </a:moveTo>
                    <a:lnTo>
                      <a:pt x="147243" y="0"/>
                    </a:lnTo>
                    <a:lnTo>
                      <a:pt x="0" y="0"/>
                    </a:lnTo>
                    <a:lnTo>
                      <a:pt x="73621" y="127520"/>
                    </a:lnTo>
                    <a:close/>
                  </a:path>
                </a:pathLst>
              </a:custGeom>
              <a:ln w="12700">
                <a:solidFill>
                  <a:srgbClr val="00B050"/>
                </a:solidFill>
              </a:ln>
            </p:spPr>
            <p:txBody>
              <a:bodyPr wrap="square" lIns="0" tIns="0" rIns="0" bIns="0" rtlCol="0"/>
              <a:lstStyle/>
              <a:p>
                <a:endParaRPr sz="1050">
                  <a:solidFill>
                    <a:srgbClr val="0A236D"/>
                  </a:solidFill>
                </a:endParaRPr>
              </a:p>
            </p:txBody>
          </p:sp>
        </p:grpSp>
        <p:sp>
          <p:nvSpPr>
            <p:cNvPr id="32" name="object 26">
              <a:extLst>
                <a:ext uri="{FF2B5EF4-FFF2-40B4-BE49-F238E27FC236}">
                  <a16:creationId xmlns:a16="http://schemas.microsoft.com/office/drawing/2014/main" id="{DF9D8AE7-6764-C644-59AF-B03DDD4A4232}"/>
                </a:ext>
              </a:extLst>
            </p:cNvPr>
            <p:cNvSpPr/>
            <p:nvPr/>
          </p:nvSpPr>
          <p:spPr>
            <a:xfrm>
              <a:off x="3966564" y="3287874"/>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050">
                <a:solidFill>
                  <a:srgbClr val="0A236D"/>
                </a:solidFill>
              </a:endParaRPr>
            </a:p>
          </p:txBody>
        </p:sp>
        <p:sp>
          <p:nvSpPr>
            <p:cNvPr id="33" name="object 27">
              <a:extLst>
                <a:ext uri="{FF2B5EF4-FFF2-40B4-BE49-F238E27FC236}">
                  <a16:creationId xmlns:a16="http://schemas.microsoft.com/office/drawing/2014/main" id="{AE6F9623-EF75-C8E3-16C5-E51A7F91DEB3}"/>
                </a:ext>
              </a:extLst>
            </p:cNvPr>
            <p:cNvSpPr/>
            <p:nvPr/>
          </p:nvSpPr>
          <p:spPr>
            <a:xfrm>
              <a:off x="3892942" y="3163434"/>
              <a:ext cx="147320" cy="127635"/>
            </a:xfrm>
            <a:custGeom>
              <a:avLst/>
              <a:gdLst/>
              <a:ahLst/>
              <a:cxnLst/>
              <a:rect l="l" t="t" r="r" b="b"/>
              <a:pathLst>
                <a:path w="147320" h="127635">
                  <a:moveTo>
                    <a:pt x="73621" y="0"/>
                  </a:moveTo>
                  <a:lnTo>
                    <a:pt x="0" y="127520"/>
                  </a:lnTo>
                  <a:lnTo>
                    <a:pt x="147243" y="127520"/>
                  </a:lnTo>
                  <a:lnTo>
                    <a:pt x="73621" y="0"/>
                  </a:lnTo>
                  <a:close/>
                </a:path>
              </a:pathLst>
            </a:custGeom>
            <a:ln w="12700">
              <a:solidFill>
                <a:srgbClr val="00B050"/>
              </a:solidFill>
            </a:ln>
          </p:spPr>
          <p:txBody>
            <a:bodyPr wrap="square" lIns="0" tIns="0" rIns="0" bIns="0" rtlCol="0"/>
            <a:lstStyle/>
            <a:p>
              <a:endParaRPr sz="1050">
                <a:solidFill>
                  <a:srgbClr val="0A236D"/>
                </a:solidFill>
              </a:endParaRPr>
            </a:p>
          </p:txBody>
        </p:sp>
      </p:grpSp>
      <p:pic>
        <p:nvPicPr>
          <p:cNvPr id="149" name="object 115">
            <a:extLst>
              <a:ext uri="{FF2B5EF4-FFF2-40B4-BE49-F238E27FC236}">
                <a16:creationId xmlns:a16="http://schemas.microsoft.com/office/drawing/2014/main" id="{355ECBB0-5BE1-911D-13D3-76960345440E}"/>
              </a:ext>
            </a:extLst>
          </p:cNvPr>
          <p:cNvPicPr/>
          <p:nvPr/>
        </p:nvPicPr>
        <p:blipFill>
          <a:blip r:embed="rId40" cstate="print"/>
          <a:stretch>
            <a:fillRect/>
          </a:stretch>
        </p:blipFill>
        <p:spPr>
          <a:xfrm>
            <a:off x="2965856" y="5277526"/>
            <a:ext cx="1177439" cy="310972"/>
          </a:xfrm>
          <a:prstGeom prst="rect">
            <a:avLst/>
          </a:prstGeom>
        </p:spPr>
      </p:pic>
      <p:sp>
        <p:nvSpPr>
          <p:cNvPr id="7" name="object 108">
            <a:extLst>
              <a:ext uri="{FF2B5EF4-FFF2-40B4-BE49-F238E27FC236}">
                <a16:creationId xmlns:a16="http://schemas.microsoft.com/office/drawing/2014/main" id="{36417D4B-E696-3AA5-ECC6-2922C66991B5}"/>
              </a:ext>
            </a:extLst>
          </p:cNvPr>
          <p:cNvSpPr txBox="1"/>
          <p:nvPr/>
        </p:nvSpPr>
        <p:spPr>
          <a:xfrm>
            <a:off x="2338781" y="4564102"/>
            <a:ext cx="1196340" cy="194284"/>
          </a:xfrm>
          <a:prstGeom prst="rect">
            <a:avLst/>
          </a:prstGeom>
        </p:spPr>
        <p:txBody>
          <a:bodyPr vert="horz" wrap="square" lIns="0" tIns="9525" rIns="0" bIns="0" rtlCol="0">
            <a:spAutoFit/>
          </a:bodyPr>
          <a:lstStyle/>
          <a:p>
            <a:pPr marL="9525">
              <a:spcBef>
                <a:spcPts val="75"/>
              </a:spcBef>
            </a:pPr>
            <a:r>
              <a:rPr sz="1200" b="1" spc="-11" dirty="0">
                <a:solidFill>
                  <a:schemeClr val="bg1"/>
                </a:solidFill>
                <a:cs typeface="Metropolis"/>
              </a:rPr>
              <a:t>Open</a:t>
            </a:r>
            <a:r>
              <a:rPr sz="1200" b="1" spc="-60" dirty="0">
                <a:solidFill>
                  <a:schemeClr val="bg1"/>
                </a:solidFill>
                <a:cs typeface="Metropolis"/>
              </a:rPr>
              <a:t> </a:t>
            </a:r>
            <a:r>
              <a:rPr sz="1200" b="1" spc="-11" dirty="0">
                <a:solidFill>
                  <a:schemeClr val="bg1"/>
                </a:solidFill>
                <a:cs typeface="Metropolis"/>
              </a:rPr>
              <a:t>REST</a:t>
            </a:r>
            <a:r>
              <a:rPr sz="1200" b="1" spc="-60" dirty="0">
                <a:solidFill>
                  <a:schemeClr val="bg1"/>
                </a:solidFill>
                <a:cs typeface="Metropolis"/>
              </a:rPr>
              <a:t> </a:t>
            </a:r>
            <a:r>
              <a:rPr sz="1200" b="1" spc="-15" dirty="0">
                <a:solidFill>
                  <a:schemeClr val="bg1"/>
                </a:solidFill>
                <a:cs typeface="Metropolis"/>
              </a:rPr>
              <a:t>APIs</a:t>
            </a:r>
            <a:endParaRPr sz="1200" b="1" dirty="0">
              <a:solidFill>
                <a:schemeClr val="bg1"/>
              </a:solidFill>
              <a:cs typeface="Metropolis"/>
            </a:endParaRPr>
          </a:p>
        </p:txBody>
      </p:sp>
      <p:pic>
        <p:nvPicPr>
          <p:cNvPr id="8" name="Google Shape;91;p1">
            <a:extLst>
              <a:ext uri="{FF2B5EF4-FFF2-40B4-BE49-F238E27FC236}">
                <a16:creationId xmlns:a16="http://schemas.microsoft.com/office/drawing/2014/main" id="{A54A7FC0-1FAF-FA64-B605-E70ED6174C5B}"/>
              </a:ext>
            </a:extLst>
          </p:cNvPr>
          <p:cNvPicPr preferRelativeResize="0"/>
          <p:nvPr/>
        </p:nvPicPr>
        <p:blipFill rotWithShape="1">
          <a:blip r:embed="rId41">
            <a:alphaModFix/>
          </a:blip>
          <a:srcRect/>
          <a:stretch/>
        </p:blipFill>
        <p:spPr>
          <a:xfrm>
            <a:off x="2731047" y="1750166"/>
            <a:ext cx="542449" cy="115792"/>
          </a:xfrm>
          <a:prstGeom prst="rect">
            <a:avLst/>
          </a:prstGeom>
          <a:noFill/>
          <a:ln>
            <a:noFill/>
          </a:ln>
        </p:spPr>
      </p:pic>
      <p:sp>
        <p:nvSpPr>
          <p:cNvPr id="9" name="object 22">
            <a:extLst>
              <a:ext uri="{FF2B5EF4-FFF2-40B4-BE49-F238E27FC236}">
                <a16:creationId xmlns:a16="http://schemas.microsoft.com/office/drawing/2014/main" id="{51BE8C5A-B6F6-A725-3E46-98AD793E0FC8}"/>
              </a:ext>
            </a:extLst>
          </p:cNvPr>
          <p:cNvSpPr/>
          <p:nvPr/>
        </p:nvSpPr>
        <p:spPr>
          <a:xfrm rot="10800000">
            <a:off x="8270232" y="2311977"/>
            <a:ext cx="95726" cy="11049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endParaRPr sz="1350">
              <a:solidFill>
                <a:srgbClr val="0A236D"/>
              </a:solidFill>
            </a:endParaRPr>
          </a:p>
        </p:txBody>
      </p:sp>
      <p:sp>
        <p:nvSpPr>
          <p:cNvPr id="10" name="object 22">
            <a:extLst>
              <a:ext uri="{FF2B5EF4-FFF2-40B4-BE49-F238E27FC236}">
                <a16:creationId xmlns:a16="http://schemas.microsoft.com/office/drawing/2014/main" id="{7EF90FC7-2DD5-D1B9-12CD-4531A5D688CC}"/>
              </a:ext>
            </a:extLst>
          </p:cNvPr>
          <p:cNvSpPr/>
          <p:nvPr/>
        </p:nvSpPr>
        <p:spPr>
          <a:xfrm rot="10800000">
            <a:off x="8253732" y="4190357"/>
            <a:ext cx="95726" cy="11049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endParaRPr sz="1350">
              <a:solidFill>
                <a:srgbClr val="0A236D"/>
              </a:solidFill>
            </a:endParaRPr>
          </a:p>
        </p:txBody>
      </p:sp>
    </p:spTree>
    <p:extLst>
      <p:ext uri="{BB962C8B-B14F-4D97-AF65-F5344CB8AC3E}">
        <p14:creationId xmlns:p14="http://schemas.microsoft.com/office/powerpoint/2010/main" val="1018105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05EDE3C-C1D3-431A-1D94-A6B890C2CD2D}"/>
              </a:ext>
            </a:extLst>
          </p:cNvPr>
          <p:cNvSpPr>
            <a:spLocks noGrp="1"/>
          </p:cNvSpPr>
          <p:nvPr>
            <p:ph type="body" sz="quarter" idx="11"/>
          </p:nvPr>
        </p:nvSpPr>
        <p:spPr>
          <a:xfrm>
            <a:off x="511308" y="732127"/>
            <a:ext cx="10320679" cy="868073"/>
          </a:xfrm>
        </p:spPr>
        <p:txBody>
          <a:bodyPr/>
          <a:lstStyle/>
          <a:p>
            <a:pPr algn="l"/>
            <a:r>
              <a:rPr lang="en-US" sz="3200" b="0" dirty="0">
                <a:solidFill>
                  <a:srgbClr val="0A236D"/>
                </a:solidFill>
                <a:latin typeface="Metropolis Extra Light" panose="00000500000000000000" charset="0"/>
              </a:rPr>
              <a:t>Sepio agent deployment options </a:t>
            </a:r>
            <a:endParaRPr lang="en-IL" sz="3200" b="0" dirty="0">
              <a:solidFill>
                <a:srgbClr val="0A236D"/>
              </a:solidFill>
              <a:latin typeface="Metropolis Extra Light" panose="00000500000000000000" charset="0"/>
            </a:endParaRPr>
          </a:p>
        </p:txBody>
      </p:sp>
      <p:sp>
        <p:nvSpPr>
          <p:cNvPr id="10" name="Text Placeholder 2">
            <a:extLst>
              <a:ext uri="{FF2B5EF4-FFF2-40B4-BE49-F238E27FC236}">
                <a16:creationId xmlns:a16="http://schemas.microsoft.com/office/drawing/2014/main" id="{4559E111-FC4B-AE58-FB5B-0BFC051FAFFB}"/>
              </a:ext>
            </a:extLst>
          </p:cNvPr>
          <p:cNvSpPr>
            <a:spLocks noGrp="1"/>
          </p:cNvSpPr>
          <p:nvPr>
            <p:ph type="body" sz="quarter" idx="12"/>
          </p:nvPr>
        </p:nvSpPr>
        <p:spPr>
          <a:xfrm>
            <a:off x="2158500" y="2069885"/>
            <a:ext cx="6283752" cy="2517984"/>
          </a:xfrm>
        </p:spPr>
        <p:txBody>
          <a:bodyPr/>
          <a:lstStyle/>
          <a:p>
            <a:pPr>
              <a:buClr>
                <a:srgbClr val="23B589"/>
              </a:buClr>
            </a:pPr>
            <a:r>
              <a:rPr lang="en-US" sz="2800" dirty="0">
                <a:solidFill>
                  <a:srgbClr val="0A236D"/>
                </a:solidFill>
                <a:latin typeface="+mn-lt"/>
                <a:ea typeface="+mn-lt"/>
                <a:cs typeface="+mn-lt"/>
              </a:rPr>
              <a:t>Fixed agent</a:t>
            </a:r>
          </a:p>
          <a:p>
            <a:pPr>
              <a:buClr>
                <a:srgbClr val="23B589"/>
              </a:buClr>
            </a:pPr>
            <a:endParaRPr lang="en-US" sz="2800" dirty="0">
              <a:solidFill>
                <a:srgbClr val="0A236D"/>
              </a:solidFill>
              <a:latin typeface="+mn-lt"/>
              <a:ea typeface="+mn-lt"/>
              <a:cs typeface="+mn-lt"/>
            </a:endParaRPr>
          </a:p>
          <a:p>
            <a:pPr>
              <a:buClr>
                <a:srgbClr val="23B589"/>
              </a:buClr>
            </a:pPr>
            <a:r>
              <a:rPr lang="en-US" sz="2800" dirty="0">
                <a:solidFill>
                  <a:srgbClr val="0A236D"/>
                </a:solidFill>
                <a:latin typeface="+mn-lt"/>
                <a:ea typeface="+mn-lt"/>
                <a:cs typeface="+mn-lt"/>
              </a:rPr>
              <a:t>Session based</a:t>
            </a:r>
          </a:p>
          <a:p>
            <a:pPr>
              <a:buClr>
                <a:srgbClr val="23B589"/>
              </a:buClr>
            </a:pPr>
            <a:endParaRPr lang="en-US" sz="2800" dirty="0">
              <a:solidFill>
                <a:srgbClr val="0A236D"/>
              </a:solidFill>
              <a:latin typeface="+mn-lt"/>
              <a:ea typeface="+mn-lt"/>
              <a:cs typeface="+mn-lt"/>
            </a:endParaRPr>
          </a:p>
          <a:p>
            <a:pPr>
              <a:buClr>
                <a:srgbClr val="23B589"/>
              </a:buClr>
            </a:pPr>
            <a:r>
              <a:rPr lang="en-US" sz="2800" dirty="0">
                <a:solidFill>
                  <a:srgbClr val="0A236D"/>
                </a:solidFill>
                <a:latin typeface="+mn-lt"/>
                <a:ea typeface="+mn-lt"/>
                <a:cs typeface="+mn-lt"/>
              </a:rPr>
              <a:t>Dissolvable agent</a:t>
            </a:r>
          </a:p>
        </p:txBody>
      </p:sp>
      <p:pic>
        <p:nvPicPr>
          <p:cNvPr id="11" name="Graphic 10" descr="Medieval Armor outline">
            <a:extLst>
              <a:ext uri="{FF2B5EF4-FFF2-40B4-BE49-F238E27FC236}">
                <a16:creationId xmlns:a16="http://schemas.microsoft.com/office/drawing/2014/main" id="{F2C4F9E0-D4A8-AD1B-3C0F-F3E028F1A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993" y="2102441"/>
            <a:ext cx="434298" cy="434298"/>
          </a:xfrm>
          <a:prstGeom prst="rect">
            <a:avLst/>
          </a:prstGeom>
        </p:spPr>
      </p:pic>
      <p:pic>
        <p:nvPicPr>
          <p:cNvPr id="13" name="Graphic 12" descr="Hourglass Finished outline">
            <a:extLst>
              <a:ext uri="{FF2B5EF4-FFF2-40B4-BE49-F238E27FC236}">
                <a16:creationId xmlns:a16="http://schemas.microsoft.com/office/drawing/2014/main" id="{0729DB2C-233D-43CF-C2B2-D7DA1D6E40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6140" y="3178413"/>
            <a:ext cx="363682" cy="363682"/>
          </a:xfrm>
          <a:prstGeom prst="rect">
            <a:avLst/>
          </a:prstGeom>
        </p:spPr>
      </p:pic>
      <p:pic>
        <p:nvPicPr>
          <p:cNvPr id="14" name="Graphic 13" descr="Footprints outline">
            <a:extLst>
              <a:ext uri="{FF2B5EF4-FFF2-40B4-BE49-F238E27FC236}">
                <a16:creationId xmlns:a16="http://schemas.microsoft.com/office/drawing/2014/main" id="{900309EE-D5B6-318B-BD6E-BE8D076173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6140" y="4180238"/>
            <a:ext cx="363682" cy="363682"/>
          </a:xfrm>
          <a:prstGeom prst="rect">
            <a:avLst/>
          </a:prstGeom>
        </p:spPr>
      </p:pic>
    </p:spTree>
    <p:extLst>
      <p:ext uri="{BB962C8B-B14F-4D97-AF65-F5344CB8AC3E}">
        <p14:creationId xmlns:p14="http://schemas.microsoft.com/office/powerpoint/2010/main" val="52528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27;p19">
            <a:extLst>
              <a:ext uri="{FF2B5EF4-FFF2-40B4-BE49-F238E27FC236}">
                <a16:creationId xmlns:a16="http://schemas.microsoft.com/office/drawing/2014/main" id="{6A5E7441-214D-66A8-A162-1495B735D1F1}"/>
              </a:ext>
            </a:extLst>
          </p:cNvPr>
          <p:cNvSpPr txBox="1"/>
          <p:nvPr/>
        </p:nvSpPr>
        <p:spPr>
          <a:xfrm>
            <a:off x="503793" y="730051"/>
            <a:ext cx="11494720" cy="638917"/>
          </a:xfrm>
          <a:prstGeom prst="rect">
            <a:avLst/>
          </a:prstGeom>
          <a:noFill/>
          <a:ln>
            <a:noFill/>
          </a:ln>
        </p:spPr>
        <p:txBody>
          <a:bodyPr spcFirstLastPara="1" wrap="square" lIns="91425" tIns="45700" rIns="91425" bIns="45700" anchor="t" anchorCtr="0">
            <a:spAutoFit/>
          </a:bodyPr>
          <a:lstStyle/>
          <a:p>
            <a:pPr>
              <a:lnSpc>
                <a:spcPct val="111111"/>
              </a:lnSpc>
            </a:pPr>
            <a:r>
              <a:rPr lang="en-US" sz="3200" dirty="0">
                <a:solidFill>
                  <a:srgbClr val="0A236D"/>
                </a:solidFill>
                <a:latin typeface="Metropolis Extra Light" panose="00000500000000000000" charset="0"/>
                <a:ea typeface="Arial"/>
                <a:cs typeface="Arial"/>
                <a:sym typeface="Arial"/>
              </a:rPr>
              <a:t>Typical Customer Journey</a:t>
            </a:r>
            <a:endParaRPr sz="3200" dirty="0">
              <a:solidFill>
                <a:srgbClr val="0A236D"/>
              </a:solidFill>
              <a:latin typeface="Metropolis Extra Light" panose="00000500000000000000" charset="0"/>
              <a:ea typeface="Arial"/>
              <a:cs typeface="Arial"/>
              <a:sym typeface="Arial"/>
            </a:endParaRPr>
          </a:p>
        </p:txBody>
      </p:sp>
      <p:sp>
        <p:nvSpPr>
          <p:cNvPr id="4" name="Google Shape;428;p19">
            <a:extLst>
              <a:ext uri="{FF2B5EF4-FFF2-40B4-BE49-F238E27FC236}">
                <a16:creationId xmlns:a16="http://schemas.microsoft.com/office/drawing/2014/main" id="{412D61A2-43F2-854A-5B80-509A0C0D8867}"/>
              </a:ext>
            </a:extLst>
          </p:cNvPr>
          <p:cNvSpPr txBox="1"/>
          <p:nvPr/>
        </p:nvSpPr>
        <p:spPr>
          <a:xfrm>
            <a:off x="541220" y="2950808"/>
            <a:ext cx="1807800" cy="707846"/>
          </a:xfrm>
          <a:prstGeom prst="rect">
            <a:avLst/>
          </a:prstGeom>
          <a:noFill/>
          <a:ln>
            <a:noFill/>
          </a:ln>
        </p:spPr>
        <p:txBody>
          <a:bodyPr spcFirstLastPara="1" wrap="square" lIns="91425" tIns="45700" rIns="91425" bIns="45700" anchor="t" anchorCtr="0">
            <a:spAutoFit/>
          </a:bodyPr>
          <a:lstStyle/>
          <a:p>
            <a:pPr algn="ctr">
              <a:lnSpc>
                <a:spcPct val="125000"/>
              </a:lnSpc>
            </a:pPr>
            <a:r>
              <a:rPr lang="en-US" sz="1600" dirty="0">
                <a:solidFill>
                  <a:srgbClr val="0A236D"/>
                </a:solidFill>
                <a:ea typeface="Arial"/>
                <a:cs typeface="Arial"/>
                <a:sym typeface="Arial"/>
              </a:rPr>
              <a:t>Workshop with extended team</a:t>
            </a:r>
            <a:endParaRPr sz="1600" dirty="0">
              <a:solidFill>
                <a:srgbClr val="0A236D"/>
              </a:solidFill>
            </a:endParaRPr>
          </a:p>
        </p:txBody>
      </p:sp>
      <p:sp>
        <p:nvSpPr>
          <p:cNvPr id="7" name="Google Shape;429;p19">
            <a:extLst>
              <a:ext uri="{FF2B5EF4-FFF2-40B4-BE49-F238E27FC236}">
                <a16:creationId xmlns:a16="http://schemas.microsoft.com/office/drawing/2014/main" id="{08EF974B-3F75-EF15-1CFD-9E28E7CB8D3C}"/>
              </a:ext>
            </a:extLst>
          </p:cNvPr>
          <p:cNvSpPr txBox="1"/>
          <p:nvPr/>
        </p:nvSpPr>
        <p:spPr>
          <a:xfrm>
            <a:off x="2692036" y="2950808"/>
            <a:ext cx="2094466" cy="1015622"/>
          </a:xfrm>
          <a:prstGeom prst="rect">
            <a:avLst/>
          </a:prstGeom>
          <a:noFill/>
          <a:ln>
            <a:noFill/>
          </a:ln>
        </p:spPr>
        <p:txBody>
          <a:bodyPr spcFirstLastPara="1" wrap="square" lIns="91425" tIns="45700" rIns="91425" bIns="45700" anchor="t" anchorCtr="0">
            <a:spAutoFit/>
          </a:bodyPr>
          <a:lstStyle/>
          <a:p>
            <a:pPr algn="ctr">
              <a:lnSpc>
                <a:spcPct val="125000"/>
              </a:lnSpc>
            </a:pPr>
            <a:r>
              <a:rPr lang="en-US" sz="1600" dirty="0">
                <a:solidFill>
                  <a:srgbClr val="0A236D"/>
                </a:solidFill>
                <a:ea typeface="Arial"/>
                <a:cs typeface="Arial"/>
                <a:sym typeface="Arial"/>
              </a:rPr>
              <a:t>Identify key use cases – endpoint </a:t>
            </a:r>
            <a:r>
              <a:rPr lang="en-US" sz="1600">
                <a:solidFill>
                  <a:srgbClr val="0A236D"/>
                </a:solidFill>
                <a:ea typeface="Arial"/>
                <a:cs typeface="Arial"/>
                <a:sym typeface="Arial"/>
              </a:rPr>
              <a:t>or network</a:t>
            </a:r>
            <a:endParaRPr sz="1600" dirty="0">
              <a:solidFill>
                <a:srgbClr val="0A236D"/>
              </a:solidFill>
            </a:endParaRPr>
          </a:p>
        </p:txBody>
      </p:sp>
      <p:sp>
        <p:nvSpPr>
          <p:cNvPr id="8" name="Google Shape;430;p19">
            <a:extLst>
              <a:ext uri="{FF2B5EF4-FFF2-40B4-BE49-F238E27FC236}">
                <a16:creationId xmlns:a16="http://schemas.microsoft.com/office/drawing/2014/main" id="{55EC64BB-98B0-18DE-732C-F2439E194645}"/>
              </a:ext>
            </a:extLst>
          </p:cNvPr>
          <p:cNvSpPr txBox="1"/>
          <p:nvPr/>
        </p:nvSpPr>
        <p:spPr>
          <a:xfrm>
            <a:off x="5129518" y="2950808"/>
            <a:ext cx="1922100" cy="1323399"/>
          </a:xfrm>
          <a:prstGeom prst="rect">
            <a:avLst/>
          </a:prstGeom>
          <a:noFill/>
          <a:ln>
            <a:noFill/>
          </a:ln>
        </p:spPr>
        <p:txBody>
          <a:bodyPr spcFirstLastPara="1" wrap="square" lIns="91425" tIns="45700" rIns="91425" bIns="45700" anchor="t" anchorCtr="0">
            <a:spAutoFit/>
          </a:bodyPr>
          <a:lstStyle/>
          <a:p>
            <a:pPr algn="ctr">
              <a:lnSpc>
                <a:spcPct val="125000"/>
              </a:lnSpc>
            </a:pPr>
            <a:r>
              <a:rPr lang="en-US" sz="1600" dirty="0" err="1">
                <a:solidFill>
                  <a:srgbClr val="0A236D"/>
                </a:solidFill>
                <a:ea typeface="Arial"/>
                <a:cs typeface="Arial"/>
                <a:sym typeface="Arial"/>
              </a:rPr>
              <a:t>PoV</a:t>
            </a:r>
            <a:r>
              <a:rPr lang="en-US" sz="1600" dirty="0">
                <a:solidFill>
                  <a:srgbClr val="0A236D"/>
                </a:solidFill>
                <a:ea typeface="Arial"/>
                <a:cs typeface="Arial"/>
                <a:sym typeface="Arial"/>
              </a:rPr>
              <a:t> – installs in hours; standard duration up to 2 weeks</a:t>
            </a:r>
            <a:endParaRPr sz="1600" dirty="0">
              <a:solidFill>
                <a:srgbClr val="0A236D"/>
              </a:solidFill>
            </a:endParaRPr>
          </a:p>
        </p:txBody>
      </p:sp>
      <p:sp>
        <p:nvSpPr>
          <p:cNvPr id="9" name="Google Shape;431;p19">
            <a:extLst>
              <a:ext uri="{FF2B5EF4-FFF2-40B4-BE49-F238E27FC236}">
                <a16:creationId xmlns:a16="http://schemas.microsoft.com/office/drawing/2014/main" id="{20C5F06A-5E75-F248-73FD-26AAD314616C}"/>
              </a:ext>
            </a:extLst>
          </p:cNvPr>
          <p:cNvSpPr txBox="1"/>
          <p:nvPr/>
        </p:nvSpPr>
        <p:spPr>
          <a:xfrm>
            <a:off x="7394634" y="2950808"/>
            <a:ext cx="1980164" cy="1015622"/>
          </a:xfrm>
          <a:prstGeom prst="rect">
            <a:avLst/>
          </a:prstGeom>
          <a:noFill/>
          <a:ln>
            <a:noFill/>
          </a:ln>
        </p:spPr>
        <p:txBody>
          <a:bodyPr spcFirstLastPara="1" wrap="square" lIns="91425" tIns="45700" rIns="91425" bIns="45700" anchor="t" anchorCtr="0">
            <a:spAutoFit/>
          </a:bodyPr>
          <a:lstStyle/>
          <a:p>
            <a:pPr algn="ctr">
              <a:lnSpc>
                <a:spcPct val="125000"/>
              </a:lnSpc>
            </a:pPr>
            <a:r>
              <a:rPr lang="en-US" sz="1600" dirty="0">
                <a:solidFill>
                  <a:srgbClr val="0A236D"/>
                </a:solidFill>
                <a:ea typeface="Arial"/>
                <a:cs typeface="Arial"/>
                <a:sym typeface="Arial"/>
              </a:rPr>
              <a:t>Develop deployment and integration plan</a:t>
            </a:r>
            <a:endParaRPr sz="1600" dirty="0">
              <a:solidFill>
                <a:srgbClr val="0A236D"/>
              </a:solidFill>
            </a:endParaRPr>
          </a:p>
        </p:txBody>
      </p:sp>
      <p:sp>
        <p:nvSpPr>
          <p:cNvPr id="21" name="Google Shape;432;p19">
            <a:extLst>
              <a:ext uri="{FF2B5EF4-FFF2-40B4-BE49-F238E27FC236}">
                <a16:creationId xmlns:a16="http://schemas.microsoft.com/office/drawing/2014/main" id="{E9535241-5537-408B-171D-2F57EEE8397D}"/>
              </a:ext>
            </a:extLst>
          </p:cNvPr>
          <p:cNvSpPr txBox="1"/>
          <p:nvPr/>
        </p:nvSpPr>
        <p:spPr>
          <a:xfrm>
            <a:off x="9807463" y="2950808"/>
            <a:ext cx="1922100" cy="707846"/>
          </a:xfrm>
          <a:prstGeom prst="rect">
            <a:avLst/>
          </a:prstGeom>
          <a:noFill/>
          <a:ln>
            <a:noFill/>
          </a:ln>
        </p:spPr>
        <p:txBody>
          <a:bodyPr spcFirstLastPara="1" wrap="square" lIns="91425" tIns="45700" rIns="91425" bIns="45700" anchor="t" anchorCtr="0">
            <a:spAutoFit/>
          </a:bodyPr>
          <a:lstStyle/>
          <a:p>
            <a:pPr algn="ctr">
              <a:lnSpc>
                <a:spcPct val="125000"/>
              </a:lnSpc>
            </a:pPr>
            <a:r>
              <a:rPr lang="en-US" sz="1600" dirty="0">
                <a:solidFill>
                  <a:srgbClr val="0A236D"/>
                </a:solidFill>
                <a:ea typeface="Arial"/>
                <a:cs typeface="Arial"/>
                <a:sym typeface="Arial"/>
              </a:rPr>
              <a:t>Present business case for approval</a:t>
            </a:r>
            <a:endParaRPr sz="1600" dirty="0">
              <a:solidFill>
                <a:srgbClr val="0A236D"/>
              </a:solidFill>
            </a:endParaRPr>
          </a:p>
        </p:txBody>
      </p:sp>
      <p:cxnSp>
        <p:nvCxnSpPr>
          <p:cNvPr id="22" name="Google Shape;434;p19">
            <a:extLst>
              <a:ext uri="{FF2B5EF4-FFF2-40B4-BE49-F238E27FC236}">
                <a16:creationId xmlns:a16="http://schemas.microsoft.com/office/drawing/2014/main" id="{C9A6D5E4-D763-65AB-7BD3-55EB5BE37A2B}"/>
              </a:ext>
            </a:extLst>
          </p:cNvPr>
          <p:cNvCxnSpPr>
            <a:cxnSpLocks/>
          </p:cNvCxnSpPr>
          <p:nvPr/>
        </p:nvCxnSpPr>
        <p:spPr>
          <a:xfrm>
            <a:off x="592500" y="2642332"/>
            <a:ext cx="11018253" cy="0"/>
          </a:xfrm>
          <a:prstGeom prst="straightConnector1">
            <a:avLst/>
          </a:prstGeom>
          <a:noFill/>
          <a:ln w="9525" cap="flat" cmpd="sng">
            <a:solidFill>
              <a:srgbClr val="1BB3A5"/>
            </a:solidFill>
            <a:prstDash val="solid"/>
            <a:miter lim="800000"/>
            <a:headEnd type="none" w="sm" len="sm"/>
            <a:tailEnd type="triangle" w="med" len="med"/>
          </a:ln>
        </p:spPr>
      </p:cxnSp>
      <p:pic>
        <p:nvPicPr>
          <p:cNvPr id="23" name="Google Shape;435;p19">
            <a:extLst>
              <a:ext uri="{FF2B5EF4-FFF2-40B4-BE49-F238E27FC236}">
                <a16:creationId xmlns:a16="http://schemas.microsoft.com/office/drawing/2014/main" id="{172CF99C-27F8-1571-7C22-D4FC94261B3B}"/>
              </a:ext>
            </a:extLst>
          </p:cNvPr>
          <p:cNvPicPr preferRelativeResize="0"/>
          <p:nvPr/>
        </p:nvPicPr>
        <p:blipFill rotWithShape="1">
          <a:blip r:embed="rId3">
            <a:alphaModFix/>
          </a:blip>
          <a:srcRect/>
          <a:stretch/>
        </p:blipFill>
        <p:spPr>
          <a:xfrm>
            <a:off x="1392729" y="2599484"/>
            <a:ext cx="104780" cy="104780"/>
          </a:xfrm>
          <a:prstGeom prst="rect">
            <a:avLst/>
          </a:prstGeom>
          <a:noFill/>
          <a:ln>
            <a:noFill/>
          </a:ln>
        </p:spPr>
      </p:pic>
      <p:pic>
        <p:nvPicPr>
          <p:cNvPr id="24" name="Google Shape;436;p19">
            <a:extLst>
              <a:ext uri="{FF2B5EF4-FFF2-40B4-BE49-F238E27FC236}">
                <a16:creationId xmlns:a16="http://schemas.microsoft.com/office/drawing/2014/main" id="{22A13AFE-47FA-C7F2-1C67-625AB1659247}"/>
              </a:ext>
            </a:extLst>
          </p:cNvPr>
          <p:cNvPicPr preferRelativeResize="0"/>
          <p:nvPr/>
        </p:nvPicPr>
        <p:blipFill rotWithShape="1">
          <a:blip r:embed="rId3">
            <a:alphaModFix/>
          </a:blip>
          <a:srcRect/>
          <a:stretch/>
        </p:blipFill>
        <p:spPr>
          <a:xfrm>
            <a:off x="3685619" y="2590624"/>
            <a:ext cx="104780" cy="104780"/>
          </a:xfrm>
          <a:prstGeom prst="rect">
            <a:avLst/>
          </a:prstGeom>
          <a:noFill/>
          <a:ln>
            <a:noFill/>
          </a:ln>
        </p:spPr>
      </p:pic>
      <p:pic>
        <p:nvPicPr>
          <p:cNvPr id="25" name="Google Shape;437;p19">
            <a:extLst>
              <a:ext uri="{FF2B5EF4-FFF2-40B4-BE49-F238E27FC236}">
                <a16:creationId xmlns:a16="http://schemas.microsoft.com/office/drawing/2014/main" id="{27A65D8A-4D79-FC1A-D0D0-5D1AB9DBF012}"/>
              </a:ext>
            </a:extLst>
          </p:cNvPr>
          <p:cNvPicPr preferRelativeResize="0"/>
          <p:nvPr/>
        </p:nvPicPr>
        <p:blipFill rotWithShape="1">
          <a:blip r:embed="rId3">
            <a:alphaModFix/>
          </a:blip>
          <a:srcRect/>
          <a:stretch/>
        </p:blipFill>
        <p:spPr>
          <a:xfrm>
            <a:off x="6032361" y="2599484"/>
            <a:ext cx="104780" cy="104780"/>
          </a:xfrm>
          <a:prstGeom prst="rect">
            <a:avLst/>
          </a:prstGeom>
          <a:noFill/>
          <a:ln>
            <a:noFill/>
          </a:ln>
        </p:spPr>
      </p:pic>
      <p:pic>
        <p:nvPicPr>
          <p:cNvPr id="26" name="Google Shape;438;p19">
            <a:extLst>
              <a:ext uri="{FF2B5EF4-FFF2-40B4-BE49-F238E27FC236}">
                <a16:creationId xmlns:a16="http://schemas.microsoft.com/office/drawing/2014/main" id="{D49813D8-8B5F-D1F8-A490-39C49F83E75F}"/>
              </a:ext>
            </a:extLst>
          </p:cNvPr>
          <p:cNvPicPr preferRelativeResize="0"/>
          <p:nvPr/>
        </p:nvPicPr>
        <p:blipFill rotWithShape="1">
          <a:blip r:embed="rId3">
            <a:alphaModFix/>
          </a:blip>
          <a:srcRect/>
          <a:stretch/>
        </p:blipFill>
        <p:spPr>
          <a:xfrm>
            <a:off x="8324619" y="2589942"/>
            <a:ext cx="104780" cy="104780"/>
          </a:xfrm>
          <a:prstGeom prst="rect">
            <a:avLst/>
          </a:prstGeom>
          <a:noFill/>
          <a:ln>
            <a:noFill/>
          </a:ln>
        </p:spPr>
      </p:pic>
      <p:pic>
        <p:nvPicPr>
          <p:cNvPr id="27" name="Google Shape;439;p19">
            <a:extLst>
              <a:ext uri="{FF2B5EF4-FFF2-40B4-BE49-F238E27FC236}">
                <a16:creationId xmlns:a16="http://schemas.microsoft.com/office/drawing/2014/main" id="{E7200762-DDA4-C4A2-EE66-03DE551F0257}"/>
              </a:ext>
            </a:extLst>
          </p:cNvPr>
          <p:cNvPicPr preferRelativeResize="0"/>
          <p:nvPr/>
        </p:nvPicPr>
        <p:blipFill rotWithShape="1">
          <a:blip r:embed="rId3">
            <a:alphaModFix/>
          </a:blip>
          <a:srcRect/>
          <a:stretch/>
        </p:blipFill>
        <p:spPr>
          <a:xfrm>
            <a:off x="10616877" y="2586610"/>
            <a:ext cx="104780" cy="104780"/>
          </a:xfrm>
          <a:prstGeom prst="rect">
            <a:avLst/>
          </a:prstGeom>
          <a:noFill/>
          <a:ln>
            <a:noFill/>
          </a:ln>
        </p:spPr>
      </p:pic>
      <p:pic>
        <p:nvPicPr>
          <p:cNvPr id="28" name="Google Shape;433;p19" descr="Route (Two Pins With A Path) outline">
            <a:extLst>
              <a:ext uri="{FF2B5EF4-FFF2-40B4-BE49-F238E27FC236}">
                <a16:creationId xmlns:a16="http://schemas.microsoft.com/office/drawing/2014/main" id="{57C5303A-8272-99A9-A3B1-3654ABC384EB}"/>
              </a:ext>
            </a:extLst>
          </p:cNvPr>
          <p:cNvPicPr preferRelativeResize="0"/>
          <p:nvPr/>
        </p:nvPicPr>
        <p:blipFill rotWithShape="1">
          <a:blip r:embed="rId4">
            <a:alphaModFix/>
          </a:blip>
          <a:srcRect/>
          <a:stretch/>
        </p:blipFill>
        <p:spPr>
          <a:xfrm>
            <a:off x="9313332" y="3658654"/>
            <a:ext cx="2878667" cy="2891571"/>
          </a:xfrm>
          <a:prstGeom prst="rect">
            <a:avLst/>
          </a:prstGeom>
          <a:noFill/>
          <a:ln>
            <a:noFill/>
          </a:ln>
        </p:spPr>
      </p:pic>
    </p:spTree>
    <p:extLst>
      <p:ext uri="{BB962C8B-B14F-4D97-AF65-F5344CB8AC3E}">
        <p14:creationId xmlns:p14="http://schemas.microsoft.com/office/powerpoint/2010/main" val="118373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49;p18">
            <a:extLst>
              <a:ext uri="{FF2B5EF4-FFF2-40B4-BE49-F238E27FC236}">
                <a16:creationId xmlns:a16="http://schemas.microsoft.com/office/drawing/2014/main" id="{0F6670BB-786D-7664-D81F-CB528E41FAD1}"/>
              </a:ext>
            </a:extLst>
          </p:cNvPr>
          <p:cNvSpPr txBox="1"/>
          <p:nvPr/>
        </p:nvSpPr>
        <p:spPr>
          <a:xfrm>
            <a:off x="501060" y="688622"/>
            <a:ext cx="6419850" cy="661746"/>
          </a:xfrm>
          <a:prstGeom prst="rect">
            <a:avLst/>
          </a:prstGeom>
          <a:noFill/>
          <a:ln>
            <a:noFill/>
          </a:ln>
        </p:spPr>
        <p:txBody>
          <a:bodyPr spcFirstLastPara="1" wrap="square" lIns="91425" tIns="45700" rIns="91425" bIns="45700" anchor="t" anchorCtr="0">
            <a:noAutofit/>
          </a:bodyPr>
          <a:lstStyle/>
          <a:p>
            <a:pPr>
              <a:lnSpc>
                <a:spcPct val="111111"/>
              </a:lnSpc>
              <a:buClr>
                <a:schemeClr val="lt1"/>
              </a:buClr>
              <a:buSzPts val="3600"/>
            </a:pPr>
            <a:r>
              <a:rPr lang="en-US" sz="3200" dirty="0">
                <a:solidFill>
                  <a:srgbClr val="0A236D"/>
                </a:solidFill>
                <a:latin typeface="Metropolis Extra Light" panose="00000500000000000000" charset="0"/>
                <a:ea typeface="Arial"/>
                <a:cs typeface="Arial"/>
                <a:sym typeface="Arial"/>
              </a:rPr>
              <a:t>Deployment process</a:t>
            </a:r>
            <a:endParaRPr sz="3200" dirty="0">
              <a:solidFill>
                <a:srgbClr val="0A236D"/>
              </a:solidFill>
              <a:latin typeface="Metropolis Extra Light" panose="00000500000000000000" charset="0"/>
            </a:endParaRPr>
          </a:p>
        </p:txBody>
      </p:sp>
      <p:pic>
        <p:nvPicPr>
          <p:cNvPr id="55" name="Google Shape;459;p18">
            <a:extLst>
              <a:ext uri="{FF2B5EF4-FFF2-40B4-BE49-F238E27FC236}">
                <a16:creationId xmlns:a16="http://schemas.microsoft.com/office/drawing/2014/main" id="{AC996EE8-1DD4-4A9E-7AF5-B020FEC04885}"/>
              </a:ext>
            </a:extLst>
          </p:cNvPr>
          <p:cNvPicPr preferRelativeResize="0"/>
          <p:nvPr/>
        </p:nvPicPr>
        <p:blipFill rotWithShape="1">
          <a:blip r:embed="rId3">
            <a:alphaModFix/>
          </a:blip>
          <a:srcRect/>
          <a:stretch/>
        </p:blipFill>
        <p:spPr>
          <a:xfrm>
            <a:off x="610889" y="3271362"/>
            <a:ext cx="5358752" cy="2600900"/>
          </a:xfrm>
          <a:prstGeom prst="rect">
            <a:avLst/>
          </a:prstGeom>
          <a:noFill/>
          <a:ln>
            <a:noFill/>
          </a:ln>
        </p:spPr>
      </p:pic>
      <p:pic>
        <p:nvPicPr>
          <p:cNvPr id="58" name="Google Shape;462;p18">
            <a:extLst>
              <a:ext uri="{FF2B5EF4-FFF2-40B4-BE49-F238E27FC236}">
                <a16:creationId xmlns:a16="http://schemas.microsoft.com/office/drawing/2014/main" id="{D44EA90F-1435-85B0-A4F6-7B3126414D65}"/>
              </a:ext>
            </a:extLst>
          </p:cNvPr>
          <p:cNvPicPr preferRelativeResize="0"/>
          <p:nvPr/>
        </p:nvPicPr>
        <p:blipFill rotWithShape="1">
          <a:blip r:embed="rId4">
            <a:alphaModFix/>
          </a:blip>
          <a:srcRect/>
          <a:stretch/>
        </p:blipFill>
        <p:spPr>
          <a:xfrm>
            <a:off x="6252255" y="3268210"/>
            <a:ext cx="5328856" cy="2600900"/>
          </a:xfrm>
          <a:prstGeom prst="rect">
            <a:avLst/>
          </a:prstGeom>
          <a:noFill/>
          <a:ln>
            <a:noFill/>
          </a:ln>
        </p:spPr>
      </p:pic>
      <p:sp>
        <p:nvSpPr>
          <p:cNvPr id="2" name="Google Shape;448;p18">
            <a:extLst>
              <a:ext uri="{FF2B5EF4-FFF2-40B4-BE49-F238E27FC236}">
                <a16:creationId xmlns:a16="http://schemas.microsoft.com/office/drawing/2014/main" id="{19AB6F5C-6E91-C4BA-97FA-FF24C4EE8ABB}"/>
              </a:ext>
            </a:extLst>
          </p:cNvPr>
          <p:cNvSpPr txBox="1"/>
          <p:nvPr/>
        </p:nvSpPr>
        <p:spPr>
          <a:xfrm>
            <a:off x="783225" y="1832089"/>
            <a:ext cx="2043931" cy="369291"/>
          </a:xfrm>
          <a:prstGeom prst="rect">
            <a:avLst/>
          </a:prstGeom>
          <a:noFill/>
          <a:ln>
            <a:noFill/>
          </a:ln>
        </p:spPr>
        <p:txBody>
          <a:bodyPr spcFirstLastPara="1" wrap="square" lIns="91425" tIns="45700" rIns="91425" bIns="45700" anchor="t" anchorCtr="0">
            <a:spAutoFit/>
          </a:bodyPr>
          <a:lstStyle/>
          <a:p>
            <a:r>
              <a:rPr lang="en-US" sz="900" b="1" dirty="0">
                <a:solidFill>
                  <a:srgbClr val="0A236D"/>
                </a:solidFill>
                <a:ea typeface="Arial"/>
                <a:cs typeface="Arial"/>
                <a:sym typeface="Arial"/>
              </a:rPr>
              <a:t>Install the software only Sepio Platform using preferred method</a:t>
            </a:r>
            <a:endParaRPr sz="900" b="1" dirty="0">
              <a:solidFill>
                <a:srgbClr val="0A236D"/>
              </a:solidFill>
              <a:ea typeface="Arial"/>
              <a:cs typeface="Arial"/>
              <a:sym typeface="Arial"/>
            </a:endParaRPr>
          </a:p>
        </p:txBody>
      </p:sp>
      <p:sp>
        <p:nvSpPr>
          <p:cNvPr id="3" name="Google Shape;452;p18">
            <a:extLst>
              <a:ext uri="{FF2B5EF4-FFF2-40B4-BE49-F238E27FC236}">
                <a16:creationId xmlns:a16="http://schemas.microsoft.com/office/drawing/2014/main" id="{24B849CA-0D26-90CC-F00C-646F88E30137}"/>
              </a:ext>
            </a:extLst>
          </p:cNvPr>
          <p:cNvSpPr txBox="1"/>
          <p:nvPr/>
        </p:nvSpPr>
        <p:spPr>
          <a:xfrm>
            <a:off x="3378279" y="1828363"/>
            <a:ext cx="1382302" cy="369291"/>
          </a:xfrm>
          <a:prstGeom prst="rect">
            <a:avLst/>
          </a:prstGeom>
          <a:noFill/>
          <a:ln>
            <a:noFill/>
          </a:ln>
        </p:spPr>
        <p:txBody>
          <a:bodyPr spcFirstLastPara="1" wrap="square" lIns="91425" tIns="45700" rIns="91425" bIns="45700" anchor="t" anchorCtr="0">
            <a:spAutoFit/>
          </a:bodyPr>
          <a:lstStyle/>
          <a:p>
            <a:r>
              <a:rPr lang="en-US" sz="900" b="1" dirty="0">
                <a:solidFill>
                  <a:srgbClr val="0A236D"/>
                </a:solidFill>
                <a:ea typeface="Arial"/>
                <a:cs typeface="Arial"/>
                <a:sym typeface="Arial"/>
              </a:rPr>
              <a:t>Using the browser UI, import a license</a:t>
            </a:r>
            <a:endParaRPr sz="900" b="1" dirty="0">
              <a:solidFill>
                <a:srgbClr val="0A236D"/>
              </a:solidFill>
              <a:ea typeface="Arial"/>
              <a:cs typeface="Arial"/>
              <a:sym typeface="Arial"/>
            </a:endParaRPr>
          </a:p>
        </p:txBody>
      </p:sp>
      <p:sp>
        <p:nvSpPr>
          <p:cNvPr id="4" name="Google Shape;454;p18">
            <a:extLst>
              <a:ext uri="{FF2B5EF4-FFF2-40B4-BE49-F238E27FC236}">
                <a16:creationId xmlns:a16="http://schemas.microsoft.com/office/drawing/2014/main" id="{4390A48C-D185-6742-EA90-FCDDCFAECBA4}"/>
              </a:ext>
            </a:extLst>
          </p:cNvPr>
          <p:cNvSpPr txBox="1"/>
          <p:nvPr/>
        </p:nvSpPr>
        <p:spPr>
          <a:xfrm>
            <a:off x="5447758" y="1823746"/>
            <a:ext cx="1400043" cy="369291"/>
          </a:xfrm>
          <a:prstGeom prst="rect">
            <a:avLst/>
          </a:prstGeom>
          <a:noFill/>
          <a:ln>
            <a:noFill/>
          </a:ln>
        </p:spPr>
        <p:txBody>
          <a:bodyPr spcFirstLastPara="1" wrap="square" lIns="91425" tIns="45700" rIns="91425" bIns="45700" anchor="t" anchorCtr="0">
            <a:spAutoFit/>
          </a:bodyPr>
          <a:lstStyle/>
          <a:p>
            <a:r>
              <a:rPr lang="en-US" sz="900" b="1" dirty="0">
                <a:solidFill>
                  <a:srgbClr val="0A236D"/>
                </a:solidFill>
                <a:ea typeface="Arial"/>
                <a:cs typeface="Arial"/>
                <a:sym typeface="Arial"/>
              </a:rPr>
              <a:t>Import switches/WLC to Sepio</a:t>
            </a:r>
            <a:endParaRPr sz="900" b="1" dirty="0">
              <a:solidFill>
                <a:srgbClr val="0A236D"/>
              </a:solidFill>
              <a:ea typeface="Arial"/>
              <a:cs typeface="Arial"/>
              <a:sym typeface="Arial"/>
            </a:endParaRPr>
          </a:p>
        </p:txBody>
      </p:sp>
      <p:sp>
        <p:nvSpPr>
          <p:cNvPr id="5" name="Google Shape;457;p18">
            <a:extLst>
              <a:ext uri="{FF2B5EF4-FFF2-40B4-BE49-F238E27FC236}">
                <a16:creationId xmlns:a16="http://schemas.microsoft.com/office/drawing/2014/main" id="{BCD16B54-FED5-67AA-5BA9-4D7E4A6EEC85}"/>
              </a:ext>
            </a:extLst>
          </p:cNvPr>
          <p:cNvSpPr txBox="1"/>
          <p:nvPr/>
        </p:nvSpPr>
        <p:spPr>
          <a:xfrm>
            <a:off x="7639874" y="1823746"/>
            <a:ext cx="1382302" cy="230792"/>
          </a:xfrm>
          <a:prstGeom prst="rect">
            <a:avLst/>
          </a:prstGeom>
          <a:noFill/>
          <a:ln>
            <a:noFill/>
          </a:ln>
        </p:spPr>
        <p:txBody>
          <a:bodyPr spcFirstLastPara="1" wrap="square" lIns="91425" tIns="45700" rIns="91425" bIns="45700" anchor="t" anchorCtr="0">
            <a:spAutoFit/>
          </a:bodyPr>
          <a:lstStyle/>
          <a:p>
            <a:r>
              <a:rPr lang="en-US" sz="900" b="1" dirty="0">
                <a:solidFill>
                  <a:srgbClr val="0A236D"/>
                </a:solidFill>
                <a:ea typeface="Arial"/>
                <a:cs typeface="Arial"/>
                <a:sym typeface="Arial"/>
              </a:rPr>
              <a:t>Deploy Sepio agents</a:t>
            </a:r>
            <a:endParaRPr sz="900" b="1" dirty="0">
              <a:solidFill>
                <a:srgbClr val="0A236D"/>
              </a:solidFill>
              <a:ea typeface="Arial"/>
              <a:cs typeface="Arial"/>
              <a:sym typeface="Arial"/>
            </a:endParaRPr>
          </a:p>
        </p:txBody>
      </p:sp>
      <p:sp>
        <p:nvSpPr>
          <p:cNvPr id="6" name="Google Shape;461;p18">
            <a:extLst>
              <a:ext uri="{FF2B5EF4-FFF2-40B4-BE49-F238E27FC236}">
                <a16:creationId xmlns:a16="http://schemas.microsoft.com/office/drawing/2014/main" id="{CA250345-DDD1-7B22-3351-762AD89C16F3}"/>
              </a:ext>
            </a:extLst>
          </p:cNvPr>
          <p:cNvSpPr txBox="1"/>
          <p:nvPr/>
        </p:nvSpPr>
        <p:spPr>
          <a:xfrm>
            <a:off x="9829413" y="1828363"/>
            <a:ext cx="1810517" cy="369291"/>
          </a:xfrm>
          <a:prstGeom prst="rect">
            <a:avLst/>
          </a:prstGeom>
          <a:noFill/>
          <a:ln>
            <a:noFill/>
          </a:ln>
        </p:spPr>
        <p:txBody>
          <a:bodyPr spcFirstLastPara="1" wrap="square" lIns="91425" tIns="45700" rIns="91425" bIns="45700" anchor="t" anchorCtr="0">
            <a:spAutoFit/>
          </a:bodyPr>
          <a:lstStyle/>
          <a:p>
            <a:r>
              <a:rPr lang="en-US" sz="900" b="1" dirty="0">
                <a:solidFill>
                  <a:srgbClr val="0A236D"/>
                </a:solidFill>
                <a:ea typeface="Arial"/>
                <a:cs typeface="Arial"/>
                <a:sym typeface="Arial"/>
              </a:rPr>
              <a:t>Complete integration in upstream systems</a:t>
            </a:r>
            <a:endParaRPr sz="900" b="1" dirty="0">
              <a:solidFill>
                <a:srgbClr val="0A236D"/>
              </a:solidFill>
              <a:ea typeface="Arial"/>
              <a:cs typeface="Arial"/>
              <a:sym typeface="Arial"/>
            </a:endParaRPr>
          </a:p>
        </p:txBody>
      </p:sp>
      <p:sp>
        <p:nvSpPr>
          <p:cNvPr id="7" name="Google Shape;447;p18">
            <a:extLst>
              <a:ext uri="{FF2B5EF4-FFF2-40B4-BE49-F238E27FC236}">
                <a16:creationId xmlns:a16="http://schemas.microsoft.com/office/drawing/2014/main" id="{7FD35829-A810-F6A9-B67B-174446258AD7}"/>
              </a:ext>
            </a:extLst>
          </p:cNvPr>
          <p:cNvSpPr txBox="1"/>
          <p:nvPr/>
        </p:nvSpPr>
        <p:spPr>
          <a:xfrm>
            <a:off x="783225" y="2199185"/>
            <a:ext cx="1913628" cy="338514"/>
          </a:xfrm>
          <a:prstGeom prst="rect">
            <a:avLst/>
          </a:prstGeom>
          <a:noFill/>
          <a:ln>
            <a:noFill/>
          </a:ln>
        </p:spPr>
        <p:txBody>
          <a:bodyPr spcFirstLastPara="1" wrap="square" lIns="91425" tIns="45700" rIns="91425" bIns="45700" anchor="t" anchorCtr="0">
            <a:spAutoFit/>
          </a:bodyPr>
          <a:lstStyle/>
          <a:p>
            <a:r>
              <a:rPr lang="en-US" sz="800" dirty="0">
                <a:solidFill>
                  <a:srgbClr val="0A236D"/>
                </a:solidFill>
                <a:ea typeface="Arial"/>
                <a:cs typeface="Arial"/>
                <a:sym typeface="Arial"/>
              </a:rPr>
              <a:t>Cloud, virtual, on-prem or via Azure marketplace</a:t>
            </a:r>
            <a:endParaRPr sz="800" dirty="0">
              <a:solidFill>
                <a:srgbClr val="0A236D"/>
              </a:solidFill>
              <a:ea typeface="Arial"/>
              <a:cs typeface="Arial"/>
              <a:sym typeface="Arial"/>
            </a:endParaRPr>
          </a:p>
        </p:txBody>
      </p:sp>
      <p:sp>
        <p:nvSpPr>
          <p:cNvPr id="8" name="Google Shape;458;p18">
            <a:extLst>
              <a:ext uri="{FF2B5EF4-FFF2-40B4-BE49-F238E27FC236}">
                <a16:creationId xmlns:a16="http://schemas.microsoft.com/office/drawing/2014/main" id="{9A4824FA-9298-FAE5-6543-C2F098D34F15}"/>
              </a:ext>
            </a:extLst>
          </p:cNvPr>
          <p:cNvSpPr txBox="1"/>
          <p:nvPr/>
        </p:nvSpPr>
        <p:spPr>
          <a:xfrm>
            <a:off x="7639874" y="2210172"/>
            <a:ext cx="2087252" cy="461624"/>
          </a:xfrm>
          <a:prstGeom prst="rect">
            <a:avLst/>
          </a:prstGeom>
          <a:noFill/>
          <a:ln>
            <a:noFill/>
          </a:ln>
        </p:spPr>
        <p:txBody>
          <a:bodyPr spcFirstLastPara="1" wrap="square" lIns="91425" tIns="45700" rIns="91425" bIns="45700" anchor="t" anchorCtr="0">
            <a:spAutoFit/>
          </a:bodyPr>
          <a:lstStyle/>
          <a:p>
            <a:r>
              <a:rPr lang="en-US" sz="800" dirty="0">
                <a:solidFill>
                  <a:srgbClr val="0A236D"/>
                </a:solidFill>
                <a:ea typeface="Arial"/>
                <a:cs typeface="Arial"/>
                <a:sym typeface="Arial"/>
              </a:rPr>
              <a:t>Supports Windows/RHEL/Debian</a:t>
            </a:r>
            <a:endParaRPr sz="800" dirty="0">
              <a:solidFill>
                <a:srgbClr val="0A236D"/>
              </a:solidFill>
            </a:endParaRPr>
          </a:p>
          <a:p>
            <a:r>
              <a:rPr lang="en-US" sz="800" dirty="0">
                <a:solidFill>
                  <a:srgbClr val="0A236D"/>
                </a:solidFill>
                <a:ea typeface="Arial"/>
                <a:cs typeface="Arial"/>
                <a:sym typeface="Arial"/>
              </a:rPr>
              <a:t>Can be installed manually or using a distribution tool</a:t>
            </a:r>
            <a:endParaRPr sz="800" dirty="0">
              <a:solidFill>
                <a:srgbClr val="0A236D"/>
              </a:solidFill>
              <a:ea typeface="Arial"/>
              <a:cs typeface="Arial"/>
              <a:sym typeface="Arial"/>
            </a:endParaRPr>
          </a:p>
        </p:txBody>
      </p:sp>
      <p:sp>
        <p:nvSpPr>
          <p:cNvPr id="9" name="Google Shape;463;p18">
            <a:extLst>
              <a:ext uri="{FF2B5EF4-FFF2-40B4-BE49-F238E27FC236}">
                <a16:creationId xmlns:a16="http://schemas.microsoft.com/office/drawing/2014/main" id="{9D784559-4BB7-EA38-5378-A475754BD7F4}"/>
              </a:ext>
            </a:extLst>
          </p:cNvPr>
          <p:cNvSpPr txBox="1"/>
          <p:nvPr/>
        </p:nvSpPr>
        <p:spPr>
          <a:xfrm>
            <a:off x="5447758" y="2210935"/>
            <a:ext cx="2087252" cy="461624"/>
          </a:xfrm>
          <a:prstGeom prst="rect">
            <a:avLst/>
          </a:prstGeom>
          <a:noFill/>
          <a:ln>
            <a:noFill/>
          </a:ln>
        </p:spPr>
        <p:txBody>
          <a:bodyPr spcFirstLastPara="1" wrap="square" lIns="91425" tIns="45700" rIns="91425" bIns="45700" anchor="t" anchorCtr="0">
            <a:spAutoFit/>
          </a:bodyPr>
          <a:lstStyle/>
          <a:p>
            <a:r>
              <a:rPr lang="en-US" sz="800" dirty="0">
                <a:solidFill>
                  <a:srgbClr val="0A236D"/>
                </a:solidFill>
                <a:ea typeface="Arial"/>
                <a:cs typeface="Arial"/>
                <a:sym typeface="Arial"/>
              </a:rPr>
              <a:t>Can be done manually by providing IP-SSH username – SSH password</a:t>
            </a:r>
            <a:endParaRPr sz="800" dirty="0">
              <a:solidFill>
                <a:srgbClr val="0A236D"/>
              </a:solidFill>
              <a:ea typeface="Arial"/>
              <a:cs typeface="Arial"/>
              <a:sym typeface="Arial"/>
            </a:endParaRPr>
          </a:p>
          <a:p>
            <a:r>
              <a:rPr lang="en-US" sz="800" dirty="0">
                <a:solidFill>
                  <a:srgbClr val="0A236D"/>
                </a:solidFill>
                <a:ea typeface="Arial"/>
                <a:cs typeface="Arial"/>
                <a:sym typeface="Arial"/>
              </a:rPr>
              <a:t>Can be done by importing CSV file</a:t>
            </a:r>
            <a:endParaRPr sz="800" dirty="0">
              <a:solidFill>
                <a:srgbClr val="0A236D"/>
              </a:solidFill>
              <a:ea typeface="Arial"/>
              <a:cs typeface="Arial"/>
              <a:sym typeface="Arial"/>
            </a:endParaRPr>
          </a:p>
        </p:txBody>
      </p:sp>
      <p:pic>
        <p:nvPicPr>
          <p:cNvPr id="11" name="Google Shape;450;p18" descr="Badge 1 outline">
            <a:extLst>
              <a:ext uri="{FF2B5EF4-FFF2-40B4-BE49-F238E27FC236}">
                <a16:creationId xmlns:a16="http://schemas.microsoft.com/office/drawing/2014/main" id="{6FADCF89-F945-3F73-2FB2-D62F729ADD12}"/>
              </a:ext>
            </a:extLst>
          </p:cNvPr>
          <p:cNvPicPr preferRelativeResize="0"/>
          <p:nvPr/>
        </p:nvPicPr>
        <p:blipFill rotWithShape="1">
          <a:blip r:embed="rId5">
            <a:alphaModFix/>
          </a:blip>
          <a:srcRect/>
          <a:stretch/>
        </p:blipFill>
        <p:spPr>
          <a:xfrm>
            <a:off x="553552" y="1803687"/>
            <a:ext cx="269069" cy="269069"/>
          </a:xfrm>
          <a:prstGeom prst="rect">
            <a:avLst/>
          </a:prstGeom>
          <a:noFill/>
          <a:ln>
            <a:noFill/>
          </a:ln>
        </p:spPr>
      </p:pic>
      <p:pic>
        <p:nvPicPr>
          <p:cNvPr id="12" name="Google Shape;451;p18" descr="Badge outline">
            <a:extLst>
              <a:ext uri="{FF2B5EF4-FFF2-40B4-BE49-F238E27FC236}">
                <a16:creationId xmlns:a16="http://schemas.microsoft.com/office/drawing/2014/main" id="{A98C0345-A4DE-38E9-2E7D-F15CA97D56CA}"/>
              </a:ext>
            </a:extLst>
          </p:cNvPr>
          <p:cNvPicPr preferRelativeResize="0"/>
          <p:nvPr/>
        </p:nvPicPr>
        <p:blipFill rotWithShape="1">
          <a:blip r:embed="rId6">
            <a:alphaModFix/>
          </a:blip>
          <a:srcRect/>
          <a:stretch/>
        </p:blipFill>
        <p:spPr>
          <a:xfrm>
            <a:off x="3125299" y="1803687"/>
            <a:ext cx="269069" cy="269069"/>
          </a:xfrm>
          <a:prstGeom prst="rect">
            <a:avLst/>
          </a:prstGeom>
          <a:noFill/>
          <a:ln>
            <a:noFill/>
          </a:ln>
        </p:spPr>
      </p:pic>
      <p:pic>
        <p:nvPicPr>
          <p:cNvPr id="13" name="Google Shape;453;p18" descr="Badge 3 outline">
            <a:extLst>
              <a:ext uri="{FF2B5EF4-FFF2-40B4-BE49-F238E27FC236}">
                <a16:creationId xmlns:a16="http://schemas.microsoft.com/office/drawing/2014/main" id="{243956A7-C472-3B81-ACF4-7F964A0D30B7}"/>
              </a:ext>
            </a:extLst>
          </p:cNvPr>
          <p:cNvPicPr preferRelativeResize="0"/>
          <p:nvPr/>
        </p:nvPicPr>
        <p:blipFill rotWithShape="1">
          <a:blip r:embed="rId7">
            <a:alphaModFix/>
          </a:blip>
          <a:srcRect/>
          <a:stretch/>
        </p:blipFill>
        <p:spPr>
          <a:xfrm>
            <a:off x="5191270" y="1803686"/>
            <a:ext cx="269070" cy="269070"/>
          </a:xfrm>
          <a:prstGeom prst="rect">
            <a:avLst/>
          </a:prstGeom>
          <a:noFill/>
          <a:ln>
            <a:noFill/>
          </a:ln>
        </p:spPr>
      </p:pic>
      <p:pic>
        <p:nvPicPr>
          <p:cNvPr id="14" name="Google Shape;456;p18" descr="Badge 4 outline">
            <a:extLst>
              <a:ext uri="{FF2B5EF4-FFF2-40B4-BE49-F238E27FC236}">
                <a16:creationId xmlns:a16="http://schemas.microsoft.com/office/drawing/2014/main" id="{0FC21C75-F873-008D-D6ED-39B5072F9EDC}"/>
              </a:ext>
            </a:extLst>
          </p:cNvPr>
          <p:cNvPicPr preferRelativeResize="0"/>
          <p:nvPr/>
        </p:nvPicPr>
        <p:blipFill rotWithShape="1">
          <a:blip r:embed="rId8">
            <a:alphaModFix/>
          </a:blip>
          <a:srcRect/>
          <a:stretch/>
        </p:blipFill>
        <p:spPr>
          <a:xfrm>
            <a:off x="7388294" y="1803687"/>
            <a:ext cx="269069" cy="269069"/>
          </a:xfrm>
          <a:prstGeom prst="rect">
            <a:avLst/>
          </a:prstGeom>
          <a:noFill/>
          <a:ln>
            <a:noFill/>
          </a:ln>
        </p:spPr>
      </p:pic>
      <p:pic>
        <p:nvPicPr>
          <p:cNvPr id="15" name="Google Shape;460;p18" descr="Badge 5 outline">
            <a:extLst>
              <a:ext uri="{FF2B5EF4-FFF2-40B4-BE49-F238E27FC236}">
                <a16:creationId xmlns:a16="http://schemas.microsoft.com/office/drawing/2014/main" id="{6C9A5D0C-2C06-2713-B1BD-2B3C208E4EE7}"/>
              </a:ext>
            </a:extLst>
          </p:cNvPr>
          <p:cNvPicPr preferRelativeResize="0"/>
          <p:nvPr/>
        </p:nvPicPr>
        <p:blipFill rotWithShape="1">
          <a:blip r:embed="rId9">
            <a:alphaModFix/>
          </a:blip>
          <a:srcRect/>
          <a:stretch/>
        </p:blipFill>
        <p:spPr>
          <a:xfrm>
            <a:off x="9547904" y="1803687"/>
            <a:ext cx="269069" cy="269069"/>
          </a:xfrm>
          <a:prstGeom prst="rect">
            <a:avLst/>
          </a:prstGeom>
          <a:noFill/>
          <a:ln>
            <a:noFill/>
          </a:ln>
        </p:spPr>
      </p:pic>
      <p:pic>
        <p:nvPicPr>
          <p:cNvPr id="16" name="Google Shape;464;p18" descr="Arrow Right outline">
            <a:extLst>
              <a:ext uri="{FF2B5EF4-FFF2-40B4-BE49-F238E27FC236}">
                <a16:creationId xmlns:a16="http://schemas.microsoft.com/office/drawing/2014/main" id="{453A6FC2-7E04-1AE4-95E1-0E8A832E18BB}"/>
              </a:ext>
            </a:extLst>
          </p:cNvPr>
          <p:cNvPicPr preferRelativeResize="0"/>
          <p:nvPr/>
        </p:nvPicPr>
        <p:blipFill rotWithShape="1">
          <a:blip r:embed="rId10">
            <a:alphaModFix/>
          </a:blip>
          <a:srcRect/>
          <a:stretch/>
        </p:blipFill>
        <p:spPr>
          <a:xfrm>
            <a:off x="2719532" y="1735356"/>
            <a:ext cx="335315" cy="405731"/>
          </a:xfrm>
          <a:prstGeom prst="rect">
            <a:avLst/>
          </a:prstGeom>
          <a:noFill/>
          <a:ln>
            <a:noFill/>
          </a:ln>
        </p:spPr>
      </p:pic>
      <p:pic>
        <p:nvPicPr>
          <p:cNvPr id="17" name="Google Shape;465;p18" descr="Arrow Right outline">
            <a:extLst>
              <a:ext uri="{FF2B5EF4-FFF2-40B4-BE49-F238E27FC236}">
                <a16:creationId xmlns:a16="http://schemas.microsoft.com/office/drawing/2014/main" id="{5AB91E4C-42B7-534E-C1A3-9F0DA39A27F9}"/>
              </a:ext>
            </a:extLst>
          </p:cNvPr>
          <p:cNvPicPr preferRelativeResize="0"/>
          <p:nvPr/>
        </p:nvPicPr>
        <p:blipFill rotWithShape="1">
          <a:blip r:embed="rId10">
            <a:alphaModFix/>
          </a:blip>
          <a:srcRect/>
          <a:stretch/>
        </p:blipFill>
        <p:spPr>
          <a:xfrm>
            <a:off x="4724215" y="1735356"/>
            <a:ext cx="405731" cy="405731"/>
          </a:xfrm>
          <a:prstGeom prst="rect">
            <a:avLst/>
          </a:prstGeom>
          <a:noFill/>
          <a:ln>
            <a:noFill/>
          </a:ln>
        </p:spPr>
      </p:pic>
      <p:pic>
        <p:nvPicPr>
          <p:cNvPr id="18" name="Google Shape;466;p18" descr="Arrow Right outline">
            <a:extLst>
              <a:ext uri="{FF2B5EF4-FFF2-40B4-BE49-F238E27FC236}">
                <a16:creationId xmlns:a16="http://schemas.microsoft.com/office/drawing/2014/main" id="{C7AB3F07-6842-6D4C-13DB-A84D74D498F2}"/>
              </a:ext>
            </a:extLst>
          </p:cNvPr>
          <p:cNvPicPr preferRelativeResize="0"/>
          <p:nvPr/>
        </p:nvPicPr>
        <p:blipFill rotWithShape="1">
          <a:blip r:embed="rId10">
            <a:alphaModFix/>
          </a:blip>
          <a:srcRect/>
          <a:stretch/>
        </p:blipFill>
        <p:spPr>
          <a:xfrm>
            <a:off x="6928154" y="1735356"/>
            <a:ext cx="405731" cy="405731"/>
          </a:xfrm>
          <a:prstGeom prst="rect">
            <a:avLst/>
          </a:prstGeom>
          <a:noFill/>
          <a:ln>
            <a:noFill/>
          </a:ln>
        </p:spPr>
      </p:pic>
      <p:pic>
        <p:nvPicPr>
          <p:cNvPr id="19" name="Google Shape;467;p18" descr="Arrow Right outline">
            <a:extLst>
              <a:ext uri="{FF2B5EF4-FFF2-40B4-BE49-F238E27FC236}">
                <a16:creationId xmlns:a16="http://schemas.microsoft.com/office/drawing/2014/main" id="{D95F9A04-C622-0A61-89AE-A495111E03C5}"/>
              </a:ext>
            </a:extLst>
          </p:cNvPr>
          <p:cNvPicPr preferRelativeResize="0"/>
          <p:nvPr/>
        </p:nvPicPr>
        <p:blipFill rotWithShape="1">
          <a:blip r:embed="rId10">
            <a:alphaModFix/>
          </a:blip>
          <a:srcRect/>
          <a:stretch/>
        </p:blipFill>
        <p:spPr>
          <a:xfrm>
            <a:off x="9074505" y="1735356"/>
            <a:ext cx="405731" cy="405731"/>
          </a:xfrm>
          <a:prstGeom prst="rect">
            <a:avLst/>
          </a:prstGeom>
          <a:noFill/>
          <a:ln>
            <a:noFill/>
          </a:ln>
        </p:spPr>
      </p:pic>
    </p:spTree>
    <p:extLst>
      <p:ext uri="{BB962C8B-B14F-4D97-AF65-F5344CB8AC3E}">
        <p14:creationId xmlns:p14="http://schemas.microsoft.com/office/powerpoint/2010/main" val="339134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8751EDB-EC10-9263-9743-765FFC0D8138}"/>
              </a:ext>
            </a:extLst>
          </p:cNvPr>
          <p:cNvSpPr>
            <a:spLocks noGrp="1"/>
          </p:cNvSpPr>
          <p:nvPr>
            <p:ph type="body" sz="quarter" idx="11"/>
          </p:nvPr>
        </p:nvSpPr>
        <p:spPr>
          <a:xfrm>
            <a:off x="639833" y="693675"/>
            <a:ext cx="10959500" cy="454406"/>
          </a:xfrm>
        </p:spPr>
        <p:txBody>
          <a:bodyPr/>
          <a:lstStyle/>
          <a:p>
            <a:pPr algn="ctr"/>
            <a:r>
              <a:rPr lang="en-US" sz="3200" b="0" dirty="0">
                <a:solidFill>
                  <a:srgbClr val="0C385A"/>
                </a:solidFill>
                <a:latin typeface="Metropolis Extra Light" panose="00000500000000000000" charset="0"/>
              </a:rPr>
              <a:t>Sepio’s Asset Risk Management solution</a:t>
            </a:r>
          </a:p>
        </p:txBody>
      </p:sp>
      <p:pic>
        <p:nvPicPr>
          <p:cNvPr id="7" name="Picture 6" descr="Graphical user interface, application&#10;&#10;Description automatically generated">
            <a:extLst>
              <a:ext uri="{FF2B5EF4-FFF2-40B4-BE49-F238E27FC236}">
                <a16:creationId xmlns:a16="http://schemas.microsoft.com/office/drawing/2014/main" id="{3EC04FDC-9D7F-3810-401A-087F33C9D8C7}"/>
              </a:ext>
            </a:extLst>
          </p:cNvPr>
          <p:cNvPicPr>
            <a:picLocks noChangeAspect="1"/>
          </p:cNvPicPr>
          <p:nvPr/>
        </p:nvPicPr>
        <p:blipFill>
          <a:blip r:embed="rId3"/>
          <a:stretch>
            <a:fillRect/>
          </a:stretch>
        </p:blipFill>
        <p:spPr>
          <a:xfrm>
            <a:off x="1495388" y="1620983"/>
            <a:ext cx="9201223" cy="4583812"/>
          </a:xfrm>
          <a:prstGeom prst="rect">
            <a:avLst/>
          </a:prstGeom>
        </p:spPr>
      </p:pic>
    </p:spTree>
    <p:extLst>
      <p:ext uri="{BB962C8B-B14F-4D97-AF65-F5344CB8AC3E}">
        <p14:creationId xmlns:p14="http://schemas.microsoft.com/office/powerpoint/2010/main" val="4174324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 y="-1042"/>
            <a:ext cx="12192000" cy="6860083"/>
          </a:xfrm>
          <a:prstGeom prst="rect">
            <a:avLst/>
          </a:prstGeom>
          <a:noFill/>
          <a:ln>
            <a:noFill/>
          </a:ln>
        </p:spPr>
      </p:pic>
      <p:sp>
        <p:nvSpPr>
          <p:cNvPr id="89" name="Google Shape;89;p1"/>
          <p:cNvSpPr txBox="1">
            <a:spLocks noGrp="1"/>
          </p:cNvSpPr>
          <p:nvPr>
            <p:ph type="subTitle" idx="1"/>
          </p:nvPr>
        </p:nvSpPr>
        <p:spPr>
          <a:xfrm>
            <a:off x="1523999" y="3524599"/>
            <a:ext cx="9144000" cy="1088967"/>
          </a:xfrm>
          <a:prstGeom prst="rect">
            <a:avLst/>
          </a:prstGeom>
          <a:noFill/>
          <a:ln>
            <a:noFill/>
          </a:ln>
        </p:spPr>
        <p:txBody>
          <a:bodyPr spcFirstLastPara="1" wrap="square" lIns="91425" tIns="45700" rIns="91425" bIns="45700" anchor="t" anchorCtr="0">
            <a:noAutofit/>
          </a:bodyPr>
          <a:lstStyle/>
          <a:p>
            <a:pPr>
              <a:spcBef>
                <a:spcPts val="0"/>
              </a:spcBef>
              <a:buClr>
                <a:srgbClr val="002C86"/>
              </a:buClr>
            </a:pPr>
            <a:endParaRPr/>
          </a:p>
          <a:p>
            <a:pPr rtl="0">
              <a:buClr>
                <a:srgbClr val="002C86"/>
              </a:buClr>
            </a:pPr>
            <a:endParaRPr>
              <a:solidFill>
                <a:srgbClr val="002C86"/>
              </a:solidFill>
              <a:latin typeface="Arial"/>
              <a:ea typeface="Arial"/>
              <a:cs typeface="Arial"/>
              <a:sym typeface="Arial"/>
            </a:endParaRPr>
          </a:p>
        </p:txBody>
      </p:sp>
      <p:grpSp>
        <p:nvGrpSpPr>
          <p:cNvPr id="49" name="Group 48">
            <a:extLst>
              <a:ext uri="{FF2B5EF4-FFF2-40B4-BE49-F238E27FC236}">
                <a16:creationId xmlns:a16="http://schemas.microsoft.com/office/drawing/2014/main" id="{942E7329-1041-66C4-E2EA-15FE2A5CAAF3}"/>
              </a:ext>
            </a:extLst>
          </p:cNvPr>
          <p:cNvGrpSpPr/>
          <p:nvPr/>
        </p:nvGrpSpPr>
        <p:grpSpPr>
          <a:xfrm>
            <a:off x="6373071" y="858123"/>
            <a:ext cx="4737306" cy="4950555"/>
            <a:chOff x="6605321" y="931224"/>
            <a:chExt cx="4737306" cy="4950555"/>
          </a:xfrm>
        </p:grpSpPr>
        <p:grpSp>
          <p:nvGrpSpPr>
            <p:cNvPr id="50" name="Google Shape;101;p2">
              <a:extLst>
                <a:ext uri="{FF2B5EF4-FFF2-40B4-BE49-F238E27FC236}">
                  <a16:creationId xmlns:a16="http://schemas.microsoft.com/office/drawing/2014/main" id="{4929B24D-5A50-2241-6CE7-7205768C506E}"/>
                </a:ext>
              </a:extLst>
            </p:cNvPr>
            <p:cNvGrpSpPr/>
            <p:nvPr/>
          </p:nvGrpSpPr>
          <p:grpSpPr>
            <a:xfrm>
              <a:off x="7569429" y="1725764"/>
              <a:ext cx="3551353" cy="2557104"/>
              <a:chOff x="7973213" y="1772375"/>
              <a:chExt cx="3551353" cy="2557104"/>
            </a:xfrm>
          </p:grpSpPr>
          <p:pic>
            <p:nvPicPr>
              <p:cNvPr id="84" name="Google Shape;102;p2" descr="Server outline">
                <a:extLst>
                  <a:ext uri="{FF2B5EF4-FFF2-40B4-BE49-F238E27FC236}">
                    <a16:creationId xmlns:a16="http://schemas.microsoft.com/office/drawing/2014/main" id="{367C28A8-38EE-35B1-54A2-432B466AD4D5}"/>
                  </a:ext>
                </a:extLst>
              </p:cNvPr>
              <p:cNvPicPr preferRelativeResize="0"/>
              <p:nvPr/>
            </p:nvPicPr>
            <p:blipFill rotWithShape="1">
              <a:blip r:embed="rId4">
                <a:alphaModFix/>
              </a:blip>
              <a:srcRect/>
              <a:stretch/>
            </p:blipFill>
            <p:spPr>
              <a:xfrm>
                <a:off x="9296400" y="2971800"/>
                <a:ext cx="914400" cy="914400"/>
              </a:xfrm>
              <a:prstGeom prst="rect">
                <a:avLst/>
              </a:prstGeom>
              <a:noFill/>
              <a:ln>
                <a:noFill/>
              </a:ln>
            </p:spPr>
          </p:pic>
          <p:cxnSp>
            <p:nvCxnSpPr>
              <p:cNvPr id="85" name="Google Shape;103;p2">
                <a:extLst>
                  <a:ext uri="{FF2B5EF4-FFF2-40B4-BE49-F238E27FC236}">
                    <a16:creationId xmlns:a16="http://schemas.microsoft.com/office/drawing/2014/main" id="{A66B6E53-E487-3C67-91C5-60C045B5ACA1}"/>
                  </a:ext>
                </a:extLst>
              </p:cNvPr>
              <p:cNvCxnSpPr/>
              <p:nvPr/>
            </p:nvCxnSpPr>
            <p:spPr>
              <a:xfrm rot="10800000">
                <a:off x="8663555" y="2703484"/>
                <a:ext cx="632845" cy="577312"/>
              </a:xfrm>
              <a:prstGeom prst="bentConnector3">
                <a:avLst>
                  <a:gd name="adj1" fmla="val 44901"/>
                </a:avLst>
              </a:prstGeom>
              <a:noFill/>
              <a:ln w="22225" cap="flat" cmpd="sng">
                <a:solidFill>
                  <a:srgbClr val="1A4464"/>
                </a:solidFill>
                <a:prstDash val="solid"/>
                <a:miter lim="800000"/>
                <a:headEnd type="none" w="sm" len="sm"/>
                <a:tailEnd type="triangle" w="med" len="med"/>
              </a:ln>
            </p:spPr>
          </p:cxnSp>
          <p:pic>
            <p:nvPicPr>
              <p:cNvPr id="86" name="Google Shape;104;p2" descr="Monitor outline">
                <a:extLst>
                  <a:ext uri="{FF2B5EF4-FFF2-40B4-BE49-F238E27FC236}">
                    <a16:creationId xmlns:a16="http://schemas.microsoft.com/office/drawing/2014/main" id="{65BB5AF8-AEE2-260F-9971-BEE923B9A3E2}"/>
                  </a:ext>
                </a:extLst>
              </p:cNvPr>
              <p:cNvPicPr preferRelativeResize="0"/>
              <p:nvPr/>
            </p:nvPicPr>
            <p:blipFill rotWithShape="1">
              <a:blip r:embed="rId5">
                <a:alphaModFix/>
              </a:blip>
              <a:srcRect/>
              <a:stretch/>
            </p:blipFill>
            <p:spPr>
              <a:xfrm>
                <a:off x="7973213" y="2494012"/>
                <a:ext cx="646332" cy="646332"/>
              </a:xfrm>
              <a:prstGeom prst="rect">
                <a:avLst/>
              </a:prstGeom>
              <a:noFill/>
              <a:ln>
                <a:noFill/>
              </a:ln>
            </p:spPr>
          </p:pic>
          <p:cxnSp>
            <p:nvCxnSpPr>
              <p:cNvPr id="87" name="Google Shape;105;p2">
                <a:extLst>
                  <a:ext uri="{FF2B5EF4-FFF2-40B4-BE49-F238E27FC236}">
                    <a16:creationId xmlns:a16="http://schemas.microsoft.com/office/drawing/2014/main" id="{CB9E5421-C5BB-4416-DC18-A4F74E2C9D07}"/>
                  </a:ext>
                </a:extLst>
              </p:cNvPr>
              <p:cNvCxnSpPr/>
              <p:nvPr/>
            </p:nvCxnSpPr>
            <p:spPr>
              <a:xfrm>
                <a:off x="10210800" y="3429000"/>
                <a:ext cx="632845" cy="577312"/>
              </a:xfrm>
              <a:prstGeom prst="bentConnector3">
                <a:avLst>
                  <a:gd name="adj1" fmla="val 44901"/>
                </a:avLst>
              </a:prstGeom>
              <a:noFill/>
              <a:ln w="22225" cap="flat" cmpd="sng">
                <a:solidFill>
                  <a:srgbClr val="1A4464"/>
                </a:solidFill>
                <a:prstDash val="solid"/>
                <a:miter lim="800000"/>
                <a:headEnd type="none" w="sm" len="sm"/>
                <a:tailEnd type="triangle" w="med" len="med"/>
              </a:ln>
            </p:spPr>
          </p:cxnSp>
          <p:pic>
            <p:nvPicPr>
              <p:cNvPr id="90" name="Google Shape;106;p2" descr="Monitor outline">
                <a:extLst>
                  <a:ext uri="{FF2B5EF4-FFF2-40B4-BE49-F238E27FC236}">
                    <a16:creationId xmlns:a16="http://schemas.microsoft.com/office/drawing/2014/main" id="{C5F853E3-EE39-3700-869B-D80B65DD260F}"/>
                  </a:ext>
                </a:extLst>
              </p:cNvPr>
              <p:cNvPicPr preferRelativeResize="0"/>
              <p:nvPr/>
            </p:nvPicPr>
            <p:blipFill rotWithShape="1">
              <a:blip r:embed="rId5">
                <a:alphaModFix/>
              </a:blip>
              <a:srcRect/>
              <a:stretch/>
            </p:blipFill>
            <p:spPr>
              <a:xfrm>
                <a:off x="10878234" y="3683147"/>
                <a:ext cx="646332" cy="646332"/>
              </a:xfrm>
              <a:prstGeom prst="rect">
                <a:avLst/>
              </a:prstGeom>
              <a:noFill/>
              <a:ln>
                <a:noFill/>
              </a:ln>
            </p:spPr>
          </p:pic>
          <p:pic>
            <p:nvPicPr>
              <p:cNvPr id="91" name="Google Shape;107;p2" descr="Laptop outline">
                <a:extLst>
                  <a:ext uri="{FF2B5EF4-FFF2-40B4-BE49-F238E27FC236}">
                    <a16:creationId xmlns:a16="http://schemas.microsoft.com/office/drawing/2014/main" id="{94F46875-F0EE-48AA-E378-2FF80D9BEDC6}"/>
                  </a:ext>
                </a:extLst>
              </p:cNvPr>
              <p:cNvPicPr preferRelativeResize="0"/>
              <p:nvPr/>
            </p:nvPicPr>
            <p:blipFill rotWithShape="1">
              <a:blip r:embed="rId6">
                <a:alphaModFix/>
              </a:blip>
              <a:srcRect/>
              <a:stretch/>
            </p:blipFill>
            <p:spPr>
              <a:xfrm>
                <a:off x="9430433" y="1772375"/>
                <a:ext cx="646333" cy="646333"/>
              </a:xfrm>
              <a:prstGeom prst="rect">
                <a:avLst/>
              </a:prstGeom>
              <a:noFill/>
              <a:ln>
                <a:noFill/>
              </a:ln>
            </p:spPr>
          </p:pic>
          <p:cxnSp>
            <p:nvCxnSpPr>
              <p:cNvPr id="92" name="Google Shape;108;p2">
                <a:extLst>
                  <a:ext uri="{FF2B5EF4-FFF2-40B4-BE49-F238E27FC236}">
                    <a16:creationId xmlns:a16="http://schemas.microsoft.com/office/drawing/2014/main" id="{B03D5E53-EF54-0984-AA28-A4BF7933BB76}"/>
                  </a:ext>
                </a:extLst>
              </p:cNvPr>
              <p:cNvCxnSpPr/>
              <p:nvPr/>
            </p:nvCxnSpPr>
            <p:spPr>
              <a:xfrm rot="-5400000">
                <a:off x="9433345" y="2696839"/>
                <a:ext cx="633330" cy="2"/>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51" name="Google Shape;109;p2">
              <a:extLst>
                <a:ext uri="{FF2B5EF4-FFF2-40B4-BE49-F238E27FC236}">
                  <a16:creationId xmlns:a16="http://schemas.microsoft.com/office/drawing/2014/main" id="{5C781098-AEE7-8B02-A934-BF6A12542AF0}"/>
                </a:ext>
              </a:extLst>
            </p:cNvPr>
            <p:cNvGrpSpPr/>
            <p:nvPr/>
          </p:nvGrpSpPr>
          <p:grpSpPr>
            <a:xfrm>
              <a:off x="8000946" y="1308100"/>
              <a:ext cx="1110505" cy="1658794"/>
              <a:chOff x="8404730" y="1354711"/>
              <a:chExt cx="1110505" cy="1658794"/>
            </a:xfrm>
          </p:grpSpPr>
          <p:cxnSp>
            <p:nvCxnSpPr>
              <p:cNvPr id="82" name="Google Shape;110;p2">
                <a:extLst>
                  <a:ext uri="{FF2B5EF4-FFF2-40B4-BE49-F238E27FC236}">
                    <a16:creationId xmlns:a16="http://schemas.microsoft.com/office/drawing/2014/main" id="{511E4424-5FAC-57C5-FBAD-B08C038A4180}"/>
                  </a:ext>
                </a:extLst>
              </p:cNvPr>
              <p:cNvCxnSpPr/>
              <p:nvPr/>
            </p:nvCxnSpPr>
            <p:spPr>
              <a:xfrm rot="5400000" flipH="1">
                <a:off x="8663020" y="2161290"/>
                <a:ext cx="908209" cy="79622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83" name="Google Shape;111;p2" descr="Smart Phone outline">
                <a:extLst>
                  <a:ext uri="{FF2B5EF4-FFF2-40B4-BE49-F238E27FC236}">
                    <a16:creationId xmlns:a16="http://schemas.microsoft.com/office/drawing/2014/main" id="{DE7272E3-BE32-552B-98E5-427A358A41D9}"/>
                  </a:ext>
                </a:extLst>
              </p:cNvPr>
              <p:cNvPicPr preferRelativeResize="0"/>
              <p:nvPr/>
            </p:nvPicPr>
            <p:blipFill rotWithShape="1">
              <a:blip r:embed="rId7">
                <a:alphaModFix/>
              </a:blip>
              <a:srcRect/>
              <a:stretch/>
            </p:blipFill>
            <p:spPr>
              <a:xfrm>
                <a:off x="8404730" y="1354711"/>
                <a:ext cx="646333" cy="646333"/>
              </a:xfrm>
              <a:prstGeom prst="rect">
                <a:avLst/>
              </a:prstGeom>
              <a:noFill/>
              <a:ln>
                <a:noFill/>
              </a:ln>
            </p:spPr>
          </p:pic>
        </p:grpSp>
        <p:grpSp>
          <p:nvGrpSpPr>
            <p:cNvPr id="52" name="Google Shape;112;p2">
              <a:extLst>
                <a:ext uri="{FF2B5EF4-FFF2-40B4-BE49-F238E27FC236}">
                  <a16:creationId xmlns:a16="http://schemas.microsoft.com/office/drawing/2014/main" id="{F422047F-C066-FA1A-D582-0BC6F87A2285}"/>
                </a:ext>
              </a:extLst>
            </p:cNvPr>
            <p:cNvGrpSpPr/>
            <p:nvPr/>
          </p:nvGrpSpPr>
          <p:grpSpPr>
            <a:xfrm>
              <a:off x="9346224" y="3873714"/>
              <a:ext cx="1119282" cy="1722699"/>
              <a:chOff x="9750009" y="3920324"/>
              <a:chExt cx="1119282" cy="1722699"/>
            </a:xfrm>
          </p:grpSpPr>
          <p:cxnSp>
            <p:nvCxnSpPr>
              <p:cNvPr id="80" name="Google Shape;113;p2">
                <a:extLst>
                  <a:ext uri="{FF2B5EF4-FFF2-40B4-BE49-F238E27FC236}">
                    <a16:creationId xmlns:a16="http://schemas.microsoft.com/office/drawing/2014/main" id="{27AF9572-E554-2636-A894-0B75C23D7934}"/>
                  </a:ext>
                </a:extLst>
              </p:cNvPr>
              <p:cNvCxnSpPr/>
              <p:nvPr/>
            </p:nvCxnSpPr>
            <p:spPr>
              <a:xfrm rot="-5400000" flipH="1">
                <a:off x="9694015" y="3976318"/>
                <a:ext cx="908209" cy="79622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81" name="Google Shape;114;p2" descr="Smart Phone outline">
                <a:extLst>
                  <a:ext uri="{FF2B5EF4-FFF2-40B4-BE49-F238E27FC236}">
                    <a16:creationId xmlns:a16="http://schemas.microsoft.com/office/drawing/2014/main" id="{2B7614D3-AA5E-AC9F-77DF-8A248BFD29D8}"/>
                  </a:ext>
                </a:extLst>
              </p:cNvPr>
              <p:cNvPicPr preferRelativeResize="0"/>
              <p:nvPr/>
            </p:nvPicPr>
            <p:blipFill rotWithShape="1">
              <a:blip r:embed="rId7">
                <a:alphaModFix/>
              </a:blip>
              <a:srcRect/>
              <a:stretch/>
            </p:blipFill>
            <p:spPr>
              <a:xfrm>
                <a:off x="10222958" y="4996690"/>
                <a:ext cx="646333" cy="646333"/>
              </a:xfrm>
              <a:prstGeom prst="rect">
                <a:avLst/>
              </a:prstGeom>
              <a:noFill/>
              <a:ln>
                <a:noFill/>
              </a:ln>
            </p:spPr>
          </p:pic>
        </p:grpSp>
        <p:grpSp>
          <p:nvGrpSpPr>
            <p:cNvPr id="53" name="Google Shape;115;p2">
              <a:extLst>
                <a:ext uri="{FF2B5EF4-FFF2-40B4-BE49-F238E27FC236}">
                  <a16:creationId xmlns:a16="http://schemas.microsoft.com/office/drawing/2014/main" id="{76CB31DF-2338-85CE-5D7E-804DB83B651E}"/>
                </a:ext>
              </a:extLst>
            </p:cNvPr>
            <p:cNvGrpSpPr/>
            <p:nvPr/>
          </p:nvGrpSpPr>
          <p:grpSpPr>
            <a:xfrm>
              <a:off x="8050285" y="3873714"/>
              <a:ext cx="1061349" cy="1619704"/>
              <a:chOff x="8454069" y="3920324"/>
              <a:chExt cx="1061349" cy="1619704"/>
            </a:xfrm>
          </p:grpSpPr>
          <p:pic>
            <p:nvPicPr>
              <p:cNvPr id="78" name="Google Shape;116;p2" descr="Monitor outline">
                <a:extLst>
                  <a:ext uri="{FF2B5EF4-FFF2-40B4-BE49-F238E27FC236}">
                    <a16:creationId xmlns:a16="http://schemas.microsoft.com/office/drawing/2014/main" id="{DCCDB52D-F0F5-DA4F-8F79-511E93B54698}"/>
                  </a:ext>
                </a:extLst>
              </p:cNvPr>
              <p:cNvPicPr preferRelativeResize="0"/>
              <p:nvPr/>
            </p:nvPicPr>
            <p:blipFill rotWithShape="1">
              <a:blip r:embed="rId8">
                <a:alphaModFix/>
              </a:blip>
              <a:srcRect/>
              <a:stretch/>
            </p:blipFill>
            <p:spPr>
              <a:xfrm>
                <a:off x="8454069" y="4893696"/>
                <a:ext cx="646332" cy="646332"/>
              </a:xfrm>
              <a:prstGeom prst="rect">
                <a:avLst/>
              </a:prstGeom>
              <a:noFill/>
              <a:ln>
                <a:noFill/>
              </a:ln>
            </p:spPr>
          </p:pic>
          <p:cxnSp>
            <p:nvCxnSpPr>
              <p:cNvPr id="79" name="Google Shape;117;p2">
                <a:extLst>
                  <a:ext uri="{FF2B5EF4-FFF2-40B4-BE49-F238E27FC236}">
                    <a16:creationId xmlns:a16="http://schemas.microsoft.com/office/drawing/2014/main" id="{D833C9C7-1A0C-0BCB-AD90-ED2BFCFE4813}"/>
                  </a:ext>
                </a:extLst>
              </p:cNvPr>
              <p:cNvCxnSpPr/>
              <p:nvPr/>
            </p:nvCxnSpPr>
            <p:spPr>
              <a:xfrm rot="5400000">
                <a:off x="8709284" y="3988275"/>
                <a:ext cx="874085" cy="738183"/>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54" name="Google Shape;118;p2">
              <a:extLst>
                <a:ext uri="{FF2B5EF4-FFF2-40B4-BE49-F238E27FC236}">
                  <a16:creationId xmlns:a16="http://schemas.microsoft.com/office/drawing/2014/main" id="{8D040251-2B3D-563E-7E9D-2972D667060C}"/>
                </a:ext>
              </a:extLst>
            </p:cNvPr>
            <p:cNvGrpSpPr/>
            <p:nvPr/>
          </p:nvGrpSpPr>
          <p:grpSpPr>
            <a:xfrm>
              <a:off x="9571414" y="931224"/>
              <a:ext cx="646333" cy="2192128"/>
              <a:chOff x="9975198" y="977834"/>
              <a:chExt cx="646333" cy="2192128"/>
            </a:xfrm>
          </p:grpSpPr>
          <p:cxnSp>
            <p:nvCxnSpPr>
              <p:cNvPr id="76" name="Google Shape;119;p2">
                <a:extLst>
                  <a:ext uri="{FF2B5EF4-FFF2-40B4-BE49-F238E27FC236}">
                    <a16:creationId xmlns:a16="http://schemas.microsoft.com/office/drawing/2014/main" id="{A966B6DF-E472-6911-AE8F-4958DD415B11}"/>
                  </a:ext>
                </a:extLst>
              </p:cNvPr>
              <p:cNvCxnSpPr/>
              <p:nvPr/>
            </p:nvCxnSpPr>
            <p:spPr>
              <a:xfrm rot="-5400000">
                <a:off x="9488726" y="2356030"/>
                <a:ext cx="1528824" cy="9904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77" name="Google Shape;120;p2" descr="Laptop outline">
                <a:extLst>
                  <a:ext uri="{FF2B5EF4-FFF2-40B4-BE49-F238E27FC236}">
                    <a16:creationId xmlns:a16="http://schemas.microsoft.com/office/drawing/2014/main" id="{693BEFFE-F5EC-C468-8C5C-D955ADB96ED4}"/>
                  </a:ext>
                </a:extLst>
              </p:cNvPr>
              <p:cNvPicPr preferRelativeResize="0"/>
              <p:nvPr/>
            </p:nvPicPr>
            <p:blipFill rotWithShape="1">
              <a:blip r:embed="rId9">
                <a:alphaModFix/>
              </a:blip>
              <a:srcRect/>
              <a:stretch/>
            </p:blipFill>
            <p:spPr>
              <a:xfrm>
                <a:off x="9975198" y="977834"/>
                <a:ext cx="646333" cy="646333"/>
              </a:xfrm>
              <a:prstGeom prst="rect">
                <a:avLst/>
              </a:prstGeom>
              <a:noFill/>
              <a:ln>
                <a:noFill/>
              </a:ln>
            </p:spPr>
          </p:pic>
        </p:grpSp>
        <p:grpSp>
          <p:nvGrpSpPr>
            <p:cNvPr id="55" name="Google Shape;121;p2">
              <a:extLst>
                <a:ext uri="{FF2B5EF4-FFF2-40B4-BE49-F238E27FC236}">
                  <a16:creationId xmlns:a16="http://schemas.microsoft.com/office/drawing/2014/main" id="{DCE868DF-9A42-BA5A-B082-AA82EB2026D9}"/>
                </a:ext>
              </a:extLst>
            </p:cNvPr>
            <p:cNvGrpSpPr/>
            <p:nvPr/>
          </p:nvGrpSpPr>
          <p:grpSpPr>
            <a:xfrm>
              <a:off x="9783149" y="2912175"/>
              <a:ext cx="1392807" cy="722886"/>
              <a:chOff x="10186933" y="2958786"/>
              <a:chExt cx="1392807" cy="722886"/>
            </a:xfrm>
          </p:grpSpPr>
          <p:pic>
            <p:nvPicPr>
              <p:cNvPr id="74" name="Google Shape;122;p2" descr="Usb Stick outline">
                <a:extLst>
                  <a:ext uri="{FF2B5EF4-FFF2-40B4-BE49-F238E27FC236}">
                    <a16:creationId xmlns:a16="http://schemas.microsoft.com/office/drawing/2014/main" id="{6D399CC6-36AC-9FC7-D947-8286EE2C6953}"/>
                  </a:ext>
                </a:extLst>
              </p:cNvPr>
              <p:cNvPicPr preferRelativeResize="0"/>
              <p:nvPr/>
            </p:nvPicPr>
            <p:blipFill rotWithShape="1">
              <a:blip r:embed="rId10">
                <a:alphaModFix/>
              </a:blip>
              <a:srcRect/>
              <a:stretch/>
            </p:blipFill>
            <p:spPr>
              <a:xfrm>
                <a:off x="10856854" y="2958786"/>
                <a:ext cx="722886" cy="722886"/>
              </a:xfrm>
              <a:prstGeom prst="rect">
                <a:avLst/>
              </a:prstGeom>
              <a:noFill/>
              <a:ln>
                <a:noFill/>
              </a:ln>
            </p:spPr>
          </p:pic>
          <p:cxnSp>
            <p:nvCxnSpPr>
              <p:cNvPr id="75" name="Google Shape;123;p2">
                <a:extLst>
                  <a:ext uri="{FF2B5EF4-FFF2-40B4-BE49-F238E27FC236}">
                    <a16:creationId xmlns:a16="http://schemas.microsoft.com/office/drawing/2014/main" id="{35619F95-E490-C204-03C8-3B2780965F9D}"/>
                  </a:ext>
                </a:extLst>
              </p:cNvPr>
              <p:cNvCxnSpPr/>
              <p:nvPr/>
            </p:nvCxnSpPr>
            <p:spPr>
              <a:xfrm>
                <a:off x="10186933" y="3290075"/>
                <a:ext cx="680581" cy="13003"/>
              </a:xfrm>
              <a:prstGeom prst="bentConnector3">
                <a:avLst>
                  <a:gd name="adj1" fmla="val 89646"/>
                </a:avLst>
              </a:prstGeom>
              <a:noFill/>
              <a:ln w="22225" cap="flat" cmpd="sng">
                <a:solidFill>
                  <a:srgbClr val="1A4464"/>
                </a:solidFill>
                <a:prstDash val="solid"/>
                <a:miter lim="800000"/>
                <a:headEnd type="none" w="sm" len="sm"/>
                <a:tailEnd type="triangle" w="med" len="med"/>
              </a:ln>
            </p:spPr>
          </p:cxnSp>
        </p:grpSp>
        <p:grpSp>
          <p:nvGrpSpPr>
            <p:cNvPr id="56" name="Google Shape;124;p2">
              <a:extLst>
                <a:ext uri="{FF2B5EF4-FFF2-40B4-BE49-F238E27FC236}">
                  <a16:creationId xmlns:a16="http://schemas.microsoft.com/office/drawing/2014/main" id="{7366A421-D9E8-DD57-A687-3A3B1AB96873}"/>
                </a:ext>
              </a:extLst>
            </p:cNvPr>
            <p:cNvGrpSpPr/>
            <p:nvPr/>
          </p:nvGrpSpPr>
          <p:grpSpPr>
            <a:xfrm>
              <a:off x="7734796" y="3497231"/>
              <a:ext cx="1161521" cy="626385"/>
              <a:chOff x="8138580" y="3543841"/>
              <a:chExt cx="1161521" cy="626385"/>
            </a:xfrm>
          </p:grpSpPr>
          <p:pic>
            <p:nvPicPr>
              <p:cNvPr id="72" name="Google Shape;125;p2" descr="Mouse outline">
                <a:extLst>
                  <a:ext uri="{FF2B5EF4-FFF2-40B4-BE49-F238E27FC236}">
                    <a16:creationId xmlns:a16="http://schemas.microsoft.com/office/drawing/2014/main" id="{8BF0304B-7138-7144-6F96-43A54A01D4B0}"/>
                  </a:ext>
                </a:extLst>
              </p:cNvPr>
              <p:cNvPicPr preferRelativeResize="0"/>
              <p:nvPr/>
            </p:nvPicPr>
            <p:blipFill rotWithShape="1">
              <a:blip r:embed="rId11">
                <a:alphaModFix/>
              </a:blip>
              <a:srcRect/>
              <a:stretch/>
            </p:blipFill>
            <p:spPr>
              <a:xfrm>
                <a:off x="8138580" y="3589792"/>
                <a:ext cx="580434" cy="580434"/>
              </a:xfrm>
              <a:prstGeom prst="rect">
                <a:avLst/>
              </a:prstGeom>
              <a:noFill/>
              <a:ln>
                <a:noFill/>
              </a:ln>
            </p:spPr>
          </p:pic>
          <p:cxnSp>
            <p:nvCxnSpPr>
              <p:cNvPr id="73" name="Google Shape;126;p2">
                <a:extLst>
                  <a:ext uri="{FF2B5EF4-FFF2-40B4-BE49-F238E27FC236}">
                    <a16:creationId xmlns:a16="http://schemas.microsoft.com/office/drawing/2014/main" id="{5D1655E9-D196-520B-057F-2739FB1A5107}"/>
                  </a:ext>
                </a:extLst>
              </p:cNvPr>
              <p:cNvCxnSpPr/>
              <p:nvPr/>
            </p:nvCxnSpPr>
            <p:spPr>
              <a:xfrm flipH="1">
                <a:off x="8722062" y="3543841"/>
                <a:ext cx="578039" cy="336168"/>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57" name="Google Shape;127;p2">
              <a:extLst>
                <a:ext uri="{FF2B5EF4-FFF2-40B4-BE49-F238E27FC236}">
                  <a16:creationId xmlns:a16="http://schemas.microsoft.com/office/drawing/2014/main" id="{2EE8D584-7D98-5E34-73E7-DF5F754F216F}"/>
                </a:ext>
              </a:extLst>
            </p:cNvPr>
            <p:cNvGrpSpPr/>
            <p:nvPr/>
          </p:nvGrpSpPr>
          <p:grpSpPr>
            <a:xfrm>
              <a:off x="6605321" y="3581856"/>
              <a:ext cx="2290995" cy="1193433"/>
              <a:chOff x="7009106" y="3628466"/>
              <a:chExt cx="2290995" cy="1193433"/>
            </a:xfrm>
          </p:grpSpPr>
          <p:pic>
            <p:nvPicPr>
              <p:cNvPr id="70" name="Google Shape;128;p2" descr="Robot Hand outline">
                <a:extLst>
                  <a:ext uri="{FF2B5EF4-FFF2-40B4-BE49-F238E27FC236}">
                    <a16:creationId xmlns:a16="http://schemas.microsoft.com/office/drawing/2014/main" id="{2EDDAD6D-D4A8-A9AF-EE8A-1D91E06C72AC}"/>
                  </a:ext>
                </a:extLst>
              </p:cNvPr>
              <p:cNvPicPr preferRelativeResize="0"/>
              <p:nvPr/>
            </p:nvPicPr>
            <p:blipFill rotWithShape="1">
              <a:blip r:embed="rId12">
                <a:alphaModFix/>
              </a:blip>
              <a:srcRect/>
              <a:stretch/>
            </p:blipFill>
            <p:spPr>
              <a:xfrm>
                <a:off x="7009106" y="4076043"/>
                <a:ext cx="745856" cy="745856"/>
              </a:xfrm>
              <a:prstGeom prst="rect">
                <a:avLst/>
              </a:prstGeom>
              <a:noFill/>
              <a:ln>
                <a:noFill/>
              </a:ln>
            </p:spPr>
          </p:pic>
          <p:cxnSp>
            <p:nvCxnSpPr>
              <p:cNvPr id="71" name="Google Shape;129;p2">
                <a:extLst>
                  <a:ext uri="{FF2B5EF4-FFF2-40B4-BE49-F238E27FC236}">
                    <a16:creationId xmlns:a16="http://schemas.microsoft.com/office/drawing/2014/main" id="{445E860B-4CB6-97DE-6629-B984C22F95DD}"/>
                  </a:ext>
                </a:extLst>
              </p:cNvPr>
              <p:cNvCxnSpPr/>
              <p:nvPr/>
            </p:nvCxnSpPr>
            <p:spPr>
              <a:xfrm flipH="1">
                <a:off x="7702361" y="3628466"/>
                <a:ext cx="1597740" cy="900041"/>
              </a:xfrm>
              <a:prstGeom prst="bentConnector3">
                <a:avLst>
                  <a:gd name="adj1" fmla="val -663"/>
                </a:avLst>
              </a:prstGeom>
              <a:noFill/>
              <a:ln w="22225" cap="flat" cmpd="sng">
                <a:solidFill>
                  <a:srgbClr val="1A4464"/>
                </a:solidFill>
                <a:prstDash val="solid"/>
                <a:miter lim="800000"/>
                <a:headEnd type="none" w="sm" len="sm"/>
                <a:tailEnd type="triangle" w="med" len="med"/>
              </a:ln>
            </p:spPr>
          </p:cxnSp>
        </p:grpSp>
        <p:grpSp>
          <p:nvGrpSpPr>
            <p:cNvPr id="58" name="Google Shape;130;p2">
              <a:extLst>
                <a:ext uri="{FF2B5EF4-FFF2-40B4-BE49-F238E27FC236}">
                  <a16:creationId xmlns:a16="http://schemas.microsoft.com/office/drawing/2014/main" id="{B355FFC8-97D1-A465-9197-F0A2BA9BE250}"/>
                </a:ext>
              </a:extLst>
            </p:cNvPr>
            <p:cNvGrpSpPr/>
            <p:nvPr/>
          </p:nvGrpSpPr>
          <p:grpSpPr>
            <a:xfrm>
              <a:off x="9540728" y="1518175"/>
              <a:ext cx="1125088" cy="1458155"/>
              <a:chOff x="9944512" y="1564785"/>
              <a:chExt cx="1125088" cy="1458155"/>
            </a:xfrm>
          </p:grpSpPr>
          <p:pic>
            <p:nvPicPr>
              <p:cNvPr id="68" name="Google Shape;131;p2" descr="Printer outline">
                <a:extLst>
                  <a:ext uri="{FF2B5EF4-FFF2-40B4-BE49-F238E27FC236}">
                    <a16:creationId xmlns:a16="http://schemas.microsoft.com/office/drawing/2014/main" id="{7ED13E34-85F1-73BE-EC3A-AA788968DDEA}"/>
                  </a:ext>
                </a:extLst>
              </p:cNvPr>
              <p:cNvPicPr preferRelativeResize="0"/>
              <p:nvPr/>
            </p:nvPicPr>
            <p:blipFill rotWithShape="1">
              <a:blip r:embed="rId13">
                <a:alphaModFix/>
              </a:blip>
              <a:srcRect/>
              <a:stretch/>
            </p:blipFill>
            <p:spPr>
              <a:xfrm>
                <a:off x="10403779" y="1564785"/>
                <a:ext cx="665821" cy="665821"/>
              </a:xfrm>
              <a:prstGeom prst="rect">
                <a:avLst/>
              </a:prstGeom>
              <a:noFill/>
              <a:ln>
                <a:noFill/>
              </a:ln>
            </p:spPr>
          </p:pic>
          <p:cxnSp>
            <p:nvCxnSpPr>
              <p:cNvPr id="69" name="Google Shape;132;p2">
                <a:extLst>
                  <a:ext uri="{FF2B5EF4-FFF2-40B4-BE49-F238E27FC236}">
                    <a16:creationId xmlns:a16="http://schemas.microsoft.com/office/drawing/2014/main" id="{2C2460C2-F899-8A61-5DDE-E7CDF654B449}"/>
                  </a:ext>
                </a:extLst>
              </p:cNvPr>
              <p:cNvCxnSpPr/>
              <p:nvPr/>
            </p:nvCxnSpPr>
            <p:spPr>
              <a:xfrm rot="-5400000">
                <a:off x="9943979" y="2300231"/>
                <a:ext cx="723242" cy="722176"/>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59" name="Google Shape;133;p2">
              <a:extLst>
                <a:ext uri="{FF2B5EF4-FFF2-40B4-BE49-F238E27FC236}">
                  <a16:creationId xmlns:a16="http://schemas.microsoft.com/office/drawing/2014/main" id="{07002D1E-42FD-62AE-BF76-A1B7EA348CAB}"/>
                </a:ext>
              </a:extLst>
            </p:cNvPr>
            <p:cNvGrpSpPr/>
            <p:nvPr/>
          </p:nvGrpSpPr>
          <p:grpSpPr>
            <a:xfrm>
              <a:off x="7170529" y="3027914"/>
              <a:ext cx="1731342" cy="580434"/>
              <a:chOff x="7574314" y="3074525"/>
              <a:chExt cx="1731342" cy="580434"/>
            </a:xfrm>
          </p:grpSpPr>
          <p:pic>
            <p:nvPicPr>
              <p:cNvPr id="66" name="Google Shape;134;p2" descr="Web cam outline">
                <a:extLst>
                  <a:ext uri="{FF2B5EF4-FFF2-40B4-BE49-F238E27FC236}">
                    <a16:creationId xmlns:a16="http://schemas.microsoft.com/office/drawing/2014/main" id="{541873B2-72C8-4672-0B5F-7166600556C9}"/>
                  </a:ext>
                </a:extLst>
              </p:cNvPr>
              <p:cNvPicPr preferRelativeResize="0"/>
              <p:nvPr/>
            </p:nvPicPr>
            <p:blipFill rotWithShape="1">
              <a:blip r:embed="rId14">
                <a:alphaModFix/>
              </a:blip>
              <a:srcRect/>
              <a:stretch/>
            </p:blipFill>
            <p:spPr>
              <a:xfrm>
                <a:off x="7574314" y="3074525"/>
                <a:ext cx="580434" cy="580434"/>
              </a:xfrm>
              <a:prstGeom prst="rect">
                <a:avLst/>
              </a:prstGeom>
              <a:noFill/>
              <a:ln>
                <a:noFill/>
              </a:ln>
            </p:spPr>
          </p:pic>
          <p:cxnSp>
            <p:nvCxnSpPr>
              <p:cNvPr id="67" name="Google Shape;135;p2">
                <a:extLst>
                  <a:ext uri="{FF2B5EF4-FFF2-40B4-BE49-F238E27FC236}">
                    <a16:creationId xmlns:a16="http://schemas.microsoft.com/office/drawing/2014/main" id="{FA2A0C69-7F50-970D-B652-5727D26A4F86}"/>
                  </a:ext>
                </a:extLst>
              </p:cNvPr>
              <p:cNvCxnSpPr/>
              <p:nvPr/>
            </p:nvCxnSpPr>
            <p:spPr>
              <a:xfrm flipH="1">
                <a:off x="8138580" y="3364742"/>
                <a:ext cx="1167076" cy="32633"/>
              </a:xfrm>
              <a:prstGeom prst="bentConnector3">
                <a:avLst>
                  <a:gd name="adj1" fmla="val 1192"/>
                </a:avLst>
              </a:prstGeom>
              <a:noFill/>
              <a:ln w="22225" cap="flat" cmpd="sng">
                <a:solidFill>
                  <a:srgbClr val="1A4464"/>
                </a:solidFill>
                <a:prstDash val="solid"/>
                <a:miter lim="800000"/>
                <a:headEnd type="none" w="sm" len="sm"/>
                <a:tailEnd type="triangle" w="med" len="med"/>
              </a:ln>
            </p:spPr>
          </p:cxnSp>
        </p:grpSp>
        <p:grpSp>
          <p:nvGrpSpPr>
            <p:cNvPr id="60" name="Google Shape;136;p2">
              <a:extLst>
                <a:ext uri="{FF2B5EF4-FFF2-40B4-BE49-F238E27FC236}">
                  <a16:creationId xmlns:a16="http://schemas.microsoft.com/office/drawing/2014/main" id="{B571EC8A-5D7E-87B3-9E0D-974330143476}"/>
                </a:ext>
              </a:extLst>
            </p:cNvPr>
            <p:cNvGrpSpPr/>
            <p:nvPr/>
          </p:nvGrpSpPr>
          <p:grpSpPr>
            <a:xfrm>
              <a:off x="9540728" y="3900887"/>
              <a:ext cx="1801899" cy="1281708"/>
              <a:chOff x="9944512" y="3947498"/>
              <a:chExt cx="1801899" cy="1281708"/>
            </a:xfrm>
          </p:grpSpPr>
          <p:pic>
            <p:nvPicPr>
              <p:cNvPr id="64" name="Google Shape;137;p2" descr="Keyboard outline">
                <a:extLst>
                  <a:ext uri="{FF2B5EF4-FFF2-40B4-BE49-F238E27FC236}">
                    <a16:creationId xmlns:a16="http://schemas.microsoft.com/office/drawing/2014/main" id="{871EE9C8-3F7A-6165-5677-0BC284047B58}"/>
                  </a:ext>
                </a:extLst>
              </p:cNvPr>
              <p:cNvPicPr preferRelativeResize="0"/>
              <p:nvPr/>
            </p:nvPicPr>
            <p:blipFill rotWithShape="1">
              <a:blip r:embed="rId15">
                <a:alphaModFix/>
              </a:blip>
              <a:srcRect/>
              <a:stretch/>
            </p:blipFill>
            <p:spPr>
              <a:xfrm>
                <a:off x="11100079" y="4582874"/>
                <a:ext cx="646332" cy="646332"/>
              </a:xfrm>
              <a:prstGeom prst="rect">
                <a:avLst/>
              </a:prstGeom>
              <a:noFill/>
              <a:ln>
                <a:noFill/>
              </a:ln>
            </p:spPr>
          </p:pic>
          <p:cxnSp>
            <p:nvCxnSpPr>
              <p:cNvPr id="65" name="Google Shape;138;p2">
                <a:extLst>
                  <a:ext uri="{FF2B5EF4-FFF2-40B4-BE49-F238E27FC236}">
                    <a16:creationId xmlns:a16="http://schemas.microsoft.com/office/drawing/2014/main" id="{DBAC5B44-D05A-F7B5-53DE-7F05F60CC6DD}"/>
                  </a:ext>
                </a:extLst>
              </p:cNvPr>
              <p:cNvCxnSpPr/>
              <p:nvPr/>
            </p:nvCxnSpPr>
            <p:spPr>
              <a:xfrm>
                <a:off x="9944512" y="3947498"/>
                <a:ext cx="1092951" cy="958542"/>
              </a:xfrm>
              <a:prstGeom prst="bentConnector3">
                <a:avLst>
                  <a:gd name="adj1" fmla="val 625"/>
                </a:avLst>
              </a:prstGeom>
              <a:noFill/>
              <a:ln w="22225" cap="flat" cmpd="sng">
                <a:solidFill>
                  <a:srgbClr val="1A4464"/>
                </a:solidFill>
                <a:prstDash val="solid"/>
                <a:miter lim="800000"/>
                <a:headEnd type="none" w="sm" len="sm"/>
                <a:tailEnd type="triangle" w="med" len="med"/>
              </a:ln>
            </p:spPr>
          </p:cxnSp>
        </p:grpSp>
        <p:grpSp>
          <p:nvGrpSpPr>
            <p:cNvPr id="61" name="Google Shape;139;p2">
              <a:extLst>
                <a:ext uri="{FF2B5EF4-FFF2-40B4-BE49-F238E27FC236}">
                  <a16:creationId xmlns:a16="http://schemas.microsoft.com/office/drawing/2014/main" id="{CB9C5437-0B01-942D-8087-A11A48D8E122}"/>
                </a:ext>
              </a:extLst>
            </p:cNvPr>
            <p:cNvGrpSpPr/>
            <p:nvPr/>
          </p:nvGrpSpPr>
          <p:grpSpPr>
            <a:xfrm>
              <a:off x="8970771" y="3873714"/>
              <a:ext cx="583122" cy="2008065"/>
              <a:chOff x="9374556" y="3920324"/>
              <a:chExt cx="583122" cy="2008065"/>
            </a:xfrm>
          </p:grpSpPr>
          <p:pic>
            <p:nvPicPr>
              <p:cNvPr id="62" name="Google Shape;140;p2" descr="USB outline">
                <a:extLst>
                  <a:ext uri="{FF2B5EF4-FFF2-40B4-BE49-F238E27FC236}">
                    <a16:creationId xmlns:a16="http://schemas.microsoft.com/office/drawing/2014/main" id="{939A2A27-0B19-E5B7-0010-3A91706CA453}"/>
                  </a:ext>
                </a:extLst>
              </p:cNvPr>
              <p:cNvPicPr preferRelativeResize="0"/>
              <p:nvPr/>
            </p:nvPicPr>
            <p:blipFill rotWithShape="1">
              <a:blip r:embed="rId16">
                <a:alphaModFix/>
              </a:blip>
              <a:srcRect/>
              <a:stretch/>
            </p:blipFill>
            <p:spPr>
              <a:xfrm>
                <a:off x="9374556" y="5345267"/>
                <a:ext cx="583122" cy="583122"/>
              </a:xfrm>
              <a:prstGeom prst="rect">
                <a:avLst/>
              </a:prstGeom>
              <a:noFill/>
              <a:ln>
                <a:noFill/>
              </a:ln>
            </p:spPr>
          </p:pic>
          <p:cxnSp>
            <p:nvCxnSpPr>
              <p:cNvPr id="63" name="Google Shape;141;p2">
                <a:extLst>
                  <a:ext uri="{FF2B5EF4-FFF2-40B4-BE49-F238E27FC236}">
                    <a16:creationId xmlns:a16="http://schemas.microsoft.com/office/drawing/2014/main" id="{524E0242-DDC0-AEF2-DBB9-DBDA49C6F9A1}"/>
                  </a:ext>
                </a:extLst>
              </p:cNvPr>
              <p:cNvCxnSpPr/>
              <p:nvPr/>
            </p:nvCxnSpPr>
            <p:spPr>
              <a:xfrm rot="5400000">
                <a:off x="8943443" y="4615492"/>
                <a:ext cx="1399534" cy="9198"/>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grpSp>
        <p:nvGrpSpPr>
          <p:cNvPr id="93" name="Group 92">
            <a:extLst>
              <a:ext uri="{FF2B5EF4-FFF2-40B4-BE49-F238E27FC236}">
                <a16:creationId xmlns:a16="http://schemas.microsoft.com/office/drawing/2014/main" id="{0666C55C-6383-C211-B12E-0DA6CFA0A4DF}"/>
              </a:ext>
            </a:extLst>
          </p:cNvPr>
          <p:cNvGrpSpPr/>
          <p:nvPr/>
        </p:nvGrpSpPr>
        <p:grpSpPr>
          <a:xfrm>
            <a:off x="2167095" y="2872428"/>
            <a:ext cx="2687727" cy="893328"/>
            <a:chOff x="1399309" y="2350623"/>
            <a:chExt cx="3449764" cy="1146608"/>
          </a:xfrm>
        </p:grpSpPr>
        <p:pic>
          <p:nvPicPr>
            <p:cNvPr id="94" name="Google Shape;91;p1">
              <a:extLst>
                <a:ext uri="{FF2B5EF4-FFF2-40B4-BE49-F238E27FC236}">
                  <a16:creationId xmlns:a16="http://schemas.microsoft.com/office/drawing/2014/main" id="{54534AB2-2C73-1D85-F5AF-DDF04B62A69E}"/>
                </a:ext>
              </a:extLst>
            </p:cNvPr>
            <p:cNvPicPr preferRelativeResize="0"/>
            <p:nvPr/>
          </p:nvPicPr>
          <p:blipFill rotWithShape="1">
            <a:blip r:embed="rId17">
              <a:alphaModFix/>
            </a:blip>
            <a:srcRect/>
            <a:stretch/>
          </p:blipFill>
          <p:spPr>
            <a:xfrm>
              <a:off x="1570017" y="2350623"/>
              <a:ext cx="3108348" cy="673791"/>
            </a:xfrm>
            <a:prstGeom prst="rect">
              <a:avLst/>
            </a:prstGeom>
            <a:noFill/>
            <a:ln>
              <a:noFill/>
            </a:ln>
          </p:spPr>
        </p:pic>
        <p:sp>
          <p:nvSpPr>
            <p:cNvPr id="95" name="Google Shape;473;p21">
              <a:extLst>
                <a:ext uri="{FF2B5EF4-FFF2-40B4-BE49-F238E27FC236}">
                  <a16:creationId xmlns:a16="http://schemas.microsoft.com/office/drawing/2014/main" id="{FCFD7284-E882-8031-48B6-5F1DE089F690}"/>
                </a:ext>
              </a:extLst>
            </p:cNvPr>
            <p:cNvSpPr txBox="1">
              <a:spLocks/>
            </p:cNvSpPr>
            <p:nvPr/>
          </p:nvSpPr>
          <p:spPr>
            <a:xfrm>
              <a:off x="1399309" y="3113036"/>
              <a:ext cx="3449764" cy="3841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buClr>
                  <a:schemeClr val="lt1"/>
                </a:buClr>
                <a:buSzPts val="6000"/>
              </a:pPr>
              <a:r>
                <a:rPr lang="en-US" sz="1300" dirty="0">
                  <a:solidFill>
                    <a:srgbClr val="0A236D"/>
                  </a:solidFill>
                  <a:latin typeface="+mn-lt"/>
                  <a:ea typeface="Arial"/>
                  <a:cs typeface="Arial"/>
                  <a:sym typeface="Arial"/>
                </a:rPr>
                <a:t>See what you’ve been missing.</a:t>
              </a:r>
            </a:p>
          </p:txBody>
        </p:sp>
      </p:grpSp>
    </p:spTree>
    <p:extLst>
      <p:ext uri="{BB962C8B-B14F-4D97-AF65-F5344CB8AC3E}">
        <p14:creationId xmlns:p14="http://schemas.microsoft.com/office/powerpoint/2010/main" val="223409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519954" y="701878"/>
            <a:ext cx="10389238" cy="625185"/>
          </a:xfrm>
        </p:spPr>
        <p:txBody>
          <a:bodyPr/>
          <a:lstStyle/>
          <a:p>
            <a:pPr algn="l"/>
            <a:r>
              <a:rPr lang="en-US" sz="3200" b="0" dirty="0">
                <a:solidFill>
                  <a:srgbClr val="0A236D"/>
                </a:solidFill>
                <a:latin typeface="Metropolis Extra Light" panose="00000300000000000000" pitchFamily="2" charset="0"/>
              </a:rPr>
              <a:t>CPS Security challenges</a:t>
            </a:r>
            <a:endParaRPr lang="en-IL" sz="3200" b="0" dirty="0">
              <a:solidFill>
                <a:srgbClr val="0A236D"/>
              </a:solidFill>
              <a:latin typeface="Metropolis Extra Light" panose="00000300000000000000" pitchFamily="2"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645920" y="1586753"/>
            <a:ext cx="11640027" cy="4795759"/>
          </a:xfrm>
        </p:spPr>
        <p:txBody>
          <a:bodyPr/>
          <a:lstStyle/>
          <a:p>
            <a:pPr>
              <a:buClr>
                <a:srgbClr val="23B589"/>
              </a:buClr>
            </a:pPr>
            <a:r>
              <a:rPr lang="en-US" sz="2800" dirty="0">
                <a:solidFill>
                  <a:srgbClr val="0A236D"/>
                </a:solidFill>
                <a:latin typeface="+mn-lt"/>
                <a:ea typeface="+mn-lt"/>
                <a:cs typeface="+mn-lt"/>
              </a:rPr>
              <a:t>Building a complete asset inventory</a:t>
            </a:r>
          </a:p>
          <a:p>
            <a:pPr>
              <a:buClr>
                <a:srgbClr val="23B589"/>
              </a:buClr>
            </a:pPr>
            <a:endParaRPr lang="en-US" sz="2800" dirty="0">
              <a:solidFill>
                <a:srgbClr val="0A236D"/>
              </a:solidFill>
              <a:latin typeface="+mn-lt"/>
              <a:ea typeface="+mn-lt"/>
              <a:cs typeface="+mn-lt"/>
            </a:endParaRPr>
          </a:p>
          <a:p>
            <a:pPr>
              <a:buClr>
                <a:srgbClr val="23B589"/>
              </a:buClr>
            </a:pPr>
            <a:r>
              <a:rPr lang="en-US" sz="2800" dirty="0">
                <a:solidFill>
                  <a:srgbClr val="0A236D"/>
                </a:solidFill>
                <a:latin typeface="+mn-lt"/>
                <a:ea typeface="+mn-lt"/>
                <a:cs typeface="+mn-lt"/>
              </a:rPr>
              <a:t>Enforcing granular security controls</a:t>
            </a:r>
          </a:p>
          <a:p>
            <a:pPr>
              <a:buClr>
                <a:srgbClr val="23B589"/>
              </a:buClr>
            </a:pPr>
            <a:endParaRPr lang="en-US" sz="2800" dirty="0">
              <a:solidFill>
                <a:srgbClr val="0A236D"/>
              </a:solidFill>
              <a:latin typeface="+mn-lt"/>
              <a:ea typeface="+mn-lt"/>
              <a:cs typeface="+mn-lt"/>
            </a:endParaRPr>
          </a:p>
          <a:p>
            <a:pPr>
              <a:buClr>
                <a:srgbClr val="23B589"/>
              </a:buClr>
            </a:pPr>
            <a:r>
              <a:rPr lang="en-US" sz="2800" dirty="0">
                <a:solidFill>
                  <a:srgbClr val="0A236D"/>
                </a:solidFill>
                <a:latin typeface="+mn-lt"/>
                <a:ea typeface="+mn-lt"/>
                <a:cs typeface="+mn-lt"/>
              </a:rPr>
              <a:t>Fulfilling regulatory compliance</a:t>
            </a:r>
          </a:p>
          <a:p>
            <a:pPr>
              <a:buClr>
                <a:srgbClr val="23B589"/>
              </a:buClr>
            </a:pPr>
            <a:endParaRPr lang="en-US" sz="2800" dirty="0">
              <a:solidFill>
                <a:srgbClr val="0A236D"/>
              </a:solidFill>
              <a:latin typeface="+mn-lt"/>
              <a:ea typeface="+mn-lt"/>
              <a:cs typeface="+mn-lt"/>
            </a:endParaRPr>
          </a:p>
          <a:p>
            <a:pPr>
              <a:buClr>
                <a:srgbClr val="23B589"/>
              </a:buClr>
            </a:pPr>
            <a:r>
              <a:rPr lang="en-US" sz="2800" dirty="0">
                <a:solidFill>
                  <a:srgbClr val="0A236D"/>
                </a:solidFill>
                <a:latin typeface="+mn-lt"/>
                <a:ea typeface="+mn-lt"/>
                <a:cs typeface="+mn-lt"/>
              </a:rPr>
              <a:t>Avoiding performance degradation</a:t>
            </a:r>
          </a:p>
          <a:p>
            <a:pPr>
              <a:buClr>
                <a:srgbClr val="23B589"/>
              </a:buClr>
            </a:pPr>
            <a:endParaRPr lang="en-US" sz="2800" dirty="0">
              <a:solidFill>
                <a:srgbClr val="0A236D"/>
              </a:solidFill>
              <a:latin typeface="+mn-lt"/>
              <a:ea typeface="+mn-lt"/>
              <a:cs typeface="+mn-lt"/>
            </a:endParaRPr>
          </a:p>
        </p:txBody>
      </p:sp>
      <p:pic>
        <p:nvPicPr>
          <p:cNvPr id="7" name="Graphic 6" descr="Downward trend graph outline">
            <a:extLst>
              <a:ext uri="{FF2B5EF4-FFF2-40B4-BE49-F238E27FC236}">
                <a16:creationId xmlns:a16="http://schemas.microsoft.com/office/drawing/2014/main" id="{9C235DC9-D9F0-1024-A78D-9AC8971131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024" y="4861204"/>
            <a:ext cx="625185" cy="625185"/>
          </a:xfrm>
          <a:prstGeom prst="rect">
            <a:avLst/>
          </a:prstGeom>
        </p:spPr>
      </p:pic>
      <p:pic>
        <p:nvPicPr>
          <p:cNvPr id="9" name="Graphic 8" descr="Clipboard Mixed outline">
            <a:extLst>
              <a:ext uri="{FF2B5EF4-FFF2-40B4-BE49-F238E27FC236}">
                <a16:creationId xmlns:a16="http://schemas.microsoft.com/office/drawing/2014/main" id="{0A0F91D7-F102-69BA-D694-4EEA9DC579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024" y="3838246"/>
            <a:ext cx="625185" cy="625185"/>
          </a:xfrm>
          <a:prstGeom prst="rect">
            <a:avLst/>
          </a:prstGeom>
        </p:spPr>
      </p:pic>
      <p:pic>
        <p:nvPicPr>
          <p:cNvPr id="10" name="Graphic 9" descr="Eye outline">
            <a:extLst>
              <a:ext uri="{FF2B5EF4-FFF2-40B4-BE49-F238E27FC236}">
                <a16:creationId xmlns:a16="http://schemas.microsoft.com/office/drawing/2014/main" id="{70296468-F60A-B279-7AD0-62B29AEEB6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2027" y="1875163"/>
            <a:ext cx="625185" cy="625185"/>
          </a:xfrm>
          <a:prstGeom prst="rect">
            <a:avLst/>
          </a:prstGeom>
        </p:spPr>
      </p:pic>
      <p:pic>
        <p:nvPicPr>
          <p:cNvPr id="12" name="Graphic 11" descr="Medieval Armor outline">
            <a:extLst>
              <a:ext uri="{FF2B5EF4-FFF2-40B4-BE49-F238E27FC236}">
                <a16:creationId xmlns:a16="http://schemas.microsoft.com/office/drawing/2014/main" id="{11D23E21-CA91-F43D-C000-BF496D5845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2024" y="2836878"/>
            <a:ext cx="625185" cy="625185"/>
          </a:xfrm>
          <a:prstGeom prst="rect">
            <a:avLst/>
          </a:prstGeom>
        </p:spPr>
      </p:pic>
    </p:spTree>
    <p:extLst>
      <p:ext uri="{BB962C8B-B14F-4D97-AF65-F5344CB8AC3E}">
        <p14:creationId xmlns:p14="http://schemas.microsoft.com/office/powerpoint/2010/main" val="3238501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35523DEB-450D-B990-D454-DE9938EAC291}"/>
              </a:ext>
            </a:extLst>
          </p:cNvPr>
          <p:cNvSpPr>
            <a:spLocks noGrp="1"/>
          </p:cNvSpPr>
          <p:nvPr>
            <p:ph type="body" sz="quarter" idx="11"/>
          </p:nvPr>
        </p:nvSpPr>
        <p:spPr>
          <a:xfrm>
            <a:off x="486364" y="693286"/>
            <a:ext cx="11027997" cy="625185"/>
          </a:xfrm>
        </p:spPr>
        <p:txBody>
          <a:bodyPr/>
          <a:lstStyle/>
          <a:p>
            <a:r>
              <a:rPr lang="en-US" sz="3200" b="0" dirty="0">
                <a:solidFill>
                  <a:srgbClr val="0A236D"/>
                </a:solidFill>
                <a:latin typeface="Metropolis Extra Light" panose="00000500000000000000" charset="0"/>
              </a:rPr>
              <a:t>Questions our customers ask themselves</a:t>
            </a:r>
            <a:endParaRPr lang="en-IL" sz="3200" b="0" dirty="0">
              <a:solidFill>
                <a:srgbClr val="0A236D"/>
              </a:solidFill>
              <a:latin typeface="Metropolis Extra Light" panose="00000500000000000000" charset="0"/>
            </a:endParaRPr>
          </a:p>
        </p:txBody>
      </p:sp>
      <p:sp>
        <p:nvSpPr>
          <p:cNvPr id="14" name="Text Placeholder 2">
            <a:extLst>
              <a:ext uri="{FF2B5EF4-FFF2-40B4-BE49-F238E27FC236}">
                <a16:creationId xmlns:a16="http://schemas.microsoft.com/office/drawing/2014/main" id="{3A8EAFB1-82AA-2130-3972-D7171E88CF09}"/>
              </a:ext>
            </a:extLst>
          </p:cNvPr>
          <p:cNvSpPr>
            <a:spLocks noGrp="1"/>
          </p:cNvSpPr>
          <p:nvPr>
            <p:ph type="body" sz="quarter" idx="12"/>
          </p:nvPr>
        </p:nvSpPr>
        <p:spPr>
          <a:xfrm>
            <a:off x="1209326" y="1591732"/>
            <a:ext cx="9773347" cy="4809067"/>
          </a:xfrm>
        </p:spPr>
        <p:txBody>
          <a:bodyPr/>
          <a:lstStyle/>
          <a:p>
            <a:pPr>
              <a:buClr>
                <a:srgbClr val="23B589"/>
              </a:buClr>
            </a:pPr>
            <a:r>
              <a:rPr lang="en-US" sz="2800" dirty="0">
                <a:solidFill>
                  <a:srgbClr val="0A236D"/>
                </a:solidFill>
                <a:latin typeface="+mn-lt"/>
                <a:ea typeface="+mn-lt"/>
                <a:cs typeface="+mn-lt"/>
              </a:rPr>
              <a:t>Do I see all my assets?</a:t>
            </a:r>
          </a:p>
          <a:p>
            <a:pPr>
              <a:buClr>
                <a:srgbClr val="23B589"/>
              </a:buClr>
            </a:pPr>
            <a:endParaRPr lang="en-US" sz="2800" dirty="0">
              <a:solidFill>
                <a:srgbClr val="0A236D"/>
              </a:solidFill>
              <a:latin typeface="+mn-lt"/>
              <a:ea typeface="+mn-lt"/>
              <a:cs typeface="+mn-lt"/>
            </a:endParaRPr>
          </a:p>
          <a:p>
            <a:pPr>
              <a:buClr>
                <a:srgbClr val="23B589"/>
              </a:buClr>
            </a:pPr>
            <a:r>
              <a:rPr lang="en-US" sz="2800" dirty="0">
                <a:solidFill>
                  <a:srgbClr val="0A236D"/>
                </a:solidFill>
                <a:latin typeface="+mn-lt"/>
                <a:ea typeface="+mn-lt"/>
                <a:cs typeface="+mn-lt"/>
              </a:rPr>
              <a:t>Are there any vulnerable assets?</a:t>
            </a:r>
          </a:p>
          <a:p>
            <a:pPr>
              <a:buClr>
                <a:srgbClr val="23B589"/>
              </a:buClr>
            </a:pPr>
            <a:endParaRPr lang="en-US" sz="2800" dirty="0">
              <a:solidFill>
                <a:srgbClr val="0A236D"/>
              </a:solidFill>
              <a:latin typeface="+mn-lt"/>
              <a:ea typeface="+mn-lt"/>
              <a:cs typeface="+mn-lt"/>
            </a:endParaRPr>
          </a:p>
          <a:p>
            <a:pPr>
              <a:buClr>
                <a:srgbClr val="23B589"/>
              </a:buClr>
            </a:pPr>
            <a:r>
              <a:rPr lang="en-US" sz="2800" dirty="0">
                <a:solidFill>
                  <a:srgbClr val="0A236D"/>
                </a:solidFill>
                <a:latin typeface="+mn-lt"/>
                <a:ea typeface="+mn-lt"/>
                <a:cs typeface="+mn-lt"/>
              </a:rPr>
              <a:t>Are the assets, what they say they are?</a:t>
            </a:r>
          </a:p>
          <a:p>
            <a:pPr>
              <a:buClr>
                <a:srgbClr val="23B589"/>
              </a:buClr>
            </a:pPr>
            <a:endParaRPr lang="en-US" sz="2800" dirty="0">
              <a:solidFill>
                <a:srgbClr val="0A236D"/>
              </a:solidFill>
              <a:latin typeface="+mn-lt"/>
              <a:ea typeface="+mn-lt"/>
              <a:cs typeface="+mn-lt"/>
            </a:endParaRPr>
          </a:p>
          <a:p>
            <a:pPr>
              <a:buClr>
                <a:srgbClr val="23B589"/>
              </a:buClr>
            </a:pPr>
            <a:r>
              <a:rPr lang="en-US" sz="2800" dirty="0">
                <a:solidFill>
                  <a:srgbClr val="0A236D"/>
                </a:solidFill>
                <a:latin typeface="+mn-lt"/>
                <a:ea typeface="+mn-lt"/>
                <a:cs typeface="+mn-lt"/>
              </a:rPr>
              <a:t>Is there something connected in the middle?</a:t>
            </a:r>
          </a:p>
          <a:p>
            <a:pPr>
              <a:buClr>
                <a:srgbClr val="23B589"/>
              </a:buClr>
            </a:pPr>
            <a:endParaRPr lang="en-US" sz="2800" dirty="0">
              <a:solidFill>
                <a:srgbClr val="0A236D"/>
              </a:solidFill>
              <a:latin typeface="+mn-lt"/>
              <a:ea typeface="+mn-lt"/>
              <a:cs typeface="+mn-lt"/>
            </a:endParaRPr>
          </a:p>
          <a:p>
            <a:pPr>
              <a:buClr>
                <a:srgbClr val="23B589"/>
              </a:buClr>
            </a:pPr>
            <a:r>
              <a:rPr lang="en-US" sz="2800" dirty="0">
                <a:solidFill>
                  <a:srgbClr val="0A236D"/>
                </a:solidFill>
                <a:latin typeface="+mn-lt"/>
                <a:ea typeface="+mn-lt"/>
                <a:cs typeface="+mn-lt"/>
              </a:rPr>
              <a:t>Do I have regulatory compliance gaps?</a:t>
            </a:r>
          </a:p>
        </p:txBody>
      </p:sp>
      <p:pic>
        <p:nvPicPr>
          <p:cNvPr id="15" name="Graphic 14" descr="Help outline">
            <a:extLst>
              <a:ext uri="{FF2B5EF4-FFF2-40B4-BE49-F238E27FC236}">
                <a16:creationId xmlns:a16="http://schemas.microsoft.com/office/drawing/2014/main" id="{06073DF2-77E2-EFED-C7BD-35204F5760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939" y="1732937"/>
            <a:ext cx="400772" cy="400772"/>
          </a:xfrm>
          <a:prstGeom prst="rect">
            <a:avLst/>
          </a:prstGeom>
        </p:spPr>
      </p:pic>
      <p:pic>
        <p:nvPicPr>
          <p:cNvPr id="16" name="Graphic 15" descr="Help outline">
            <a:extLst>
              <a:ext uri="{FF2B5EF4-FFF2-40B4-BE49-F238E27FC236}">
                <a16:creationId xmlns:a16="http://schemas.microsoft.com/office/drawing/2014/main" id="{1FE38526-5AE3-D809-8606-27D52C914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696" y="2727414"/>
            <a:ext cx="400772" cy="400772"/>
          </a:xfrm>
          <a:prstGeom prst="rect">
            <a:avLst/>
          </a:prstGeom>
        </p:spPr>
      </p:pic>
      <p:pic>
        <p:nvPicPr>
          <p:cNvPr id="17" name="Graphic 16" descr="Help outline">
            <a:extLst>
              <a:ext uri="{FF2B5EF4-FFF2-40B4-BE49-F238E27FC236}">
                <a16:creationId xmlns:a16="http://schemas.microsoft.com/office/drawing/2014/main" id="{9B361706-7801-67C3-88FA-AC855F78B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696" y="3746719"/>
            <a:ext cx="400772" cy="400772"/>
          </a:xfrm>
          <a:prstGeom prst="rect">
            <a:avLst/>
          </a:prstGeom>
        </p:spPr>
      </p:pic>
      <p:pic>
        <p:nvPicPr>
          <p:cNvPr id="18" name="Graphic 17" descr="Help outline">
            <a:extLst>
              <a:ext uri="{FF2B5EF4-FFF2-40B4-BE49-F238E27FC236}">
                <a16:creationId xmlns:a16="http://schemas.microsoft.com/office/drawing/2014/main" id="{C02B5781-DA0E-D61B-5CF2-60986C792C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696" y="4777957"/>
            <a:ext cx="400772" cy="400772"/>
          </a:xfrm>
          <a:prstGeom prst="rect">
            <a:avLst/>
          </a:prstGeom>
        </p:spPr>
      </p:pic>
      <p:pic>
        <p:nvPicPr>
          <p:cNvPr id="19" name="Graphic 18" descr="Help outline">
            <a:extLst>
              <a:ext uri="{FF2B5EF4-FFF2-40B4-BE49-F238E27FC236}">
                <a16:creationId xmlns:a16="http://schemas.microsoft.com/office/drawing/2014/main" id="{2154CB9C-92C7-F10D-416B-0BA302DEBA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939" y="5802668"/>
            <a:ext cx="400772" cy="400772"/>
          </a:xfrm>
          <a:prstGeom prst="rect">
            <a:avLst/>
          </a:prstGeom>
        </p:spPr>
      </p:pic>
    </p:spTree>
    <p:extLst>
      <p:ext uri="{BB962C8B-B14F-4D97-AF65-F5344CB8AC3E}">
        <p14:creationId xmlns:p14="http://schemas.microsoft.com/office/powerpoint/2010/main" val="4244759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521621" y="2505081"/>
            <a:ext cx="11148757" cy="923920"/>
          </a:xfrm>
        </p:spPr>
        <p:txBody>
          <a:bodyPr/>
          <a:lstStyle/>
          <a:p>
            <a:pPr marL="0" indent="0" algn="ctr">
              <a:buClr>
                <a:srgbClr val="23B589"/>
              </a:buClr>
              <a:buNone/>
            </a:pPr>
            <a:r>
              <a:rPr lang="en-US" sz="4500" dirty="0">
                <a:solidFill>
                  <a:srgbClr val="0C385A"/>
                </a:solidFill>
                <a:latin typeface="Metropolis Semi Bold"/>
              </a:rPr>
              <a:t>Use cases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4000" b="1">
              <a:solidFill>
                <a:srgbClr val="0C385A"/>
              </a:solidFill>
              <a:latin typeface="Metropolis Semi Bold"/>
            </a:endParaRPr>
          </a:p>
        </p:txBody>
      </p:sp>
    </p:spTree>
    <p:extLst>
      <p:ext uri="{BB962C8B-B14F-4D97-AF65-F5344CB8AC3E}">
        <p14:creationId xmlns:p14="http://schemas.microsoft.com/office/powerpoint/2010/main" val="350968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268200" cy="7029450"/>
            <a:chOff x="0" y="0"/>
            <a:chExt cx="16256000" cy="9144000"/>
          </a:xfrm>
        </p:grpSpPr>
        <p:pic>
          <p:nvPicPr>
            <p:cNvPr id="3" name="object 3"/>
            <p:cNvPicPr/>
            <p:nvPr/>
          </p:nvPicPr>
          <p:blipFill>
            <a:blip r:embed="rId2" cstate="print"/>
            <a:stretch>
              <a:fillRect/>
            </a:stretch>
          </p:blipFill>
          <p:spPr>
            <a:xfrm>
              <a:off x="0" y="0"/>
              <a:ext cx="16256000" cy="9144000"/>
            </a:xfrm>
            <a:prstGeom prst="rect">
              <a:avLst/>
            </a:prstGeom>
          </p:spPr>
        </p:pic>
        <p:sp>
          <p:nvSpPr>
            <p:cNvPr id="4" name="object 4"/>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endParaRPr sz="1050"/>
            </a:p>
          </p:txBody>
        </p:sp>
        <p:pic>
          <p:nvPicPr>
            <p:cNvPr id="5" name="object 5"/>
            <p:cNvPicPr/>
            <p:nvPr/>
          </p:nvPicPr>
          <p:blipFill>
            <a:blip r:embed="rId3" cstate="print"/>
            <a:stretch>
              <a:fillRect/>
            </a:stretch>
          </p:blipFill>
          <p:spPr>
            <a:xfrm>
              <a:off x="14253047" y="8384716"/>
              <a:ext cx="216052" cy="179082"/>
            </a:xfrm>
            <a:prstGeom prst="rect">
              <a:avLst/>
            </a:prstGeom>
          </p:spPr>
        </p:pic>
        <p:pic>
          <p:nvPicPr>
            <p:cNvPr id="6" name="object 6"/>
            <p:cNvPicPr/>
            <p:nvPr/>
          </p:nvPicPr>
          <p:blipFill>
            <a:blip r:embed="rId4" cstate="print"/>
            <a:stretch>
              <a:fillRect/>
            </a:stretch>
          </p:blipFill>
          <p:spPr>
            <a:xfrm>
              <a:off x="14840486" y="8384715"/>
              <a:ext cx="227025" cy="179082"/>
            </a:xfrm>
            <a:prstGeom prst="rect">
              <a:avLst/>
            </a:prstGeom>
          </p:spPr>
        </p:pic>
        <p:sp>
          <p:nvSpPr>
            <p:cNvPr id="7" name="object 7"/>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endParaRPr sz="1050"/>
            </a:p>
          </p:txBody>
        </p:sp>
        <p:pic>
          <p:nvPicPr>
            <p:cNvPr id="8" name="object 8"/>
            <p:cNvPicPr/>
            <p:nvPr/>
          </p:nvPicPr>
          <p:blipFill>
            <a:blip r:embed="rId5" cstate="print"/>
            <a:stretch>
              <a:fillRect/>
            </a:stretch>
          </p:blipFill>
          <p:spPr>
            <a:xfrm>
              <a:off x="15254065" y="8336007"/>
              <a:ext cx="274507" cy="275664"/>
            </a:xfrm>
            <a:prstGeom prst="rect">
              <a:avLst/>
            </a:prstGeom>
          </p:spPr>
        </p:pic>
      </p:grpSp>
      <p:pic>
        <p:nvPicPr>
          <p:cNvPr id="57" name="Picture 56">
            <a:extLst>
              <a:ext uri="{FF2B5EF4-FFF2-40B4-BE49-F238E27FC236}">
                <a16:creationId xmlns:a16="http://schemas.microsoft.com/office/drawing/2014/main" id="{CE1341F9-BB7A-F626-DBB9-EE62BB1F76D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913" b="90000" l="10000" r="90000">
                        <a14:foregroundMark x1="64000" y1="12391" x2="63143" y2="8696"/>
                        <a14:foregroundMark x1="79429" y1="88913" x2="78000" y2="84130"/>
                        <a14:foregroundMark x1="66571" y1="14130" x2="66000" y2="13696"/>
                        <a14:foregroundMark x1="70286" y1="5435" x2="59429" y2="3913"/>
                      </a14:backgroundRemoval>
                    </a14:imgEffect>
                  </a14:imgLayer>
                </a14:imgProps>
              </a:ext>
            </a:extLst>
          </a:blip>
          <a:stretch>
            <a:fillRect/>
          </a:stretch>
        </p:blipFill>
        <p:spPr>
          <a:xfrm rot="16200000">
            <a:off x="5197088" y="3146485"/>
            <a:ext cx="1797824" cy="2362854"/>
          </a:xfrm>
          <a:prstGeom prst="rect">
            <a:avLst/>
          </a:prstGeom>
        </p:spPr>
      </p:pic>
      <p:pic>
        <p:nvPicPr>
          <p:cNvPr id="59" name="object 25">
            <a:extLst>
              <a:ext uri="{FF2B5EF4-FFF2-40B4-BE49-F238E27FC236}">
                <a16:creationId xmlns:a16="http://schemas.microsoft.com/office/drawing/2014/main" id="{0B526887-AAFE-3FA0-EFFF-9FBB335978F8}"/>
              </a:ext>
            </a:extLst>
          </p:cNvPr>
          <p:cNvPicPr/>
          <p:nvPr/>
        </p:nvPicPr>
        <p:blipFill>
          <a:blip r:embed="rId8" cstate="print"/>
          <a:stretch>
            <a:fillRect/>
          </a:stretch>
        </p:blipFill>
        <p:spPr>
          <a:xfrm>
            <a:off x="7826631" y="2256405"/>
            <a:ext cx="1946183" cy="1242163"/>
          </a:xfrm>
          <a:prstGeom prst="rect">
            <a:avLst/>
          </a:prstGeom>
        </p:spPr>
      </p:pic>
      <p:sp>
        <p:nvSpPr>
          <p:cNvPr id="60" name="object 21">
            <a:extLst>
              <a:ext uri="{FF2B5EF4-FFF2-40B4-BE49-F238E27FC236}">
                <a16:creationId xmlns:a16="http://schemas.microsoft.com/office/drawing/2014/main" id="{9311CA0F-1C09-973D-5D64-E6E29DA752C5}"/>
              </a:ext>
            </a:extLst>
          </p:cNvPr>
          <p:cNvSpPr/>
          <p:nvPr/>
        </p:nvSpPr>
        <p:spPr>
          <a:xfrm rot="10800000">
            <a:off x="4128505" y="2914311"/>
            <a:ext cx="834390" cy="1648778"/>
          </a:xfrm>
          <a:custGeom>
            <a:avLst/>
            <a:gdLst/>
            <a:ahLst/>
            <a:cxnLst/>
            <a:rect l="l" t="t" r="r" b="b"/>
            <a:pathLst>
              <a:path w="1112520" h="2198370">
                <a:moveTo>
                  <a:pt x="0" y="0"/>
                </a:moveTo>
                <a:lnTo>
                  <a:pt x="325742" y="0"/>
                </a:lnTo>
                <a:lnTo>
                  <a:pt x="369835" y="5924"/>
                </a:lnTo>
                <a:lnTo>
                  <a:pt x="409456" y="22644"/>
                </a:lnTo>
                <a:lnTo>
                  <a:pt x="443025" y="48579"/>
                </a:lnTo>
                <a:lnTo>
                  <a:pt x="468959" y="82147"/>
                </a:lnTo>
                <a:lnTo>
                  <a:pt x="485679" y="121768"/>
                </a:lnTo>
                <a:lnTo>
                  <a:pt x="491604" y="165862"/>
                </a:lnTo>
                <a:lnTo>
                  <a:pt x="491604" y="2032266"/>
                </a:lnTo>
                <a:lnTo>
                  <a:pt x="497528" y="2076360"/>
                </a:lnTo>
                <a:lnTo>
                  <a:pt x="514248" y="2115981"/>
                </a:lnTo>
                <a:lnTo>
                  <a:pt x="540183" y="2149549"/>
                </a:lnTo>
                <a:lnTo>
                  <a:pt x="573751" y="2175484"/>
                </a:lnTo>
                <a:lnTo>
                  <a:pt x="613372" y="2192204"/>
                </a:lnTo>
                <a:lnTo>
                  <a:pt x="657466" y="2198128"/>
                </a:lnTo>
                <a:lnTo>
                  <a:pt x="1112443" y="2198128"/>
                </a:lnTo>
              </a:path>
            </a:pathLst>
          </a:custGeom>
          <a:ln w="19050">
            <a:solidFill>
              <a:srgbClr val="09226C"/>
            </a:solidFill>
          </a:ln>
        </p:spPr>
        <p:txBody>
          <a:bodyPr wrap="square" lIns="0" tIns="0" rIns="0" bIns="0" rtlCol="0"/>
          <a:lstStyle/>
          <a:p>
            <a:endParaRPr sz="1050"/>
          </a:p>
        </p:txBody>
      </p:sp>
      <p:sp>
        <p:nvSpPr>
          <p:cNvPr id="61" name="object 21">
            <a:extLst>
              <a:ext uri="{FF2B5EF4-FFF2-40B4-BE49-F238E27FC236}">
                <a16:creationId xmlns:a16="http://schemas.microsoft.com/office/drawing/2014/main" id="{09924673-B782-46F6-D081-6832FEF34BAB}"/>
              </a:ext>
            </a:extLst>
          </p:cNvPr>
          <p:cNvSpPr/>
          <p:nvPr/>
        </p:nvSpPr>
        <p:spPr>
          <a:xfrm flipH="1">
            <a:off x="7002987" y="2877487"/>
            <a:ext cx="1092856" cy="1667051"/>
          </a:xfrm>
          <a:custGeom>
            <a:avLst/>
            <a:gdLst/>
            <a:ahLst/>
            <a:cxnLst/>
            <a:rect l="l" t="t" r="r" b="b"/>
            <a:pathLst>
              <a:path w="1112520" h="2198370">
                <a:moveTo>
                  <a:pt x="0" y="0"/>
                </a:moveTo>
                <a:lnTo>
                  <a:pt x="325742" y="0"/>
                </a:lnTo>
                <a:lnTo>
                  <a:pt x="369835" y="5924"/>
                </a:lnTo>
                <a:lnTo>
                  <a:pt x="409456" y="22644"/>
                </a:lnTo>
                <a:lnTo>
                  <a:pt x="443025" y="48579"/>
                </a:lnTo>
                <a:lnTo>
                  <a:pt x="468959" y="82147"/>
                </a:lnTo>
                <a:lnTo>
                  <a:pt x="485679" y="121768"/>
                </a:lnTo>
                <a:lnTo>
                  <a:pt x="491604" y="165862"/>
                </a:lnTo>
                <a:lnTo>
                  <a:pt x="491604" y="2032266"/>
                </a:lnTo>
                <a:lnTo>
                  <a:pt x="497528" y="2076360"/>
                </a:lnTo>
                <a:lnTo>
                  <a:pt x="514248" y="2115981"/>
                </a:lnTo>
                <a:lnTo>
                  <a:pt x="540183" y="2149549"/>
                </a:lnTo>
                <a:lnTo>
                  <a:pt x="573751" y="2175484"/>
                </a:lnTo>
                <a:lnTo>
                  <a:pt x="613372" y="2192204"/>
                </a:lnTo>
                <a:lnTo>
                  <a:pt x="657466" y="2198128"/>
                </a:lnTo>
                <a:lnTo>
                  <a:pt x="1112443" y="2198128"/>
                </a:lnTo>
              </a:path>
            </a:pathLst>
          </a:custGeom>
          <a:ln w="19050">
            <a:solidFill>
              <a:srgbClr val="09226C"/>
            </a:solidFill>
          </a:ln>
        </p:spPr>
        <p:txBody>
          <a:bodyPr wrap="square" lIns="0" tIns="0" rIns="0" bIns="0" rtlCol="0"/>
          <a:lstStyle/>
          <a:p>
            <a:endParaRPr sz="1050"/>
          </a:p>
        </p:txBody>
      </p:sp>
      <p:pic>
        <p:nvPicPr>
          <p:cNvPr id="63" name="Picture 62" descr="A hand on a black container&#10;&#10;Description automatically generated">
            <a:extLst>
              <a:ext uri="{FF2B5EF4-FFF2-40B4-BE49-F238E27FC236}">
                <a16:creationId xmlns:a16="http://schemas.microsoft.com/office/drawing/2014/main" id="{719DA262-20A7-14F5-B8FF-408CE9D961E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043" b="96277" l="9328" r="98881">
                        <a14:foregroundMark x1="82836" y1="96277" x2="93284" y2="78191"/>
                        <a14:foregroundMark x1="98134" y1="96277" x2="98881" y2="76596"/>
                      </a14:backgroundRemoval>
                    </a14:imgEffect>
                  </a14:imgLayer>
                </a14:imgProps>
              </a:ext>
              <a:ext uri="{28A0092B-C50C-407E-A947-70E740481C1C}">
                <a14:useLocalDpi xmlns:a14="http://schemas.microsoft.com/office/drawing/2010/main" val="0"/>
              </a:ext>
            </a:extLst>
          </a:blip>
          <a:stretch>
            <a:fillRect/>
          </a:stretch>
        </p:blipFill>
        <p:spPr>
          <a:xfrm flipH="1">
            <a:off x="2880811" y="1971336"/>
            <a:ext cx="1946183" cy="1343025"/>
          </a:xfrm>
          <a:prstGeom prst="rect">
            <a:avLst/>
          </a:prstGeom>
        </p:spPr>
      </p:pic>
      <p:sp>
        <p:nvSpPr>
          <p:cNvPr id="1025" name="object 11">
            <a:extLst>
              <a:ext uri="{FF2B5EF4-FFF2-40B4-BE49-F238E27FC236}">
                <a16:creationId xmlns:a16="http://schemas.microsoft.com/office/drawing/2014/main" id="{2009A8BB-573B-C08D-7DDF-CBEFBEBD86CF}"/>
              </a:ext>
            </a:extLst>
          </p:cNvPr>
          <p:cNvSpPr txBox="1"/>
          <p:nvPr/>
        </p:nvSpPr>
        <p:spPr>
          <a:xfrm>
            <a:off x="5036580" y="5317366"/>
            <a:ext cx="2325529" cy="373565"/>
          </a:xfrm>
          <a:prstGeom prst="rect">
            <a:avLst/>
          </a:prstGeom>
        </p:spPr>
        <p:txBody>
          <a:bodyPr vert="horz" wrap="square" lIns="0" tIns="2858" rIns="0" bIns="0" rtlCol="0">
            <a:spAutoFit/>
          </a:bodyPr>
          <a:lstStyle/>
          <a:p>
            <a:pPr marL="9525" marR="3810">
              <a:lnSpc>
                <a:spcPct val="103400"/>
              </a:lnSpc>
              <a:spcBef>
                <a:spcPts val="23"/>
              </a:spcBef>
            </a:pPr>
            <a:r>
              <a:rPr lang="en-US" sz="1200" spc="-15" dirty="0" err="1">
                <a:solidFill>
                  <a:srgbClr val="F35335"/>
                </a:solidFill>
                <a:cs typeface="Metropolis"/>
              </a:rPr>
              <a:t>Beaglebone</a:t>
            </a:r>
            <a:r>
              <a:rPr lang="en-US" sz="1200" spc="-15" dirty="0">
                <a:solidFill>
                  <a:srgbClr val="0A236D"/>
                </a:solidFill>
                <a:cs typeface="Metropolis"/>
              </a:rPr>
              <a:t> low-cost board running USB Proxy </a:t>
            </a:r>
            <a:r>
              <a:rPr lang="en-US" sz="1200" spc="-15" dirty="0" err="1">
                <a:solidFill>
                  <a:srgbClr val="0A236D"/>
                </a:solidFill>
                <a:cs typeface="Metropolis"/>
              </a:rPr>
              <a:t>MiTM</a:t>
            </a:r>
            <a:r>
              <a:rPr sz="1200" spc="-15" dirty="0">
                <a:solidFill>
                  <a:srgbClr val="0A236D"/>
                </a:solidFill>
                <a:cs typeface="Metropolis"/>
              </a:rPr>
              <a:t>.</a:t>
            </a:r>
            <a:endParaRPr sz="1200" dirty="0">
              <a:solidFill>
                <a:srgbClr val="0A236D"/>
              </a:solidFill>
              <a:cs typeface="Metropolis"/>
            </a:endParaRPr>
          </a:p>
        </p:txBody>
      </p:sp>
      <p:sp>
        <p:nvSpPr>
          <p:cNvPr id="1027" name="object 11">
            <a:extLst>
              <a:ext uri="{FF2B5EF4-FFF2-40B4-BE49-F238E27FC236}">
                <a16:creationId xmlns:a16="http://schemas.microsoft.com/office/drawing/2014/main" id="{F5C87774-2770-51A0-FE44-3DFD499436A2}"/>
              </a:ext>
            </a:extLst>
          </p:cNvPr>
          <p:cNvSpPr txBox="1"/>
          <p:nvPr/>
        </p:nvSpPr>
        <p:spPr>
          <a:xfrm>
            <a:off x="2439025" y="3510439"/>
            <a:ext cx="1781716" cy="373565"/>
          </a:xfrm>
          <a:prstGeom prst="rect">
            <a:avLst/>
          </a:prstGeom>
        </p:spPr>
        <p:txBody>
          <a:bodyPr vert="horz" wrap="square" lIns="0" tIns="2858" rIns="0" bIns="0" rtlCol="0">
            <a:spAutoFit/>
          </a:bodyPr>
          <a:lstStyle/>
          <a:p>
            <a:pPr marL="9525" marR="3810">
              <a:lnSpc>
                <a:spcPct val="103400"/>
              </a:lnSpc>
              <a:spcBef>
                <a:spcPts val="23"/>
              </a:spcBef>
            </a:pPr>
            <a:r>
              <a:rPr lang="en-US" sz="1200" spc="-15" dirty="0">
                <a:solidFill>
                  <a:srgbClr val="0A236D"/>
                </a:solidFill>
                <a:cs typeface="Metropolis"/>
              </a:rPr>
              <a:t>Palm vein scanner connected over </a:t>
            </a:r>
            <a:r>
              <a:rPr lang="en-US" sz="1200" spc="-15" dirty="0">
                <a:solidFill>
                  <a:srgbClr val="F35335"/>
                </a:solidFill>
                <a:cs typeface="Metropolis"/>
              </a:rPr>
              <a:t>USB</a:t>
            </a:r>
            <a:endParaRPr sz="1200" dirty="0">
              <a:solidFill>
                <a:srgbClr val="0A236D"/>
              </a:solidFill>
              <a:cs typeface="Metropolis"/>
            </a:endParaRPr>
          </a:p>
        </p:txBody>
      </p:sp>
      <p:sp>
        <p:nvSpPr>
          <p:cNvPr id="1029" name="object 11">
            <a:extLst>
              <a:ext uri="{FF2B5EF4-FFF2-40B4-BE49-F238E27FC236}">
                <a16:creationId xmlns:a16="http://schemas.microsoft.com/office/drawing/2014/main" id="{65C4B772-A576-E576-25B1-6B0712ED8206}"/>
              </a:ext>
            </a:extLst>
          </p:cNvPr>
          <p:cNvSpPr txBox="1"/>
          <p:nvPr/>
        </p:nvSpPr>
        <p:spPr>
          <a:xfrm>
            <a:off x="8349245" y="3593266"/>
            <a:ext cx="1781716" cy="373565"/>
          </a:xfrm>
          <a:prstGeom prst="rect">
            <a:avLst/>
          </a:prstGeom>
        </p:spPr>
        <p:txBody>
          <a:bodyPr vert="horz" wrap="square" lIns="0" tIns="2858" rIns="0" bIns="0" rtlCol="0">
            <a:spAutoFit/>
          </a:bodyPr>
          <a:lstStyle/>
          <a:p>
            <a:pPr marL="9525" marR="3810">
              <a:lnSpc>
                <a:spcPct val="103400"/>
              </a:lnSpc>
              <a:spcBef>
                <a:spcPts val="23"/>
              </a:spcBef>
            </a:pPr>
            <a:r>
              <a:rPr lang="en-US" sz="1200" spc="-15">
                <a:solidFill>
                  <a:srgbClr val="F35335"/>
                </a:solidFill>
                <a:cs typeface="Metropolis"/>
              </a:rPr>
              <a:t>High privilege </a:t>
            </a:r>
            <a:r>
              <a:rPr lang="en-US" sz="1200" spc="-15">
                <a:solidFill>
                  <a:srgbClr val="0A236D"/>
                </a:solidFill>
                <a:cs typeface="Metropolis"/>
              </a:rPr>
              <a:t>user endpoint </a:t>
            </a:r>
            <a:endParaRPr sz="1200">
              <a:solidFill>
                <a:srgbClr val="0A236D"/>
              </a:solidFill>
              <a:cs typeface="Metropolis"/>
            </a:endParaRPr>
          </a:p>
        </p:txBody>
      </p:sp>
      <p:sp>
        <p:nvSpPr>
          <p:cNvPr id="12" name="object 9">
            <a:extLst>
              <a:ext uri="{FF2B5EF4-FFF2-40B4-BE49-F238E27FC236}">
                <a16:creationId xmlns:a16="http://schemas.microsoft.com/office/drawing/2014/main" id="{EDE4CFC5-FDC4-251C-F2EC-94B3A1C44572}"/>
              </a:ext>
            </a:extLst>
          </p:cNvPr>
          <p:cNvSpPr txBox="1">
            <a:spLocks/>
          </p:cNvSpPr>
          <p:nvPr/>
        </p:nvSpPr>
        <p:spPr>
          <a:xfrm>
            <a:off x="561973" y="683623"/>
            <a:ext cx="11043005" cy="514885"/>
          </a:xfrm>
          <a:prstGeom prst="rect">
            <a:avLst/>
          </a:prstGeom>
        </p:spPr>
        <p:txBody>
          <a:bodyPr spcFirstLastPara="1" vert="horz" wrap="square" lIns="0" tIns="9525"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algn="ctr">
              <a:lnSpc>
                <a:spcPct val="100000"/>
              </a:lnSpc>
              <a:spcBef>
                <a:spcPts val="75"/>
              </a:spcBef>
              <a:tabLst>
                <a:tab pos="1040130" algn="l"/>
                <a:tab pos="1951673" algn="l"/>
                <a:tab pos="3006566" algn="l"/>
                <a:tab pos="4061936" algn="l"/>
                <a:tab pos="5901690" algn="l"/>
                <a:tab pos="6363176" algn="l"/>
              </a:tabLst>
            </a:pPr>
            <a:r>
              <a:rPr lang="en-US" sz="3200" b="1" dirty="0">
                <a:solidFill>
                  <a:srgbClr val="09226C"/>
                </a:solidFill>
                <a:latin typeface="Metropolis Extra Light" panose="00000300000000000000" pitchFamily="2" charset="0"/>
              </a:rPr>
              <a:t>USB use case</a:t>
            </a:r>
            <a:r>
              <a:rPr lang="en-US" sz="3200" dirty="0">
                <a:solidFill>
                  <a:srgbClr val="09226C"/>
                </a:solidFill>
                <a:latin typeface="Metropolis Extra Light" panose="00000300000000000000" pitchFamily="2" charset="0"/>
              </a:rPr>
              <a:t>: Bypassing biometric security measures</a:t>
            </a:r>
          </a:p>
        </p:txBody>
      </p:sp>
    </p:spTree>
    <p:extLst>
      <p:ext uri="{BB962C8B-B14F-4D97-AF65-F5344CB8AC3E}">
        <p14:creationId xmlns:p14="http://schemas.microsoft.com/office/powerpoint/2010/main" val="1700176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network diagram with a person working on it&#10;&#10;Description automatically generated">
            <a:extLst>
              <a:ext uri="{FF2B5EF4-FFF2-40B4-BE49-F238E27FC236}">
                <a16:creationId xmlns:a16="http://schemas.microsoft.com/office/drawing/2014/main" id="{8307BB69-7FF0-D849-2C00-A258DF249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 name="object 11">
            <a:extLst>
              <a:ext uri="{FF2B5EF4-FFF2-40B4-BE49-F238E27FC236}">
                <a16:creationId xmlns:a16="http://schemas.microsoft.com/office/drawing/2014/main" id="{26990A0A-150C-1ABA-3A44-DBEF40AE1D5B}"/>
              </a:ext>
            </a:extLst>
          </p:cNvPr>
          <p:cNvSpPr txBox="1"/>
          <p:nvPr/>
        </p:nvSpPr>
        <p:spPr>
          <a:xfrm>
            <a:off x="5867400" y="2000251"/>
            <a:ext cx="1781716" cy="324834"/>
          </a:xfrm>
          <a:prstGeom prst="rect">
            <a:avLst/>
          </a:prstGeom>
        </p:spPr>
        <p:txBody>
          <a:bodyPr vert="horz" wrap="square" lIns="0" tIns="2858" rIns="0" bIns="0" rtlCol="0">
            <a:spAutoFit/>
          </a:bodyPr>
          <a:lstStyle/>
          <a:p>
            <a:pPr marL="9525" marR="3810">
              <a:lnSpc>
                <a:spcPct val="103400"/>
              </a:lnSpc>
              <a:spcBef>
                <a:spcPts val="23"/>
              </a:spcBef>
            </a:pPr>
            <a:r>
              <a:rPr lang="en-US" sz="1050" spc="-15" dirty="0" err="1">
                <a:solidFill>
                  <a:srgbClr val="0A236D"/>
                </a:solidFill>
                <a:cs typeface="Metropolis"/>
              </a:rPr>
              <a:t>PocketPort</a:t>
            </a:r>
            <a:r>
              <a:rPr lang="en-US" sz="1050" spc="-15" dirty="0">
                <a:solidFill>
                  <a:srgbClr val="0A236D"/>
                </a:solidFill>
                <a:cs typeface="Metropolis"/>
              </a:rPr>
              <a:t> 2 in VCM mode over cellular</a:t>
            </a:r>
            <a:endParaRPr sz="1050" dirty="0">
              <a:solidFill>
                <a:srgbClr val="0A236D"/>
              </a:solidFill>
              <a:cs typeface="Metropolis"/>
            </a:endParaRPr>
          </a:p>
        </p:txBody>
      </p:sp>
      <p:sp>
        <p:nvSpPr>
          <p:cNvPr id="61" name="object 11">
            <a:extLst>
              <a:ext uri="{FF2B5EF4-FFF2-40B4-BE49-F238E27FC236}">
                <a16:creationId xmlns:a16="http://schemas.microsoft.com/office/drawing/2014/main" id="{27DA394B-D7D3-F345-C8C0-17AF6B0D44F5}"/>
              </a:ext>
            </a:extLst>
          </p:cNvPr>
          <p:cNvSpPr txBox="1"/>
          <p:nvPr/>
        </p:nvSpPr>
        <p:spPr>
          <a:xfrm>
            <a:off x="7583826" y="5478835"/>
            <a:ext cx="2398375" cy="324834"/>
          </a:xfrm>
          <a:prstGeom prst="rect">
            <a:avLst/>
          </a:prstGeom>
        </p:spPr>
        <p:txBody>
          <a:bodyPr vert="horz" wrap="square" lIns="0" tIns="2858" rIns="0" bIns="0" rtlCol="0">
            <a:spAutoFit/>
          </a:bodyPr>
          <a:lstStyle/>
          <a:p>
            <a:pPr marL="9525" marR="3810">
              <a:lnSpc>
                <a:spcPct val="103400"/>
              </a:lnSpc>
              <a:spcBef>
                <a:spcPts val="23"/>
              </a:spcBef>
            </a:pPr>
            <a:r>
              <a:rPr lang="en-US" sz="1050" spc="-15">
                <a:solidFill>
                  <a:srgbClr val="0A236D"/>
                </a:solidFill>
                <a:cs typeface="Metropolis"/>
              </a:rPr>
              <a:t>Attacker connected to the PP2 switchboard</a:t>
            </a:r>
            <a:endParaRPr sz="1050">
              <a:solidFill>
                <a:srgbClr val="0A236D"/>
              </a:solidFill>
              <a:cs typeface="Metropolis"/>
            </a:endParaRPr>
          </a:p>
        </p:txBody>
      </p:sp>
      <p:sp>
        <p:nvSpPr>
          <p:cNvPr id="62" name="object 11">
            <a:extLst>
              <a:ext uri="{FF2B5EF4-FFF2-40B4-BE49-F238E27FC236}">
                <a16:creationId xmlns:a16="http://schemas.microsoft.com/office/drawing/2014/main" id="{631899A7-CC0B-257E-E84B-6193EC61478A}"/>
              </a:ext>
            </a:extLst>
          </p:cNvPr>
          <p:cNvSpPr txBox="1"/>
          <p:nvPr/>
        </p:nvSpPr>
        <p:spPr>
          <a:xfrm>
            <a:off x="8298290" y="2996134"/>
            <a:ext cx="2398375" cy="160878"/>
          </a:xfrm>
          <a:prstGeom prst="rect">
            <a:avLst/>
          </a:prstGeom>
        </p:spPr>
        <p:txBody>
          <a:bodyPr vert="horz" wrap="square" lIns="0" tIns="2858" rIns="0" bIns="0" rtlCol="0">
            <a:spAutoFit/>
          </a:bodyPr>
          <a:lstStyle/>
          <a:p>
            <a:pPr marL="9525" marR="3810">
              <a:lnSpc>
                <a:spcPct val="103400"/>
              </a:lnSpc>
              <a:spcBef>
                <a:spcPts val="23"/>
              </a:spcBef>
            </a:pPr>
            <a:r>
              <a:rPr lang="en-US" sz="1050" spc="-15" dirty="0">
                <a:solidFill>
                  <a:srgbClr val="0A236D"/>
                </a:solidFill>
                <a:cs typeface="Metropolis"/>
              </a:rPr>
              <a:t>First entry point</a:t>
            </a:r>
            <a:endParaRPr sz="1050" dirty="0">
              <a:solidFill>
                <a:srgbClr val="0A236D"/>
              </a:solidFill>
              <a:cs typeface="Metropolis"/>
            </a:endParaRPr>
          </a:p>
        </p:txBody>
      </p:sp>
      <p:sp>
        <p:nvSpPr>
          <p:cNvPr id="13" name="object 9">
            <a:extLst>
              <a:ext uri="{FF2B5EF4-FFF2-40B4-BE49-F238E27FC236}">
                <a16:creationId xmlns:a16="http://schemas.microsoft.com/office/drawing/2014/main" id="{A1417F63-BB79-9012-9431-A69376C2504D}"/>
              </a:ext>
            </a:extLst>
          </p:cNvPr>
          <p:cNvSpPr txBox="1">
            <a:spLocks noGrp="1"/>
          </p:cNvSpPr>
          <p:nvPr>
            <p:ph type="title"/>
          </p:nvPr>
        </p:nvSpPr>
        <p:spPr>
          <a:xfrm>
            <a:off x="561975" y="710699"/>
            <a:ext cx="11274742" cy="514885"/>
          </a:xfrm>
          <a:prstGeom prst="rect">
            <a:avLst/>
          </a:prstGeom>
        </p:spPr>
        <p:txBody>
          <a:bodyPr vert="horz" wrap="square" lIns="0" tIns="9525" rIns="0" bIns="0" rtlCol="0" anchor="ctr">
            <a:spAutoFit/>
          </a:bodyPr>
          <a:lstStyle/>
          <a:p>
            <a:pPr marL="9525" algn="ctr">
              <a:lnSpc>
                <a:spcPct val="100000"/>
              </a:lnSpc>
              <a:spcBef>
                <a:spcPts val="75"/>
              </a:spcBef>
              <a:tabLst>
                <a:tab pos="1040130" algn="l"/>
                <a:tab pos="1951673" algn="l"/>
                <a:tab pos="3006566" algn="l"/>
                <a:tab pos="4061936" algn="l"/>
                <a:tab pos="5901690" algn="l"/>
                <a:tab pos="6363176" algn="l"/>
              </a:tabLst>
            </a:pPr>
            <a:r>
              <a:rPr lang="en-US" sz="3200" b="1" dirty="0">
                <a:solidFill>
                  <a:srgbClr val="09226C"/>
                </a:solidFill>
                <a:latin typeface="Metropolis Extra Light" panose="00000300000000000000" pitchFamily="2" charset="0"/>
              </a:rPr>
              <a:t>Network use case: </a:t>
            </a:r>
            <a:r>
              <a:rPr lang="en-US" sz="3200" dirty="0" err="1">
                <a:solidFill>
                  <a:srgbClr val="09226C"/>
                </a:solidFill>
                <a:latin typeface="Metropolis Extra Light" panose="00000300000000000000" pitchFamily="2" charset="0"/>
              </a:rPr>
              <a:t>MiTM</a:t>
            </a:r>
            <a:r>
              <a:rPr lang="en-US" sz="3200" dirty="0">
                <a:solidFill>
                  <a:srgbClr val="09226C"/>
                </a:solidFill>
                <a:latin typeface="Metropolis Extra Light" panose="00000300000000000000" pitchFamily="2" charset="0"/>
              </a:rPr>
              <a:t> transparent attack</a:t>
            </a:r>
            <a:endParaRPr sz="3200" dirty="0">
              <a:solidFill>
                <a:srgbClr val="09226C"/>
              </a:solidFill>
              <a:latin typeface="Metropolis Extra Light" panose="00000300000000000000" pitchFamily="2" charset="0"/>
            </a:endParaRPr>
          </a:p>
        </p:txBody>
      </p:sp>
    </p:spTree>
    <p:extLst>
      <p:ext uri="{BB962C8B-B14F-4D97-AF65-F5344CB8AC3E}">
        <p14:creationId xmlns:p14="http://schemas.microsoft.com/office/powerpoint/2010/main" val="1052409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p:nvPr/>
        </p:nvSpPr>
        <p:spPr>
          <a:xfrm>
            <a:off x="6664365" y="4076883"/>
            <a:ext cx="4909070" cy="2082814"/>
          </a:xfrm>
          <a:prstGeom prst="rect">
            <a:avLst/>
          </a:prstGeom>
        </p:spPr>
        <p:txBody>
          <a:bodyPr vert="horz" wrap="square" lIns="0" tIns="9525" rIns="0" bIns="0" rtlCol="0">
            <a:spAutoFit/>
          </a:bodyPr>
          <a:lstStyle/>
          <a:p>
            <a:pPr marL="266700" indent="-257175">
              <a:lnSpc>
                <a:spcPct val="150000"/>
              </a:lnSpc>
              <a:spcBef>
                <a:spcPts val="75"/>
              </a:spcBef>
              <a:buBlip>
                <a:blip r:embed="rId3">
                  <a:extLst>
                    <a:ext uri="{96DAC541-7B7A-43D3-8B79-37D633B846F1}">
                      <asvg:svgBlip xmlns:asvg="http://schemas.microsoft.com/office/drawing/2016/SVG/main" r:embed="rId4"/>
                    </a:ext>
                  </a:extLst>
                </a:blip>
              </a:buBlip>
            </a:pPr>
            <a:r>
              <a:rPr sz="1500" spc="-15" dirty="0">
                <a:solidFill>
                  <a:srgbClr val="09226C"/>
                </a:solidFill>
                <a:cs typeface="Metropolis"/>
              </a:rPr>
              <a:t>Exfiltrate</a:t>
            </a:r>
            <a:r>
              <a:rPr sz="1500" spc="-34" dirty="0">
                <a:solidFill>
                  <a:srgbClr val="09226C"/>
                </a:solidFill>
                <a:cs typeface="Metropolis"/>
              </a:rPr>
              <a:t> </a:t>
            </a:r>
            <a:r>
              <a:rPr sz="1500" spc="-11" dirty="0">
                <a:solidFill>
                  <a:srgbClr val="09226C"/>
                </a:solidFill>
                <a:cs typeface="Metropolis"/>
              </a:rPr>
              <a:t>the</a:t>
            </a:r>
            <a:r>
              <a:rPr sz="1500" spc="-34" dirty="0">
                <a:solidFill>
                  <a:srgbClr val="09226C"/>
                </a:solidFill>
                <a:cs typeface="Metropolis"/>
              </a:rPr>
              <a:t> </a:t>
            </a:r>
            <a:r>
              <a:rPr sz="1500" spc="-11" dirty="0">
                <a:solidFill>
                  <a:srgbClr val="09226C"/>
                </a:solidFill>
                <a:cs typeface="Metropolis"/>
              </a:rPr>
              <a:t>data</a:t>
            </a:r>
            <a:r>
              <a:rPr sz="1500" spc="-34" dirty="0">
                <a:solidFill>
                  <a:srgbClr val="09226C"/>
                </a:solidFill>
                <a:cs typeface="Metropolis"/>
              </a:rPr>
              <a:t> </a:t>
            </a:r>
            <a:r>
              <a:rPr sz="1500" spc="-15" dirty="0">
                <a:solidFill>
                  <a:srgbClr val="09226C"/>
                </a:solidFill>
                <a:cs typeface="Metropolis"/>
              </a:rPr>
              <a:t>directly</a:t>
            </a:r>
            <a:r>
              <a:rPr sz="1500" spc="-34" dirty="0">
                <a:solidFill>
                  <a:srgbClr val="09226C"/>
                </a:solidFill>
                <a:cs typeface="Metropolis"/>
              </a:rPr>
              <a:t> </a:t>
            </a:r>
            <a:r>
              <a:rPr sz="1500" spc="-8" dirty="0">
                <a:solidFill>
                  <a:srgbClr val="09226C"/>
                </a:solidFill>
                <a:cs typeface="Metropolis"/>
              </a:rPr>
              <a:t>to</a:t>
            </a:r>
            <a:r>
              <a:rPr sz="1500" spc="-34" dirty="0">
                <a:solidFill>
                  <a:srgbClr val="09226C"/>
                </a:solidFill>
                <a:cs typeface="Metropolis"/>
              </a:rPr>
              <a:t> </a:t>
            </a:r>
            <a:r>
              <a:rPr sz="1500" spc="-11" dirty="0">
                <a:solidFill>
                  <a:srgbClr val="09226C"/>
                </a:solidFill>
                <a:cs typeface="Metropolis"/>
              </a:rPr>
              <a:t>the</a:t>
            </a:r>
            <a:r>
              <a:rPr sz="1500" spc="-34" dirty="0">
                <a:solidFill>
                  <a:srgbClr val="09226C"/>
                </a:solidFill>
                <a:cs typeface="Metropolis"/>
              </a:rPr>
              <a:t> </a:t>
            </a:r>
            <a:r>
              <a:rPr sz="1500" spc="-15" dirty="0">
                <a:solidFill>
                  <a:srgbClr val="09226C"/>
                </a:solidFill>
                <a:cs typeface="Metropolis"/>
              </a:rPr>
              <a:t>attack</a:t>
            </a:r>
            <a:r>
              <a:rPr sz="1500" spc="-30" dirty="0">
                <a:solidFill>
                  <a:srgbClr val="09226C"/>
                </a:solidFill>
                <a:cs typeface="Metropolis"/>
              </a:rPr>
              <a:t> </a:t>
            </a:r>
            <a:r>
              <a:rPr sz="1500" spc="-15" dirty="0">
                <a:solidFill>
                  <a:srgbClr val="09226C"/>
                </a:solidFill>
                <a:cs typeface="Metropolis"/>
              </a:rPr>
              <a:t>tool</a:t>
            </a:r>
            <a:r>
              <a:rPr lang="en-US" sz="1500" spc="-15" dirty="0">
                <a:solidFill>
                  <a:srgbClr val="09226C"/>
                </a:solidFill>
                <a:cs typeface="Metropolis"/>
              </a:rPr>
              <a:t> </a:t>
            </a:r>
          </a:p>
          <a:p>
            <a:pPr marL="266700" indent="-257175">
              <a:lnSpc>
                <a:spcPct val="150000"/>
              </a:lnSpc>
              <a:spcBef>
                <a:spcPts val="75"/>
              </a:spcBef>
              <a:buBlip>
                <a:blip r:embed="rId3">
                  <a:extLst>
                    <a:ext uri="{96DAC541-7B7A-43D3-8B79-37D633B846F1}">
                      <asvg:svgBlip xmlns:asvg="http://schemas.microsoft.com/office/drawing/2016/SVG/main" r:embed="rId4"/>
                    </a:ext>
                  </a:extLst>
                </a:blip>
              </a:buBlip>
            </a:pPr>
            <a:r>
              <a:rPr sz="1500" spc="-11" dirty="0">
                <a:solidFill>
                  <a:srgbClr val="09226C"/>
                </a:solidFill>
                <a:cs typeface="Metropolis"/>
              </a:rPr>
              <a:t>Use</a:t>
            </a:r>
            <a:r>
              <a:rPr sz="1500" spc="-38" dirty="0">
                <a:solidFill>
                  <a:srgbClr val="09226C"/>
                </a:solidFill>
                <a:cs typeface="Metropolis"/>
              </a:rPr>
              <a:t> </a:t>
            </a:r>
            <a:r>
              <a:rPr sz="1500" spc="-8" dirty="0">
                <a:solidFill>
                  <a:srgbClr val="09226C"/>
                </a:solidFill>
                <a:cs typeface="Metropolis"/>
              </a:rPr>
              <a:t>an</a:t>
            </a:r>
            <a:r>
              <a:rPr sz="1500" spc="-34" dirty="0">
                <a:solidFill>
                  <a:srgbClr val="09226C"/>
                </a:solidFill>
                <a:cs typeface="Metropolis"/>
              </a:rPr>
              <a:t> </a:t>
            </a:r>
            <a:r>
              <a:rPr sz="1500" spc="-15" dirty="0">
                <a:solidFill>
                  <a:srgbClr val="09226C"/>
                </a:solidFill>
                <a:cs typeface="Metropolis"/>
              </a:rPr>
              <a:t>integrated</a:t>
            </a:r>
            <a:r>
              <a:rPr sz="1500" spc="-34" dirty="0">
                <a:solidFill>
                  <a:srgbClr val="09226C"/>
                </a:solidFill>
                <a:cs typeface="Metropolis"/>
              </a:rPr>
              <a:t> </a:t>
            </a:r>
            <a:r>
              <a:rPr sz="1500" spc="-15" dirty="0">
                <a:solidFill>
                  <a:srgbClr val="09226C"/>
                </a:solidFill>
                <a:cs typeface="Metropolis"/>
              </a:rPr>
              <a:t>Wi-Fi</a:t>
            </a:r>
            <a:r>
              <a:rPr sz="1500" spc="-34" dirty="0">
                <a:solidFill>
                  <a:srgbClr val="09226C"/>
                </a:solidFill>
                <a:cs typeface="Metropolis"/>
              </a:rPr>
              <a:t> </a:t>
            </a:r>
            <a:r>
              <a:rPr sz="1500" spc="-8" dirty="0">
                <a:solidFill>
                  <a:srgbClr val="09226C"/>
                </a:solidFill>
                <a:cs typeface="Metropolis"/>
              </a:rPr>
              <a:t>to</a:t>
            </a:r>
            <a:r>
              <a:rPr sz="1500" spc="-34" dirty="0">
                <a:solidFill>
                  <a:srgbClr val="09226C"/>
                </a:solidFill>
                <a:cs typeface="Metropolis"/>
              </a:rPr>
              <a:t> </a:t>
            </a:r>
            <a:r>
              <a:rPr sz="1500" spc="-15" dirty="0">
                <a:solidFill>
                  <a:srgbClr val="09226C"/>
                </a:solidFill>
                <a:cs typeface="Metropolis"/>
              </a:rPr>
              <a:t>remotely</a:t>
            </a:r>
            <a:r>
              <a:rPr sz="1500" spc="-34" dirty="0">
                <a:solidFill>
                  <a:srgbClr val="09226C"/>
                </a:solidFill>
                <a:cs typeface="Metropolis"/>
              </a:rPr>
              <a:t> </a:t>
            </a:r>
            <a:r>
              <a:rPr sz="1500" spc="-15" dirty="0">
                <a:solidFill>
                  <a:srgbClr val="09226C"/>
                </a:solidFill>
                <a:cs typeface="Metropolis"/>
              </a:rPr>
              <a:t>extract</a:t>
            </a:r>
            <a:endParaRPr lang="en-US" sz="1500" spc="-15" dirty="0">
              <a:solidFill>
                <a:srgbClr val="09226C"/>
              </a:solidFill>
              <a:cs typeface="Metropolis"/>
            </a:endParaRPr>
          </a:p>
          <a:p>
            <a:pPr marL="266700" indent="-257175">
              <a:lnSpc>
                <a:spcPct val="150000"/>
              </a:lnSpc>
              <a:spcBef>
                <a:spcPts val="75"/>
              </a:spcBef>
              <a:buBlip>
                <a:blip r:embed="rId3">
                  <a:extLst>
                    <a:ext uri="{96DAC541-7B7A-43D3-8B79-37D633B846F1}">
                      <asvg:svgBlip xmlns:asvg="http://schemas.microsoft.com/office/drawing/2016/SVG/main" r:embed="rId4"/>
                    </a:ext>
                  </a:extLst>
                </a:blip>
              </a:buBlip>
            </a:pPr>
            <a:r>
              <a:rPr sz="1500" spc="-15" dirty="0">
                <a:solidFill>
                  <a:srgbClr val="09226C"/>
                </a:solidFill>
                <a:cs typeface="Metropolis"/>
              </a:rPr>
              <a:t>Connect </a:t>
            </a:r>
            <a:r>
              <a:rPr sz="1500" spc="-8" dirty="0">
                <a:solidFill>
                  <a:srgbClr val="09226C"/>
                </a:solidFill>
                <a:cs typeface="Metropolis"/>
              </a:rPr>
              <a:t>to </a:t>
            </a:r>
            <a:r>
              <a:rPr sz="1500" spc="-11" dirty="0">
                <a:solidFill>
                  <a:srgbClr val="09226C"/>
                </a:solidFill>
                <a:cs typeface="Metropolis"/>
              </a:rPr>
              <a:t>the </a:t>
            </a:r>
            <a:r>
              <a:rPr sz="1500" spc="-15" dirty="0">
                <a:solidFill>
                  <a:srgbClr val="09226C"/>
                </a:solidFill>
                <a:cs typeface="Metropolis"/>
              </a:rPr>
              <a:t>internet </a:t>
            </a:r>
            <a:r>
              <a:rPr sz="1500" spc="-11" dirty="0">
                <a:solidFill>
                  <a:srgbClr val="09226C"/>
                </a:solidFill>
                <a:cs typeface="Metropolis"/>
              </a:rPr>
              <a:t>and </a:t>
            </a:r>
            <a:r>
              <a:rPr sz="1500" spc="-15" dirty="0">
                <a:solidFill>
                  <a:srgbClr val="09226C"/>
                </a:solidFill>
                <a:cs typeface="Metropolis"/>
              </a:rPr>
              <a:t>exfiltrate </a:t>
            </a:r>
            <a:r>
              <a:rPr sz="1500" spc="-11" dirty="0">
                <a:solidFill>
                  <a:srgbClr val="09226C"/>
                </a:solidFill>
                <a:cs typeface="Metropolis"/>
              </a:rPr>
              <a:t>the </a:t>
            </a:r>
            <a:r>
              <a:rPr sz="1500" spc="-15" dirty="0">
                <a:solidFill>
                  <a:srgbClr val="09226C"/>
                </a:solidFill>
                <a:cs typeface="Metropolis"/>
              </a:rPr>
              <a:t>data </a:t>
            </a:r>
            <a:r>
              <a:rPr sz="1500" spc="-11" dirty="0">
                <a:solidFill>
                  <a:srgbClr val="09226C"/>
                </a:solidFill>
                <a:cs typeface="Metropolis"/>
              </a:rPr>
              <a:t> </a:t>
            </a:r>
            <a:r>
              <a:rPr sz="1500" spc="-15" dirty="0">
                <a:solidFill>
                  <a:srgbClr val="09226C"/>
                </a:solidFill>
                <a:cs typeface="Metropolis"/>
              </a:rPr>
              <a:t>“invisibly”</a:t>
            </a:r>
            <a:r>
              <a:rPr sz="1500" spc="-30" dirty="0">
                <a:solidFill>
                  <a:srgbClr val="09226C"/>
                </a:solidFill>
                <a:cs typeface="Metropolis"/>
              </a:rPr>
              <a:t> </a:t>
            </a:r>
            <a:r>
              <a:rPr sz="1500" dirty="0">
                <a:solidFill>
                  <a:srgbClr val="09226C"/>
                </a:solidFill>
                <a:cs typeface="Metropolis"/>
              </a:rPr>
              <a:t>–</a:t>
            </a:r>
            <a:r>
              <a:rPr sz="1500" spc="-30" dirty="0">
                <a:solidFill>
                  <a:srgbClr val="09226C"/>
                </a:solidFill>
                <a:cs typeface="Metropolis"/>
              </a:rPr>
              <a:t> </a:t>
            </a:r>
            <a:r>
              <a:rPr sz="1500" spc="-11" dirty="0">
                <a:solidFill>
                  <a:srgbClr val="09226C"/>
                </a:solidFill>
                <a:cs typeface="Metropolis"/>
              </a:rPr>
              <a:t>such</a:t>
            </a:r>
            <a:r>
              <a:rPr sz="1500" spc="-30" dirty="0">
                <a:solidFill>
                  <a:srgbClr val="09226C"/>
                </a:solidFill>
                <a:cs typeface="Metropolis"/>
              </a:rPr>
              <a:t> </a:t>
            </a:r>
            <a:r>
              <a:rPr sz="1500" spc="-8" dirty="0">
                <a:solidFill>
                  <a:srgbClr val="09226C"/>
                </a:solidFill>
                <a:cs typeface="Metropolis"/>
              </a:rPr>
              <a:t>as</a:t>
            </a:r>
            <a:r>
              <a:rPr sz="1500" spc="-30" dirty="0">
                <a:solidFill>
                  <a:srgbClr val="09226C"/>
                </a:solidFill>
                <a:cs typeface="Metropolis"/>
              </a:rPr>
              <a:t> </a:t>
            </a:r>
            <a:r>
              <a:rPr sz="1500" spc="-15" dirty="0">
                <a:solidFill>
                  <a:srgbClr val="09226C"/>
                </a:solidFill>
                <a:cs typeface="Metropolis"/>
              </a:rPr>
              <a:t>adding</a:t>
            </a:r>
            <a:r>
              <a:rPr sz="1500" spc="-30" dirty="0">
                <a:solidFill>
                  <a:srgbClr val="09226C"/>
                </a:solidFill>
                <a:cs typeface="Metropolis"/>
              </a:rPr>
              <a:t> </a:t>
            </a:r>
            <a:r>
              <a:rPr sz="1500" spc="-19" dirty="0">
                <a:solidFill>
                  <a:srgbClr val="09226C"/>
                </a:solidFill>
                <a:cs typeface="Metropolis"/>
              </a:rPr>
              <a:t>comments</a:t>
            </a:r>
            <a:r>
              <a:rPr sz="1500" spc="-30" dirty="0">
                <a:solidFill>
                  <a:srgbClr val="09226C"/>
                </a:solidFill>
                <a:cs typeface="Metropolis"/>
              </a:rPr>
              <a:t> </a:t>
            </a:r>
            <a:r>
              <a:rPr sz="1500" spc="-8" dirty="0">
                <a:solidFill>
                  <a:srgbClr val="09226C"/>
                </a:solidFill>
                <a:cs typeface="Metropolis"/>
              </a:rPr>
              <a:t>on</a:t>
            </a:r>
            <a:r>
              <a:rPr sz="1500" spc="-26" dirty="0">
                <a:solidFill>
                  <a:srgbClr val="09226C"/>
                </a:solidFill>
                <a:cs typeface="Metropolis"/>
              </a:rPr>
              <a:t> </a:t>
            </a:r>
            <a:r>
              <a:rPr sz="1500" spc="-23" dirty="0" err="1">
                <a:solidFill>
                  <a:srgbClr val="09226C"/>
                </a:solidFill>
                <a:cs typeface="Metropolis"/>
              </a:rPr>
              <a:t>youtube</a:t>
            </a:r>
            <a:endParaRPr lang="en-US" sz="1500" dirty="0">
              <a:cs typeface="Metropolis"/>
            </a:endParaRPr>
          </a:p>
          <a:p>
            <a:pPr marL="266700" indent="-257175">
              <a:lnSpc>
                <a:spcPct val="150000"/>
              </a:lnSpc>
              <a:spcBef>
                <a:spcPts val="75"/>
              </a:spcBef>
              <a:buBlip>
                <a:blip r:embed="rId3">
                  <a:extLst>
                    <a:ext uri="{96DAC541-7B7A-43D3-8B79-37D633B846F1}">
                      <asvg:svgBlip xmlns:asvg="http://schemas.microsoft.com/office/drawing/2016/SVG/main" r:embed="rId4"/>
                    </a:ext>
                  </a:extLst>
                </a:blip>
              </a:buBlip>
            </a:pPr>
            <a:r>
              <a:rPr sz="1500" spc="-11" dirty="0">
                <a:solidFill>
                  <a:srgbClr val="09226C"/>
                </a:solidFill>
                <a:cs typeface="Metropolis"/>
              </a:rPr>
              <a:t>Use</a:t>
            </a:r>
            <a:r>
              <a:rPr sz="1500" spc="-30" dirty="0">
                <a:solidFill>
                  <a:srgbClr val="09226C"/>
                </a:solidFill>
                <a:cs typeface="Metropolis"/>
              </a:rPr>
              <a:t> </a:t>
            </a:r>
            <a:r>
              <a:rPr sz="1500" spc="-19" dirty="0">
                <a:solidFill>
                  <a:srgbClr val="09226C"/>
                </a:solidFill>
                <a:cs typeface="Metropolis"/>
              </a:rPr>
              <a:t>continuous</a:t>
            </a:r>
            <a:r>
              <a:rPr sz="1500" spc="-26" dirty="0">
                <a:solidFill>
                  <a:srgbClr val="09226C"/>
                </a:solidFill>
                <a:cs typeface="Metropolis"/>
              </a:rPr>
              <a:t> </a:t>
            </a:r>
            <a:r>
              <a:rPr sz="1500" spc="-11" dirty="0">
                <a:solidFill>
                  <a:srgbClr val="09226C"/>
                </a:solidFill>
                <a:cs typeface="Metropolis"/>
              </a:rPr>
              <a:t>and</a:t>
            </a:r>
            <a:r>
              <a:rPr sz="1500" spc="-30" dirty="0">
                <a:solidFill>
                  <a:srgbClr val="09226C"/>
                </a:solidFill>
                <a:cs typeface="Metropolis"/>
              </a:rPr>
              <a:t> </a:t>
            </a:r>
            <a:r>
              <a:rPr sz="1500" spc="-15" dirty="0">
                <a:solidFill>
                  <a:srgbClr val="09226C"/>
                </a:solidFill>
                <a:cs typeface="Metropolis"/>
              </a:rPr>
              <a:t>invisible</a:t>
            </a:r>
            <a:r>
              <a:rPr sz="1500" spc="-30" dirty="0">
                <a:solidFill>
                  <a:srgbClr val="09226C"/>
                </a:solidFill>
                <a:cs typeface="Metropolis"/>
              </a:rPr>
              <a:t> </a:t>
            </a:r>
            <a:r>
              <a:rPr sz="1500" spc="-15" dirty="0">
                <a:solidFill>
                  <a:srgbClr val="09226C"/>
                </a:solidFill>
                <a:cs typeface="Metropolis"/>
              </a:rPr>
              <a:t>remote</a:t>
            </a:r>
            <a:r>
              <a:rPr sz="1500" spc="-26" dirty="0">
                <a:solidFill>
                  <a:srgbClr val="09226C"/>
                </a:solidFill>
                <a:cs typeface="Metropolis"/>
              </a:rPr>
              <a:t> </a:t>
            </a:r>
            <a:r>
              <a:rPr sz="1500" spc="-15" dirty="0">
                <a:solidFill>
                  <a:srgbClr val="09226C"/>
                </a:solidFill>
                <a:cs typeface="Metropolis"/>
              </a:rPr>
              <a:t>shell</a:t>
            </a:r>
            <a:r>
              <a:rPr sz="1500" spc="-30" dirty="0">
                <a:solidFill>
                  <a:srgbClr val="09226C"/>
                </a:solidFill>
                <a:cs typeface="Metropolis"/>
              </a:rPr>
              <a:t> </a:t>
            </a:r>
            <a:r>
              <a:rPr sz="1500" spc="-15" dirty="0">
                <a:solidFill>
                  <a:srgbClr val="09226C"/>
                </a:solidFill>
                <a:cs typeface="Metropolis"/>
              </a:rPr>
              <a:t>into </a:t>
            </a:r>
            <a:r>
              <a:rPr sz="1500" spc="-424" dirty="0">
                <a:solidFill>
                  <a:srgbClr val="09226C"/>
                </a:solidFill>
                <a:cs typeface="Metropolis"/>
              </a:rPr>
              <a:t> </a:t>
            </a:r>
            <a:r>
              <a:rPr sz="1500" spc="-19" dirty="0">
                <a:solidFill>
                  <a:srgbClr val="09226C"/>
                </a:solidFill>
                <a:cs typeface="Metropolis"/>
              </a:rPr>
              <a:t>corporate</a:t>
            </a:r>
            <a:r>
              <a:rPr sz="1500" spc="-34" dirty="0">
                <a:solidFill>
                  <a:srgbClr val="09226C"/>
                </a:solidFill>
                <a:cs typeface="Metropolis"/>
              </a:rPr>
              <a:t> </a:t>
            </a:r>
            <a:r>
              <a:rPr sz="1500" spc="-15" dirty="0">
                <a:solidFill>
                  <a:srgbClr val="09226C"/>
                </a:solidFill>
                <a:cs typeface="Metropolis"/>
              </a:rPr>
              <a:t>PCs</a:t>
            </a:r>
            <a:endParaRPr sz="1500" dirty="0">
              <a:cs typeface="Metropolis"/>
            </a:endParaRPr>
          </a:p>
        </p:txBody>
      </p:sp>
      <p:sp>
        <p:nvSpPr>
          <p:cNvPr id="14" name="object 14"/>
          <p:cNvSpPr txBox="1"/>
          <p:nvPr/>
        </p:nvSpPr>
        <p:spPr>
          <a:xfrm>
            <a:off x="552450" y="4038783"/>
            <a:ext cx="5566344" cy="2639312"/>
          </a:xfrm>
          <a:prstGeom prst="rect">
            <a:avLst/>
          </a:prstGeom>
        </p:spPr>
        <p:txBody>
          <a:bodyPr vert="horz" wrap="square" lIns="0" tIns="9525" rIns="0" bIns="0" rtlCol="0">
            <a:spAutoFit/>
          </a:bodyPr>
          <a:lstStyle/>
          <a:p>
            <a:pPr marL="9525" marR="3810">
              <a:lnSpc>
                <a:spcPct val="116700"/>
              </a:lnSpc>
              <a:spcBef>
                <a:spcPts val="75"/>
              </a:spcBef>
            </a:pPr>
            <a:r>
              <a:rPr sz="1500" spc="-15" dirty="0">
                <a:solidFill>
                  <a:srgbClr val="09226C"/>
                </a:solidFill>
                <a:cs typeface="Metropolis"/>
              </a:rPr>
              <a:t>Depending</a:t>
            </a:r>
            <a:r>
              <a:rPr sz="1500" spc="-30" dirty="0">
                <a:solidFill>
                  <a:srgbClr val="09226C"/>
                </a:solidFill>
                <a:cs typeface="Metropolis"/>
              </a:rPr>
              <a:t> </a:t>
            </a:r>
            <a:r>
              <a:rPr sz="1500" spc="-8" dirty="0">
                <a:solidFill>
                  <a:srgbClr val="09226C"/>
                </a:solidFill>
                <a:cs typeface="Metropolis"/>
              </a:rPr>
              <a:t>on</a:t>
            </a:r>
            <a:r>
              <a:rPr sz="1500" spc="-30" dirty="0">
                <a:solidFill>
                  <a:srgbClr val="09226C"/>
                </a:solidFill>
                <a:cs typeface="Metropolis"/>
              </a:rPr>
              <a:t> </a:t>
            </a:r>
            <a:r>
              <a:rPr sz="1500" spc="-15" dirty="0">
                <a:solidFill>
                  <a:srgbClr val="09226C"/>
                </a:solidFill>
                <a:cs typeface="Metropolis"/>
              </a:rPr>
              <a:t>attacker</a:t>
            </a:r>
            <a:r>
              <a:rPr lang="en-US" sz="1500" spc="-15" dirty="0">
                <a:solidFill>
                  <a:srgbClr val="09226C"/>
                </a:solidFill>
                <a:cs typeface="Metropolis"/>
              </a:rPr>
              <a:t>’s</a:t>
            </a:r>
            <a:r>
              <a:rPr sz="1500" spc="-30" dirty="0">
                <a:solidFill>
                  <a:srgbClr val="09226C"/>
                </a:solidFill>
                <a:cs typeface="Metropolis"/>
              </a:rPr>
              <a:t> </a:t>
            </a:r>
            <a:r>
              <a:rPr sz="1500" spc="-15" dirty="0">
                <a:solidFill>
                  <a:srgbClr val="09226C"/>
                </a:solidFill>
                <a:cs typeface="Metropolis"/>
              </a:rPr>
              <a:t>“style”</a:t>
            </a:r>
            <a:r>
              <a:rPr sz="1500" spc="-26" dirty="0">
                <a:solidFill>
                  <a:srgbClr val="09226C"/>
                </a:solidFill>
                <a:cs typeface="Metropolis"/>
              </a:rPr>
              <a:t> </a:t>
            </a:r>
            <a:r>
              <a:rPr sz="1500" spc="-11" dirty="0">
                <a:solidFill>
                  <a:srgbClr val="09226C"/>
                </a:solidFill>
                <a:cs typeface="Metropolis"/>
              </a:rPr>
              <a:t>and</a:t>
            </a:r>
            <a:r>
              <a:rPr sz="1500" spc="-30" dirty="0">
                <a:solidFill>
                  <a:srgbClr val="09226C"/>
                </a:solidFill>
                <a:cs typeface="Metropolis"/>
              </a:rPr>
              <a:t> </a:t>
            </a:r>
            <a:r>
              <a:rPr sz="1500" spc="-15" dirty="0">
                <a:solidFill>
                  <a:srgbClr val="09226C"/>
                </a:solidFill>
                <a:cs typeface="Metropolis"/>
              </a:rPr>
              <a:t>prior</a:t>
            </a:r>
            <a:r>
              <a:rPr sz="1500" spc="-30" dirty="0">
                <a:solidFill>
                  <a:srgbClr val="09226C"/>
                </a:solidFill>
                <a:cs typeface="Metropolis"/>
              </a:rPr>
              <a:t> </a:t>
            </a:r>
            <a:r>
              <a:rPr sz="1500" spc="-19" dirty="0">
                <a:solidFill>
                  <a:srgbClr val="09226C"/>
                </a:solidFill>
                <a:cs typeface="Metropolis"/>
              </a:rPr>
              <a:t>knowledge</a:t>
            </a:r>
            <a:r>
              <a:rPr sz="1500" spc="-30" dirty="0">
                <a:solidFill>
                  <a:srgbClr val="09226C"/>
                </a:solidFill>
                <a:cs typeface="Metropolis"/>
              </a:rPr>
              <a:t> </a:t>
            </a:r>
            <a:r>
              <a:rPr sz="1500" spc="-8" dirty="0">
                <a:solidFill>
                  <a:srgbClr val="09226C"/>
                </a:solidFill>
                <a:cs typeface="Metropolis"/>
              </a:rPr>
              <a:t>of</a:t>
            </a:r>
            <a:r>
              <a:rPr sz="1500" spc="-26" dirty="0">
                <a:solidFill>
                  <a:srgbClr val="09226C"/>
                </a:solidFill>
                <a:cs typeface="Metropolis"/>
              </a:rPr>
              <a:t> </a:t>
            </a:r>
            <a:r>
              <a:rPr sz="1500" spc="-15" dirty="0">
                <a:solidFill>
                  <a:srgbClr val="09226C"/>
                </a:solidFill>
                <a:cs typeface="Metropolis"/>
              </a:rPr>
              <a:t>the </a:t>
            </a:r>
            <a:r>
              <a:rPr sz="1500" spc="-428" dirty="0">
                <a:solidFill>
                  <a:srgbClr val="09226C"/>
                </a:solidFill>
                <a:cs typeface="Metropolis"/>
              </a:rPr>
              <a:t> </a:t>
            </a:r>
            <a:r>
              <a:rPr sz="1500" spc="-15" dirty="0">
                <a:solidFill>
                  <a:srgbClr val="09226C"/>
                </a:solidFill>
                <a:cs typeface="Metropolis"/>
              </a:rPr>
              <a:t>target,</a:t>
            </a:r>
            <a:r>
              <a:rPr sz="1500" spc="-34" dirty="0">
                <a:solidFill>
                  <a:srgbClr val="09226C"/>
                </a:solidFill>
                <a:cs typeface="Metropolis"/>
              </a:rPr>
              <a:t> </a:t>
            </a:r>
            <a:r>
              <a:rPr sz="1500" spc="-11" dirty="0">
                <a:solidFill>
                  <a:srgbClr val="09226C"/>
                </a:solidFill>
                <a:cs typeface="Metropolis"/>
              </a:rPr>
              <a:t>they</a:t>
            </a:r>
            <a:r>
              <a:rPr sz="1500" spc="-30" dirty="0">
                <a:solidFill>
                  <a:srgbClr val="09226C"/>
                </a:solidFill>
                <a:cs typeface="Metropolis"/>
              </a:rPr>
              <a:t> </a:t>
            </a:r>
            <a:r>
              <a:rPr sz="1500" spc="-11" dirty="0">
                <a:solidFill>
                  <a:srgbClr val="09226C"/>
                </a:solidFill>
                <a:cs typeface="Metropolis"/>
              </a:rPr>
              <a:t>will</a:t>
            </a:r>
            <a:r>
              <a:rPr sz="1500" spc="-30" dirty="0">
                <a:solidFill>
                  <a:srgbClr val="09226C"/>
                </a:solidFill>
                <a:cs typeface="Metropolis"/>
              </a:rPr>
              <a:t> </a:t>
            </a:r>
            <a:r>
              <a:rPr sz="1500" spc="-15" dirty="0">
                <a:solidFill>
                  <a:srgbClr val="09226C"/>
                </a:solidFill>
                <a:cs typeface="Metropolis"/>
              </a:rPr>
              <a:t>either:</a:t>
            </a:r>
            <a:endParaRPr lang="en-US" sz="1500" spc="-15" dirty="0">
              <a:solidFill>
                <a:srgbClr val="09226C"/>
              </a:solidFill>
              <a:cs typeface="Metropolis"/>
            </a:endParaRPr>
          </a:p>
          <a:p>
            <a:pPr marL="266700" marR="3810" indent="-257175">
              <a:lnSpc>
                <a:spcPct val="150000"/>
              </a:lnSpc>
              <a:spcBef>
                <a:spcPts val="75"/>
              </a:spcBef>
              <a:buBlip>
                <a:blip r:embed="rId3">
                  <a:extLst>
                    <a:ext uri="{96DAC541-7B7A-43D3-8B79-37D633B846F1}">
                      <asvg:svgBlip xmlns:asvg="http://schemas.microsoft.com/office/drawing/2016/SVG/main" r:embed="rId4"/>
                    </a:ext>
                  </a:extLst>
                </a:blip>
              </a:buBlip>
            </a:pPr>
            <a:r>
              <a:rPr sz="1500" spc="-11" dirty="0">
                <a:solidFill>
                  <a:srgbClr val="09226C"/>
                </a:solidFill>
                <a:cs typeface="Metropolis"/>
              </a:rPr>
              <a:t>Use</a:t>
            </a:r>
            <a:r>
              <a:rPr sz="1500" spc="-38" dirty="0">
                <a:solidFill>
                  <a:srgbClr val="09226C"/>
                </a:solidFill>
                <a:cs typeface="Metropolis"/>
              </a:rPr>
              <a:t> </a:t>
            </a:r>
            <a:r>
              <a:rPr sz="1500" spc="-11" dirty="0">
                <a:solidFill>
                  <a:srgbClr val="09226C"/>
                </a:solidFill>
                <a:cs typeface="Metropolis"/>
              </a:rPr>
              <a:t>HID</a:t>
            </a:r>
            <a:r>
              <a:rPr sz="1500" spc="-34" dirty="0">
                <a:solidFill>
                  <a:srgbClr val="09226C"/>
                </a:solidFill>
                <a:cs typeface="Metropolis"/>
              </a:rPr>
              <a:t> </a:t>
            </a:r>
            <a:r>
              <a:rPr sz="1500" spc="-15" dirty="0">
                <a:solidFill>
                  <a:srgbClr val="09226C"/>
                </a:solidFill>
                <a:cs typeface="Metropolis"/>
              </a:rPr>
              <a:t>emulation</a:t>
            </a:r>
            <a:r>
              <a:rPr sz="1500" spc="-38" dirty="0">
                <a:solidFill>
                  <a:srgbClr val="09226C"/>
                </a:solidFill>
                <a:cs typeface="Metropolis"/>
              </a:rPr>
              <a:t> </a:t>
            </a:r>
            <a:r>
              <a:rPr sz="1500" spc="-11" dirty="0">
                <a:solidFill>
                  <a:srgbClr val="09226C"/>
                </a:solidFill>
                <a:cs typeface="Metropolis"/>
              </a:rPr>
              <a:t>for</a:t>
            </a:r>
            <a:r>
              <a:rPr sz="1500" spc="-34" dirty="0">
                <a:solidFill>
                  <a:srgbClr val="09226C"/>
                </a:solidFill>
                <a:cs typeface="Metropolis"/>
              </a:rPr>
              <a:t> </a:t>
            </a:r>
            <a:r>
              <a:rPr sz="1500" spc="-15" dirty="0">
                <a:solidFill>
                  <a:srgbClr val="09226C"/>
                </a:solidFill>
                <a:cs typeface="Metropolis"/>
              </a:rPr>
              <a:t>binary</a:t>
            </a:r>
            <a:r>
              <a:rPr sz="1500" spc="-38" dirty="0">
                <a:solidFill>
                  <a:srgbClr val="09226C"/>
                </a:solidFill>
                <a:cs typeface="Metropolis"/>
              </a:rPr>
              <a:t> </a:t>
            </a:r>
            <a:r>
              <a:rPr sz="1500" spc="-15" dirty="0">
                <a:solidFill>
                  <a:srgbClr val="09226C"/>
                </a:solidFill>
                <a:cs typeface="Metropolis"/>
              </a:rPr>
              <a:t>payload</a:t>
            </a:r>
            <a:endParaRPr lang="en-US" sz="1500" spc="-15" dirty="0">
              <a:solidFill>
                <a:srgbClr val="09226C"/>
              </a:solidFill>
              <a:cs typeface="Metropolis"/>
            </a:endParaRPr>
          </a:p>
          <a:p>
            <a:pPr marL="266700" marR="3810" indent="-257175">
              <a:lnSpc>
                <a:spcPct val="150000"/>
              </a:lnSpc>
              <a:spcBef>
                <a:spcPts val="75"/>
              </a:spcBef>
              <a:buBlip>
                <a:blip r:embed="rId3">
                  <a:extLst>
                    <a:ext uri="{96DAC541-7B7A-43D3-8B79-37D633B846F1}">
                      <asvg:svgBlip xmlns:asvg="http://schemas.microsoft.com/office/drawing/2016/SVG/main" r:embed="rId4"/>
                    </a:ext>
                  </a:extLst>
                </a:blip>
              </a:buBlip>
            </a:pPr>
            <a:r>
              <a:rPr sz="1500" spc="-15" dirty="0">
                <a:solidFill>
                  <a:srgbClr val="09226C"/>
                </a:solidFill>
                <a:cs typeface="Metropolis"/>
              </a:rPr>
              <a:t>“Send”</a:t>
            </a:r>
            <a:r>
              <a:rPr sz="1500" spc="-30" dirty="0">
                <a:solidFill>
                  <a:srgbClr val="09226C"/>
                </a:solidFill>
                <a:cs typeface="Metropolis"/>
              </a:rPr>
              <a:t> </a:t>
            </a:r>
            <a:r>
              <a:rPr sz="1500" spc="-11" dirty="0">
                <a:solidFill>
                  <a:srgbClr val="09226C"/>
                </a:solidFill>
                <a:cs typeface="Metropolis"/>
              </a:rPr>
              <a:t>the</a:t>
            </a:r>
            <a:r>
              <a:rPr sz="1500" spc="-26" dirty="0">
                <a:solidFill>
                  <a:srgbClr val="09226C"/>
                </a:solidFill>
                <a:cs typeface="Metropolis"/>
              </a:rPr>
              <a:t> </a:t>
            </a:r>
            <a:r>
              <a:rPr sz="1500" spc="-15" dirty="0">
                <a:solidFill>
                  <a:srgbClr val="09226C"/>
                </a:solidFill>
                <a:cs typeface="Metropolis"/>
              </a:rPr>
              <a:t>target</a:t>
            </a:r>
            <a:r>
              <a:rPr sz="1500" spc="-30" dirty="0">
                <a:solidFill>
                  <a:srgbClr val="09226C"/>
                </a:solidFill>
                <a:cs typeface="Metropolis"/>
              </a:rPr>
              <a:t> </a:t>
            </a:r>
            <a:r>
              <a:rPr sz="1500" spc="-8" dirty="0">
                <a:solidFill>
                  <a:srgbClr val="09226C"/>
                </a:solidFill>
                <a:cs typeface="Metropolis"/>
              </a:rPr>
              <a:t>PC</a:t>
            </a:r>
            <a:r>
              <a:rPr sz="1500" spc="-26" dirty="0">
                <a:solidFill>
                  <a:srgbClr val="09226C"/>
                </a:solidFill>
                <a:cs typeface="Metropolis"/>
              </a:rPr>
              <a:t> </a:t>
            </a:r>
            <a:r>
              <a:rPr sz="1500" spc="-8" dirty="0">
                <a:solidFill>
                  <a:srgbClr val="09226C"/>
                </a:solidFill>
                <a:cs typeface="Metropolis"/>
              </a:rPr>
              <a:t>to</a:t>
            </a:r>
            <a:r>
              <a:rPr sz="1500" spc="-30" dirty="0">
                <a:solidFill>
                  <a:srgbClr val="09226C"/>
                </a:solidFill>
                <a:cs typeface="Metropolis"/>
              </a:rPr>
              <a:t> </a:t>
            </a:r>
            <a:r>
              <a:rPr sz="1500" dirty="0">
                <a:solidFill>
                  <a:srgbClr val="09226C"/>
                </a:solidFill>
                <a:cs typeface="Metropolis"/>
              </a:rPr>
              <a:t>a</a:t>
            </a:r>
            <a:r>
              <a:rPr sz="1500" spc="-26" dirty="0">
                <a:solidFill>
                  <a:srgbClr val="09226C"/>
                </a:solidFill>
                <a:cs typeface="Metropolis"/>
              </a:rPr>
              <a:t> </a:t>
            </a:r>
            <a:r>
              <a:rPr sz="1500" spc="-19" dirty="0">
                <a:solidFill>
                  <a:srgbClr val="09226C"/>
                </a:solidFill>
                <a:cs typeface="Metropolis"/>
              </a:rPr>
              <a:t>pre-known/prepared</a:t>
            </a:r>
            <a:r>
              <a:rPr sz="1500" spc="-30" dirty="0">
                <a:solidFill>
                  <a:srgbClr val="09226C"/>
                </a:solidFill>
                <a:cs typeface="Metropolis"/>
              </a:rPr>
              <a:t> web </a:t>
            </a:r>
            <a:r>
              <a:rPr sz="1500" spc="-424" dirty="0">
                <a:solidFill>
                  <a:srgbClr val="09226C"/>
                </a:solidFill>
                <a:cs typeface="Metropolis"/>
              </a:rPr>
              <a:t> </a:t>
            </a:r>
            <a:r>
              <a:rPr sz="1500" spc="-11" dirty="0">
                <a:solidFill>
                  <a:srgbClr val="09226C"/>
                </a:solidFill>
                <a:cs typeface="Metropolis"/>
              </a:rPr>
              <a:t>URL</a:t>
            </a:r>
            <a:r>
              <a:rPr sz="1500" spc="-34" dirty="0">
                <a:solidFill>
                  <a:srgbClr val="09226C"/>
                </a:solidFill>
                <a:cs typeface="Metropolis"/>
              </a:rPr>
              <a:t> </a:t>
            </a:r>
            <a:r>
              <a:rPr sz="1500" spc="-8" dirty="0">
                <a:solidFill>
                  <a:srgbClr val="09226C"/>
                </a:solidFill>
                <a:cs typeface="Metropolis"/>
              </a:rPr>
              <a:t>to</a:t>
            </a:r>
            <a:r>
              <a:rPr sz="1500" spc="-30" dirty="0">
                <a:solidFill>
                  <a:srgbClr val="09226C"/>
                </a:solidFill>
                <a:cs typeface="Metropolis"/>
              </a:rPr>
              <a:t> </a:t>
            </a:r>
            <a:r>
              <a:rPr sz="1500" spc="-19" dirty="0">
                <a:solidFill>
                  <a:srgbClr val="09226C"/>
                </a:solidFill>
                <a:cs typeface="Metropolis"/>
              </a:rPr>
              <a:t>download</a:t>
            </a:r>
            <a:r>
              <a:rPr sz="1500" spc="-34" dirty="0">
                <a:solidFill>
                  <a:srgbClr val="09226C"/>
                </a:solidFill>
                <a:cs typeface="Metropolis"/>
              </a:rPr>
              <a:t> </a:t>
            </a:r>
            <a:r>
              <a:rPr sz="1500" spc="-11" dirty="0">
                <a:solidFill>
                  <a:srgbClr val="09226C"/>
                </a:solidFill>
                <a:cs typeface="Metropolis"/>
              </a:rPr>
              <a:t>the</a:t>
            </a:r>
            <a:r>
              <a:rPr sz="1500" spc="-30" dirty="0">
                <a:solidFill>
                  <a:srgbClr val="09226C"/>
                </a:solidFill>
                <a:cs typeface="Metropolis"/>
              </a:rPr>
              <a:t> </a:t>
            </a:r>
            <a:r>
              <a:rPr sz="1500" spc="-15" dirty="0">
                <a:solidFill>
                  <a:srgbClr val="09226C"/>
                </a:solidFill>
                <a:cs typeface="Metropolis"/>
              </a:rPr>
              <a:t>payload</a:t>
            </a:r>
            <a:endParaRPr lang="en-US" sz="1500" spc="-15" dirty="0">
              <a:solidFill>
                <a:srgbClr val="09226C"/>
              </a:solidFill>
              <a:cs typeface="Metropolis"/>
            </a:endParaRPr>
          </a:p>
          <a:p>
            <a:pPr marL="266700" marR="3810" indent="-257175">
              <a:lnSpc>
                <a:spcPct val="150000"/>
              </a:lnSpc>
              <a:spcBef>
                <a:spcPts val="75"/>
              </a:spcBef>
              <a:buBlip>
                <a:blip r:embed="rId3">
                  <a:extLst>
                    <a:ext uri="{96DAC541-7B7A-43D3-8B79-37D633B846F1}">
                      <asvg:svgBlip xmlns:asvg="http://schemas.microsoft.com/office/drawing/2016/SVG/main" r:embed="rId4"/>
                    </a:ext>
                  </a:extLst>
                </a:blip>
              </a:buBlip>
            </a:pPr>
            <a:r>
              <a:rPr sz="1500" spc="-11" dirty="0">
                <a:solidFill>
                  <a:srgbClr val="09226C"/>
                </a:solidFill>
                <a:cs typeface="Metropolis"/>
              </a:rPr>
              <a:t>Act</a:t>
            </a:r>
            <a:r>
              <a:rPr sz="1500" spc="-34" dirty="0">
                <a:solidFill>
                  <a:srgbClr val="09226C"/>
                </a:solidFill>
                <a:cs typeface="Metropolis"/>
              </a:rPr>
              <a:t> </a:t>
            </a:r>
            <a:r>
              <a:rPr sz="1500" spc="-8" dirty="0">
                <a:solidFill>
                  <a:srgbClr val="09226C"/>
                </a:solidFill>
                <a:cs typeface="Metropolis"/>
              </a:rPr>
              <a:t>as</a:t>
            </a:r>
            <a:r>
              <a:rPr sz="1500" spc="-30" dirty="0">
                <a:solidFill>
                  <a:srgbClr val="09226C"/>
                </a:solidFill>
                <a:cs typeface="Metropolis"/>
              </a:rPr>
              <a:t> </a:t>
            </a:r>
            <a:r>
              <a:rPr sz="1500" dirty="0">
                <a:solidFill>
                  <a:srgbClr val="09226C"/>
                </a:solidFill>
                <a:cs typeface="Metropolis"/>
              </a:rPr>
              <a:t>a</a:t>
            </a:r>
            <a:r>
              <a:rPr sz="1500" spc="-30" dirty="0">
                <a:solidFill>
                  <a:srgbClr val="09226C"/>
                </a:solidFill>
                <a:cs typeface="Metropolis"/>
              </a:rPr>
              <a:t> </a:t>
            </a:r>
            <a:r>
              <a:rPr sz="1500" spc="-19" dirty="0">
                <a:solidFill>
                  <a:srgbClr val="09226C"/>
                </a:solidFill>
                <a:cs typeface="Metropolis"/>
              </a:rPr>
              <a:t>Network</a:t>
            </a:r>
            <a:r>
              <a:rPr sz="1500" spc="-30" dirty="0">
                <a:solidFill>
                  <a:srgbClr val="09226C"/>
                </a:solidFill>
                <a:cs typeface="Metropolis"/>
              </a:rPr>
              <a:t> </a:t>
            </a:r>
            <a:r>
              <a:rPr sz="1500" spc="-15" dirty="0">
                <a:solidFill>
                  <a:srgbClr val="09226C"/>
                </a:solidFill>
                <a:cs typeface="Metropolis"/>
              </a:rPr>
              <a:t>Interface</a:t>
            </a:r>
            <a:r>
              <a:rPr sz="1500" spc="-34" dirty="0">
                <a:solidFill>
                  <a:srgbClr val="09226C"/>
                </a:solidFill>
                <a:cs typeface="Metropolis"/>
              </a:rPr>
              <a:t> </a:t>
            </a:r>
            <a:r>
              <a:rPr sz="1500" spc="-11" dirty="0">
                <a:solidFill>
                  <a:srgbClr val="09226C"/>
                </a:solidFill>
                <a:cs typeface="Metropolis"/>
              </a:rPr>
              <a:t>and</a:t>
            </a:r>
            <a:r>
              <a:rPr sz="1500" spc="-30" dirty="0">
                <a:solidFill>
                  <a:srgbClr val="09226C"/>
                </a:solidFill>
                <a:cs typeface="Metropolis"/>
              </a:rPr>
              <a:t> </a:t>
            </a:r>
            <a:r>
              <a:rPr sz="1500" spc="-15" dirty="0">
                <a:solidFill>
                  <a:srgbClr val="09226C"/>
                </a:solidFill>
                <a:cs typeface="Metropolis"/>
              </a:rPr>
              <a:t>inject</a:t>
            </a:r>
            <a:r>
              <a:rPr sz="1500" spc="-30" dirty="0">
                <a:solidFill>
                  <a:srgbClr val="09226C"/>
                </a:solidFill>
                <a:cs typeface="Metropolis"/>
              </a:rPr>
              <a:t> </a:t>
            </a:r>
            <a:r>
              <a:rPr sz="1500" spc="-11" dirty="0">
                <a:solidFill>
                  <a:srgbClr val="09226C"/>
                </a:solidFill>
                <a:cs typeface="Metropolis"/>
              </a:rPr>
              <a:t>the</a:t>
            </a:r>
            <a:r>
              <a:rPr sz="1500" spc="-30" dirty="0">
                <a:solidFill>
                  <a:srgbClr val="09226C"/>
                </a:solidFill>
                <a:cs typeface="Metropolis"/>
              </a:rPr>
              <a:t> </a:t>
            </a:r>
            <a:r>
              <a:rPr sz="1500" spc="-15" dirty="0">
                <a:solidFill>
                  <a:srgbClr val="09226C"/>
                </a:solidFill>
                <a:cs typeface="Metropolis"/>
              </a:rPr>
              <a:t>payload</a:t>
            </a:r>
            <a:r>
              <a:rPr sz="1500" spc="-30" dirty="0">
                <a:solidFill>
                  <a:srgbClr val="09226C"/>
                </a:solidFill>
                <a:cs typeface="Metropolis"/>
              </a:rPr>
              <a:t> </a:t>
            </a:r>
            <a:r>
              <a:rPr sz="1500" spc="-15" dirty="0">
                <a:solidFill>
                  <a:srgbClr val="09226C"/>
                </a:solidFill>
                <a:cs typeface="Metropolis"/>
              </a:rPr>
              <a:t>into </a:t>
            </a:r>
            <a:r>
              <a:rPr sz="1500" spc="-428" dirty="0">
                <a:solidFill>
                  <a:srgbClr val="09226C"/>
                </a:solidFill>
                <a:cs typeface="Metropolis"/>
              </a:rPr>
              <a:t> </a:t>
            </a:r>
            <a:r>
              <a:rPr sz="1500" spc="-11" dirty="0">
                <a:solidFill>
                  <a:srgbClr val="09226C"/>
                </a:solidFill>
                <a:cs typeface="Metropolis"/>
              </a:rPr>
              <a:t>the</a:t>
            </a:r>
            <a:r>
              <a:rPr sz="1500" spc="-34" dirty="0">
                <a:solidFill>
                  <a:srgbClr val="09226C"/>
                </a:solidFill>
                <a:cs typeface="Metropolis"/>
              </a:rPr>
              <a:t> </a:t>
            </a:r>
            <a:r>
              <a:rPr sz="1500" spc="-15" dirty="0">
                <a:solidFill>
                  <a:srgbClr val="09226C"/>
                </a:solidFill>
                <a:cs typeface="Metropolis"/>
              </a:rPr>
              <a:t>PC</a:t>
            </a:r>
            <a:endParaRPr lang="en-US" sz="1500" spc="-15" dirty="0">
              <a:solidFill>
                <a:srgbClr val="09226C"/>
              </a:solidFill>
              <a:cs typeface="Metropolis"/>
            </a:endParaRPr>
          </a:p>
          <a:p>
            <a:pPr marL="266700" marR="3810" indent="-257175">
              <a:lnSpc>
                <a:spcPct val="150000"/>
              </a:lnSpc>
              <a:spcBef>
                <a:spcPts val="75"/>
              </a:spcBef>
              <a:buBlip>
                <a:blip r:embed="rId3">
                  <a:extLst>
                    <a:ext uri="{96DAC541-7B7A-43D3-8B79-37D633B846F1}">
                      <asvg:svgBlip xmlns:asvg="http://schemas.microsoft.com/office/drawing/2016/SVG/main" r:embed="rId4"/>
                    </a:ext>
                  </a:extLst>
                </a:blip>
              </a:buBlip>
            </a:pPr>
            <a:r>
              <a:rPr lang="en-US" sz="1500" spc="-15" dirty="0">
                <a:solidFill>
                  <a:srgbClr val="09226C"/>
                </a:solidFill>
                <a:cs typeface="Metropolis"/>
              </a:rPr>
              <a:t>Use USB Proxy </a:t>
            </a:r>
            <a:r>
              <a:rPr lang="en-US" sz="1500" spc="-15" dirty="0" err="1">
                <a:solidFill>
                  <a:srgbClr val="09226C"/>
                </a:solidFill>
                <a:cs typeface="Metropolis"/>
              </a:rPr>
              <a:t>MiTM</a:t>
            </a:r>
            <a:r>
              <a:rPr lang="en-US" sz="1500" spc="-15" dirty="0">
                <a:solidFill>
                  <a:srgbClr val="09226C"/>
                </a:solidFill>
                <a:cs typeface="Metropolis"/>
              </a:rPr>
              <a:t> attacks</a:t>
            </a:r>
            <a:endParaRPr sz="1500" dirty="0">
              <a:cs typeface="Metropolis"/>
            </a:endParaRPr>
          </a:p>
        </p:txBody>
      </p:sp>
      <p:grpSp>
        <p:nvGrpSpPr>
          <p:cNvPr id="15" name="object 15"/>
          <p:cNvGrpSpPr/>
          <p:nvPr/>
        </p:nvGrpSpPr>
        <p:grpSpPr>
          <a:xfrm>
            <a:off x="2107219" y="1535905"/>
            <a:ext cx="9539288" cy="5129213"/>
            <a:chOff x="2809625" y="1772955"/>
            <a:chExt cx="12719050" cy="6838950"/>
          </a:xfrm>
        </p:grpSpPr>
        <p:sp>
          <p:nvSpPr>
            <p:cNvPr id="16" name="object 16"/>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endParaRPr sz="1050"/>
            </a:p>
          </p:txBody>
        </p:sp>
        <p:pic>
          <p:nvPicPr>
            <p:cNvPr id="17" name="object 17"/>
            <p:cNvPicPr/>
            <p:nvPr/>
          </p:nvPicPr>
          <p:blipFill>
            <a:blip r:embed="rId5" cstate="print"/>
            <a:stretch>
              <a:fillRect/>
            </a:stretch>
          </p:blipFill>
          <p:spPr>
            <a:xfrm>
              <a:off x="14253047" y="8384716"/>
              <a:ext cx="216052" cy="179082"/>
            </a:xfrm>
            <a:prstGeom prst="rect">
              <a:avLst/>
            </a:prstGeom>
          </p:spPr>
        </p:pic>
        <p:pic>
          <p:nvPicPr>
            <p:cNvPr id="18" name="object 18"/>
            <p:cNvPicPr/>
            <p:nvPr/>
          </p:nvPicPr>
          <p:blipFill>
            <a:blip r:embed="rId6" cstate="print"/>
            <a:stretch>
              <a:fillRect/>
            </a:stretch>
          </p:blipFill>
          <p:spPr>
            <a:xfrm>
              <a:off x="14840486" y="8384715"/>
              <a:ext cx="227025" cy="179082"/>
            </a:xfrm>
            <a:prstGeom prst="rect">
              <a:avLst/>
            </a:prstGeom>
          </p:spPr>
        </p:pic>
        <p:sp>
          <p:nvSpPr>
            <p:cNvPr id="19" name="object 19"/>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endParaRPr sz="1050"/>
            </a:p>
          </p:txBody>
        </p:sp>
        <p:pic>
          <p:nvPicPr>
            <p:cNvPr id="20" name="object 20"/>
            <p:cNvPicPr/>
            <p:nvPr/>
          </p:nvPicPr>
          <p:blipFill>
            <a:blip r:embed="rId7" cstate="print"/>
            <a:stretch>
              <a:fillRect/>
            </a:stretch>
          </p:blipFill>
          <p:spPr>
            <a:xfrm>
              <a:off x="15254065" y="8336006"/>
              <a:ext cx="274507" cy="275664"/>
            </a:xfrm>
            <a:prstGeom prst="rect">
              <a:avLst/>
            </a:prstGeom>
          </p:spPr>
        </p:pic>
        <p:sp>
          <p:nvSpPr>
            <p:cNvPr id="21" name="object 21"/>
            <p:cNvSpPr/>
            <p:nvPr/>
          </p:nvSpPr>
          <p:spPr>
            <a:xfrm>
              <a:off x="4279491" y="2084105"/>
              <a:ext cx="1112520" cy="2198370"/>
            </a:xfrm>
            <a:custGeom>
              <a:avLst/>
              <a:gdLst/>
              <a:ahLst/>
              <a:cxnLst/>
              <a:rect l="l" t="t" r="r" b="b"/>
              <a:pathLst>
                <a:path w="1112520" h="2198370">
                  <a:moveTo>
                    <a:pt x="0" y="0"/>
                  </a:moveTo>
                  <a:lnTo>
                    <a:pt x="325742" y="0"/>
                  </a:lnTo>
                  <a:lnTo>
                    <a:pt x="369835" y="5924"/>
                  </a:lnTo>
                  <a:lnTo>
                    <a:pt x="409456" y="22644"/>
                  </a:lnTo>
                  <a:lnTo>
                    <a:pt x="443025" y="48579"/>
                  </a:lnTo>
                  <a:lnTo>
                    <a:pt x="468959" y="82147"/>
                  </a:lnTo>
                  <a:lnTo>
                    <a:pt x="485679" y="121768"/>
                  </a:lnTo>
                  <a:lnTo>
                    <a:pt x="491604" y="165862"/>
                  </a:lnTo>
                  <a:lnTo>
                    <a:pt x="491604" y="2032266"/>
                  </a:lnTo>
                  <a:lnTo>
                    <a:pt x="497528" y="2076360"/>
                  </a:lnTo>
                  <a:lnTo>
                    <a:pt x="514248" y="2115981"/>
                  </a:lnTo>
                  <a:lnTo>
                    <a:pt x="540183" y="2149549"/>
                  </a:lnTo>
                  <a:lnTo>
                    <a:pt x="573751" y="2175484"/>
                  </a:lnTo>
                  <a:lnTo>
                    <a:pt x="613372" y="2192204"/>
                  </a:lnTo>
                  <a:lnTo>
                    <a:pt x="657466" y="2198128"/>
                  </a:lnTo>
                  <a:lnTo>
                    <a:pt x="1112443" y="2198128"/>
                  </a:lnTo>
                </a:path>
              </a:pathLst>
            </a:custGeom>
            <a:ln w="19050">
              <a:solidFill>
                <a:srgbClr val="09226C"/>
              </a:solidFill>
            </a:ln>
          </p:spPr>
          <p:txBody>
            <a:bodyPr wrap="square" lIns="0" tIns="0" rIns="0" bIns="0" rtlCol="0"/>
            <a:lstStyle/>
            <a:p>
              <a:endParaRPr sz="1050"/>
            </a:p>
          </p:txBody>
        </p:sp>
        <p:pic>
          <p:nvPicPr>
            <p:cNvPr id="22" name="object 22"/>
            <p:cNvPicPr/>
            <p:nvPr/>
          </p:nvPicPr>
          <p:blipFill>
            <a:blip r:embed="rId8" cstate="print"/>
            <a:stretch>
              <a:fillRect/>
            </a:stretch>
          </p:blipFill>
          <p:spPr>
            <a:xfrm>
              <a:off x="2809625" y="1772955"/>
              <a:ext cx="1714499" cy="622299"/>
            </a:xfrm>
            <a:prstGeom prst="rect">
              <a:avLst/>
            </a:prstGeom>
          </p:spPr>
        </p:pic>
      </p:grpSp>
      <p:grpSp>
        <p:nvGrpSpPr>
          <p:cNvPr id="24" name="object 24"/>
          <p:cNvGrpSpPr/>
          <p:nvPr/>
        </p:nvGrpSpPr>
        <p:grpSpPr>
          <a:xfrm>
            <a:off x="3758203" y="851052"/>
            <a:ext cx="7013658" cy="3136749"/>
            <a:chOff x="5010937" y="764184"/>
            <a:chExt cx="9351544" cy="4182332"/>
          </a:xfrm>
        </p:grpSpPr>
        <p:pic>
          <p:nvPicPr>
            <p:cNvPr id="25" name="object 25"/>
            <p:cNvPicPr/>
            <p:nvPr/>
          </p:nvPicPr>
          <p:blipFill>
            <a:blip r:embed="rId9" cstate="print"/>
            <a:stretch>
              <a:fillRect/>
            </a:stretch>
          </p:blipFill>
          <p:spPr>
            <a:xfrm>
              <a:off x="5010937" y="3381568"/>
              <a:ext cx="2194280" cy="1419612"/>
            </a:xfrm>
            <a:prstGeom prst="rect">
              <a:avLst/>
            </a:prstGeom>
          </p:spPr>
        </p:pic>
        <p:pic>
          <p:nvPicPr>
            <p:cNvPr id="26" name="object 26"/>
            <p:cNvPicPr/>
            <p:nvPr/>
          </p:nvPicPr>
          <p:blipFill>
            <a:blip r:embed="rId10" cstate="print"/>
            <a:stretch>
              <a:fillRect/>
            </a:stretch>
          </p:blipFill>
          <p:spPr>
            <a:xfrm>
              <a:off x="5014608" y="1774472"/>
              <a:ext cx="640448" cy="346709"/>
            </a:xfrm>
            <a:prstGeom prst="rect">
              <a:avLst/>
            </a:prstGeom>
          </p:spPr>
        </p:pic>
        <p:pic>
          <p:nvPicPr>
            <p:cNvPr id="27" name="object 27"/>
            <p:cNvPicPr/>
            <p:nvPr/>
          </p:nvPicPr>
          <p:blipFill>
            <a:blip r:embed="rId11" cstate="print"/>
            <a:stretch>
              <a:fillRect/>
            </a:stretch>
          </p:blipFill>
          <p:spPr>
            <a:xfrm>
              <a:off x="13785355" y="1804237"/>
              <a:ext cx="577126" cy="470090"/>
            </a:xfrm>
            <a:prstGeom prst="rect">
              <a:avLst/>
            </a:prstGeom>
          </p:spPr>
        </p:pic>
        <p:pic>
          <p:nvPicPr>
            <p:cNvPr id="28" name="object 28"/>
            <p:cNvPicPr/>
            <p:nvPr/>
          </p:nvPicPr>
          <p:blipFill>
            <a:blip r:embed="rId12" cstate="print"/>
            <a:stretch>
              <a:fillRect/>
            </a:stretch>
          </p:blipFill>
          <p:spPr>
            <a:xfrm>
              <a:off x="11200917" y="2716460"/>
              <a:ext cx="2379853" cy="2230056"/>
            </a:xfrm>
            <a:prstGeom prst="rect">
              <a:avLst/>
            </a:prstGeom>
          </p:spPr>
        </p:pic>
        <p:pic>
          <p:nvPicPr>
            <p:cNvPr id="29" name="object 29"/>
            <p:cNvPicPr/>
            <p:nvPr/>
          </p:nvPicPr>
          <p:blipFill>
            <a:blip r:embed="rId13" cstate="print"/>
            <a:stretch>
              <a:fillRect/>
            </a:stretch>
          </p:blipFill>
          <p:spPr>
            <a:xfrm>
              <a:off x="10973776" y="764184"/>
              <a:ext cx="2544255" cy="2544259"/>
            </a:xfrm>
            <a:prstGeom prst="rect">
              <a:avLst/>
            </a:prstGeom>
          </p:spPr>
        </p:pic>
      </p:grpSp>
      <p:sp>
        <p:nvSpPr>
          <p:cNvPr id="8" name="object 4">
            <a:extLst>
              <a:ext uri="{FF2B5EF4-FFF2-40B4-BE49-F238E27FC236}">
                <a16:creationId xmlns:a16="http://schemas.microsoft.com/office/drawing/2014/main" id="{E4197463-7024-6DE3-AF41-D3762A904A89}"/>
              </a:ext>
            </a:extLst>
          </p:cNvPr>
          <p:cNvSpPr txBox="1">
            <a:spLocks/>
          </p:cNvSpPr>
          <p:nvPr/>
        </p:nvSpPr>
        <p:spPr>
          <a:xfrm>
            <a:off x="561975" y="701813"/>
            <a:ext cx="11084453" cy="514885"/>
          </a:xfrm>
          <a:prstGeom prst="rect">
            <a:avLst/>
          </a:prstGeom>
          <a:noFill/>
          <a:ln>
            <a:noFill/>
          </a:ln>
        </p:spPr>
        <p:txBody>
          <a:bodyPr spcFirstLastPara="1" vert="horz" wrap="square" lIns="0" tIns="9525" rIns="0" bIns="0" rtlCol="0" anchor="ctr"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3450" b="0" i="0" u="none" strike="noStrike" cap="none">
                <a:solidFill>
                  <a:schemeClr val="bg1"/>
                </a:solidFill>
                <a:latin typeface="Metropolis Extra Light"/>
                <a:ea typeface="Calibri"/>
                <a:cs typeface="Metropolis Extra Light"/>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525">
              <a:lnSpc>
                <a:spcPct val="100000"/>
              </a:lnSpc>
              <a:spcBef>
                <a:spcPts val="75"/>
              </a:spcBef>
              <a:tabLst>
                <a:tab pos="2193608" algn="l"/>
                <a:tab pos="3486626" algn="l"/>
              </a:tabLst>
            </a:pPr>
            <a:r>
              <a:rPr lang="en-US" sz="3200" dirty="0">
                <a:solidFill>
                  <a:srgbClr val="09226C"/>
                </a:solidFill>
              </a:rPr>
              <a:t>Peripheral asset attacks</a:t>
            </a:r>
          </a:p>
        </p:txBody>
      </p:sp>
      <p:sp>
        <p:nvSpPr>
          <p:cNvPr id="9" name="object 5">
            <a:extLst>
              <a:ext uri="{FF2B5EF4-FFF2-40B4-BE49-F238E27FC236}">
                <a16:creationId xmlns:a16="http://schemas.microsoft.com/office/drawing/2014/main" id="{78BD8CEC-5A7A-BAF2-918B-2FCCEC3A8C77}"/>
              </a:ext>
            </a:extLst>
          </p:cNvPr>
          <p:cNvSpPr txBox="1"/>
          <p:nvPr/>
        </p:nvSpPr>
        <p:spPr>
          <a:xfrm>
            <a:off x="6378701" y="1604366"/>
            <a:ext cx="1236345" cy="355867"/>
          </a:xfrm>
          <a:prstGeom prst="rect">
            <a:avLst/>
          </a:prstGeom>
        </p:spPr>
        <p:txBody>
          <a:bodyPr vert="horz" wrap="square" lIns="0" tIns="9525" rIns="0" bIns="0" rtlCol="0">
            <a:spAutoFit/>
          </a:bodyPr>
          <a:lstStyle/>
          <a:p>
            <a:pPr marL="9525">
              <a:spcBef>
                <a:spcPts val="75"/>
              </a:spcBef>
            </a:pPr>
            <a:r>
              <a:rPr sz="2250" dirty="0">
                <a:solidFill>
                  <a:srgbClr val="09226C"/>
                </a:solidFill>
                <a:latin typeface="Metropolis Light"/>
                <a:cs typeface="Metropolis Light"/>
              </a:rPr>
              <a:t>Way</a:t>
            </a:r>
            <a:r>
              <a:rPr sz="2250" spc="-68" dirty="0">
                <a:solidFill>
                  <a:srgbClr val="09226C"/>
                </a:solidFill>
                <a:latin typeface="Metropolis Light"/>
                <a:cs typeface="Metropolis Light"/>
              </a:rPr>
              <a:t> </a:t>
            </a:r>
            <a:r>
              <a:rPr sz="2250" dirty="0">
                <a:solidFill>
                  <a:srgbClr val="09226C"/>
                </a:solidFill>
                <a:latin typeface="Metropolis Light"/>
                <a:cs typeface="Metropolis Light"/>
              </a:rPr>
              <a:t>Out</a:t>
            </a:r>
            <a:endParaRPr sz="2250">
              <a:latin typeface="Metropolis Light"/>
              <a:cs typeface="Metropolis Light"/>
            </a:endParaRPr>
          </a:p>
        </p:txBody>
      </p:sp>
      <p:sp>
        <p:nvSpPr>
          <p:cNvPr id="10" name="object 23">
            <a:extLst>
              <a:ext uri="{FF2B5EF4-FFF2-40B4-BE49-F238E27FC236}">
                <a16:creationId xmlns:a16="http://schemas.microsoft.com/office/drawing/2014/main" id="{7DDEC64E-3C57-49E7-3BD5-DAB9F908D202}"/>
              </a:ext>
            </a:extLst>
          </p:cNvPr>
          <p:cNvSpPr txBox="1"/>
          <p:nvPr/>
        </p:nvSpPr>
        <p:spPr>
          <a:xfrm>
            <a:off x="561976" y="1604366"/>
            <a:ext cx="1145503" cy="355867"/>
          </a:xfrm>
          <a:prstGeom prst="rect">
            <a:avLst/>
          </a:prstGeom>
        </p:spPr>
        <p:txBody>
          <a:bodyPr vert="horz" wrap="square" lIns="0" tIns="9525" rIns="0" bIns="0" rtlCol="0">
            <a:spAutoFit/>
          </a:bodyPr>
          <a:lstStyle/>
          <a:p>
            <a:pPr marL="9525">
              <a:spcBef>
                <a:spcPts val="75"/>
              </a:spcBef>
            </a:pPr>
            <a:r>
              <a:rPr sz="2250" dirty="0">
                <a:solidFill>
                  <a:srgbClr val="09226C"/>
                </a:solidFill>
                <a:latin typeface="Metropolis Light"/>
                <a:cs typeface="Metropolis Light"/>
              </a:rPr>
              <a:t>Way</a:t>
            </a:r>
            <a:r>
              <a:rPr sz="2250" spc="-38" dirty="0">
                <a:solidFill>
                  <a:srgbClr val="09226C"/>
                </a:solidFill>
                <a:latin typeface="Metropolis Light"/>
                <a:cs typeface="Metropolis Light"/>
              </a:rPr>
              <a:t> </a:t>
            </a:r>
            <a:r>
              <a:rPr sz="2250" dirty="0">
                <a:solidFill>
                  <a:srgbClr val="09226C"/>
                </a:solidFill>
                <a:latin typeface="Metropolis Light"/>
                <a:cs typeface="Metropolis Light"/>
              </a:rPr>
              <a:t>In</a:t>
            </a:r>
            <a:endParaRPr sz="2250" dirty="0">
              <a:latin typeface="Metropolis Light"/>
              <a:cs typeface="Metropolis Light"/>
            </a:endParaRPr>
          </a:p>
        </p:txBody>
      </p:sp>
      <p:sp>
        <p:nvSpPr>
          <p:cNvPr id="11" name="TextBox 10">
            <a:extLst>
              <a:ext uri="{FF2B5EF4-FFF2-40B4-BE49-F238E27FC236}">
                <a16:creationId xmlns:a16="http://schemas.microsoft.com/office/drawing/2014/main" id="{D608FA9A-6095-EE5E-2F64-5AFE7489BD78}"/>
              </a:ext>
            </a:extLst>
          </p:cNvPr>
          <p:cNvSpPr txBox="1"/>
          <p:nvPr/>
        </p:nvSpPr>
        <p:spPr>
          <a:xfrm>
            <a:off x="481415" y="1937471"/>
            <a:ext cx="5740934" cy="866519"/>
          </a:xfrm>
          <a:prstGeom prst="rect">
            <a:avLst/>
          </a:prstGeom>
          <a:noFill/>
        </p:spPr>
        <p:txBody>
          <a:bodyPr wrap="square">
            <a:spAutoFit/>
          </a:bodyPr>
          <a:lstStyle/>
          <a:p>
            <a:pPr marL="3206591">
              <a:spcBef>
                <a:spcPts val="1379"/>
              </a:spcBef>
            </a:pPr>
            <a:r>
              <a:rPr lang="en-US" sz="1200" spc="-15" dirty="0">
                <a:solidFill>
                  <a:srgbClr val="09226C"/>
                </a:solidFill>
                <a:latin typeface="Courier New"/>
                <a:cs typeface="Courier New"/>
              </a:rPr>
              <a:t>0x8A,0xC6,0x22,...</a:t>
            </a:r>
            <a:endParaRPr lang="en-US" sz="1200" dirty="0">
              <a:latin typeface="Courier New"/>
              <a:cs typeface="Courier New"/>
            </a:endParaRPr>
          </a:p>
          <a:p>
            <a:pPr marL="3206591">
              <a:spcBef>
                <a:spcPts val="90"/>
              </a:spcBef>
            </a:pPr>
            <a:r>
              <a:rPr lang="en-US" sz="1200" spc="-15" dirty="0">
                <a:solidFill>
                  <a:srgbClr val="09226C"/>
                </a:solidFill>
                <a:latin typeface="Courier New"/>
                <a:cs typeface="Courier New"/>
                <a:hlinkClick r:id="rId14"/>
              </a:rPr>
              <a:t>http://URL...</a:t>
            </a:r>
            <a:endParaRPr lang="en-US" sz="1200" dirty="0">
              <a:latin typeface="Courier New"/>
              <a:cs typeface="Courier New"/>
            </a:endParaRPr>
          </a:p>
          <a:p>
            <a:pPr marL="3206591" marR="3810">
              <a:lnSpc>
                <a:spcPct val="107200"/>
              </a:lnSpc>
            </a:pPr>
            <a:r>
              <a:rPr lang="en-US" sz="1200" spc="-11" dirty="0" err="1">
                <a:solidFill>
                  <a:srgbClr val="09226C"/>
                </a:solidFill>
                <a:latin typeface="Courier New"/>
                <a:cs typeface="Courier New"/>
              </a:rPr>
              <a:t>cmd</a:t>
            </a:r>
            <a:r>
              <a:rPr lang="en-US" sz="1200" spc="-11" dirty="0">
                <a:solidFill>
                  <a:srgbClr val="09226C"/>
                </a:solidFill>
                <a:latin typeface="Courier New"/>
                <a:cs typeface="Courier New"/>
              </a:rPr>
              <a:t> </a:t>
            </a:r>
            <a:r>
              <a:rPr lang="en-US" sz="1200" spc="-8" dirty="0">
                <a:solidFill>
                  <a:srgbClr val="09226C"/>
                </a:solidFill>
                <a:latin typeface="Courier New"/>
                <a:cs typeface="Courier New"/>
              </a:rPr>
              <a:t>/c </a:t>
            </a:r>
            <a:r>
              <a:rPr lang="en-US" sz="1200" spc="-11" dirty="0" err="1">
                <a:solidFill>
                  <a:srgbClr val="09226C"/>
                </a:solidFill>
                <a:latin typeface="Courier New"/>
                <a:cs typeface="Courier New"/>
              </a:rPr>
              <a:t>netsh</a:t>
            </a:r>
            <a:r>
              <a:rPr lang="en-US" sz="1200" spc="-11" dirty="0">
                <a:solidFill>
                  <a:srgbClr val="09226C"/>
                </a:solidFill>
                <a:latin typeface="Courier New"/>
                <a:cs typeface="Courier New"/>
              </a:rPr>
              <a:t> </a:t>
            </a:r>
            <a:r>
              <a:rPr lang="en-US" sz="1200" spc="-11" dirty="0" err="1">
                <a:solidFill>
                  <a:srgbClr val="09226C"/>
                </a:solidFill>
                <a:latin typeface="Courier New"/>
                <a:cs typeface="Courier New"/>
              </a:rPr>
              <a:t>wlan</a:t>
            </a:r>
            <a:r>
              <a:rPr lang="en-US" sz="1200" spc="-11" dirty="0">
                <a:solidFill>
                  <a:srgbClr val="09226C"/>
                </a:solidFill>
                <a:latin typeface="Courier New"/>
                <a:cs typeface="Courier New"/>
              </a:rPr>
              <a:t> </a:t>
            </a:r>
            <a:r>
              <a:rPr lang="en-US" sz="1200" spc="-15" dirty="0">
                <a:solidFill>
                  <a:srgbClr val="09226C"/>
                </a:solidFill>
                <a:latin typeface="Courier New"/>
                <a:cs typeface="Courier New"/>
              </a:rPr>
              <a:t>show </a:t>
            </a:r>
            <a:r>
              <a:rPr lang="en-US" sz="1200" spc="-623" dirty="0">
                <a:solidFill>
                  <a:srgbClr val="09226C"/>
                </a:solidFill>
                <a:latin typeface="Courier New"/>
                <a:cs typeface="Courier New"/>
              </a:rPr>
              <a:t> </a:t>
            </a:r>
            <a:r>
              <a:rPr lang="en-US" sz="1200" spc="-11" dirty="0">
                <a:solidFill>
                  <a:srgbClr val="09226C"/>
                </a:solidFill>
                <a:latin typeface="Courier New"/>
                <a:cs typeface="Courier New"/>
              </a:rPr>
              <a:t>profiles</a:t>
            </a:r>
            <a:r>
              <a:rPr lang="en-US" sz="1200" spc="-38" dirty="0">
                <a:solidFill>
                  <a:srgbClr val="09226C"/>
                </a:solidFill>
                <a:latin typeface="Courier New"/>
                <a:cs typeface="Courier New"/>
              </a:rPr>
              <a:t> </a:t>
            </a:r>
            <a:r>
              <a:rPr lang="en-US" sz="1200" spc="-15" dirty="0">
                <a:solidFill>
                  <a:srgbClr val="09226C"/>
                </a:solidFill>
                <a:latin typeface="Courier New"/>
                <a:cs typeface="Courier New"/>
              </a:rPr>
              <a:t>“+</a:t>
            </a:r>
            <a:r>
              <a:rPr lang="en-US" sz="1200" spc="-15" dirty="0" err="1">
                <a:solidFill>
                  <a:srgbClr val="09226C"/>
                </a:solidFill>
                <a:latin typeface="Courier New"/>
                <a:cs typeface="Courier New"/>
              </a:rPr>
              <a:t>NetName</a:t>
            </a:r>
            <a:r>
              <a:rPr lang="en-US" sz="1200" spc="-15" dirty="0">
                <a:solidFill>
                  <a:srgbClr val="09226C"/>
                </a:solidFill>
                <a:latin typeface="Courier New"/>
                <a:cs typeface="Courier New"/>
              </a:rPr>
              <a:t>+”...</a:t>
            </a:r>
            <a:endParaRPr lang="en-US" sz="1200" dirty="0">
              <a:latin typeface="Courier New"/>
              <a:cs typeface="Courier New"/>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etropolis Extra Light"/>
        <a:ea typeface=""/>
        <a:cs typeface=""/>
      </a:majorFont>
      <a:minorFont>
        <a:latin typeface="Metropoli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etropolis Extra Light"/>
        <a:ea typeface=""/>
        <a:cs typeface=""/>
      </a:majorFont>
      <a:minorFont>
        <a:latin typeface="Metropoli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etropolis Extra Light"/>
        <a:ea typeface=""/>
        <a:cs typeface=""/>
      </a:majorFont>
      <a:minorFont>
        <a:latin typeface="Metropoli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1855</Words>
  <Application>Microsoft Office PowerPoint</Application>
  <PresentationFormat>Widescreen</PresentationFormat>
  <Paragraphs>249</Paragraphs>
  <Slides>36</Slides>
  <Notes>32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Metropolis Semi Bold</vt:lpstr>
      <vt:lpstr>Arial</vt:lpstr>
      <vt:lpstr>Metropolis Thin</vt:lpstr>
      <vt:lpstr>Metropolis</vt:lpstr>
      <vt:lpstr>Calibri</vt:lpstr>
      <vt:lpstr>Courier New</vt:lpstr>
      <vt:lpstr>Montserrat</vt:lpstr>
      <vt:lpstr>Metropolis Light</vt:lpstr>
      <vt:lpstr>Metropolis Black</vt:lpstr>
      <vt:lpstr>Metropolis Medium</vt:lpstr>
      <vt:lpstr>Metropolis Extra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use case: MiTM transparent attack</vt:lpstr>
      <vt:lpstr>PowerPoint Presentation</vt:lpstr>
      <vt:lpstr>Network asset - MiTM &amp; 802.1x bypassing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Pedro Marques</dc:creator>
  <cp:lastModifiedBy>Pedro Marques</cp:lastModifiedBy>
  <cp:revision>1</cp:revision>
  <dcterms:created xsi:type="dcterms:W3CDTF">2023-10-26T13:46:35Z</dcterms:created>
  <dcterms:modified xsi:type="dcterms:W3CDTF">2023-10-30T19:05:17Z</dcterms:modified>
</cp:coreProperties>
</file>