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embedTrueTypeFonts="1" conformance="strict">
  <p:sldMasterIdLst>
    <p:sldMasterId id="2147483660" r:id="rId1"/>
  </p:sldMasterIdLst>
  <p:notesMasterIdLst>
    <p:notesMasterId r:id="rId39"/>
  </p:notesMasterIdLst>
  <p:sldIdLst>
    <p:sldId id="331" r:id="rId2"/>
    <p:sldId id="258" r:id="rId3"/>
    <p:sldId id="259" r:id="rId4"/>
    <p:sldId id="309" r:id="rId5"/>
    <p:sldId id="330" r:id="rId6"/>
    <p:sldId id="261" r:id="rId7"/>
    <p:sldId id="328" r:id="rId8"/>
    <p:sldId id="329" r:id="rId9"/>
    <p:sldId id="262" r:id="rId10"/>
    <p:sldId id="263" r:id="rId11"/>
    <p:sldId id="308" r:id="rId12"/>
    <p:sldId id="324" r:id="rId13"/>
    <p:sldId id="321" r:id="rId14"/>
    <p:sldId id="304" r:id="rId15"/>
    <p:sldId id="310" r:id="rId16"/>
    <p:sldId id="322" r:id="rId17"/>
    <p:sldId id="323" r:id="rId18"/>
    <p:sldId id="327" r:id="rId19"/>
    <p:sldId id="314" r:id="rId20"/>
    <p:sldId id="315" r:id="rId21"/>
    <p:sldId id="325" r:id="rId22"/>
    <p:sldId id="318" r:id="rId23"/>
    <p:sldId id="311" r:id="rId24"/>
    <p:sldId id="300" r:id="rId25"/>
    <p:sldId id="297" r:id="rId26"/>
    <p:sldId id="296" r:id="rId27"/>
    <p:sldId id="298" r:id="rId28"/>
    <p:sldId id="326" r:id="rId29"/>
    <p:sldId id="305" r:id="rId30"/>
    <p:sldId id="306" r:id="rId31"/>
    <p:sldId id="320" r:id="rId32"/>
    <p:sldId id="313" r:id="rId33"/>
    <p:sldId id="291" r:id="rId34"/>
    <p:sldId id="316" r:id="rId35"/>
    <p:sldId id="332" r:id="rId36"/>
    <p:sldId id="303" r:id="rId37"/>
    <p:sldId id="319"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Metropolis" panose="00000500000000000000" pitchFamily="2" charset="0"/>
      <p:regular r:id="rId44"/>
      <p:bold r:id="rId45"/>
      <p:italic r:id="rId46"/>
      <p:boldItalic r:id="rId47"/>
    </p:embeddedFont>
    <p:embeddedFont>
      <p:font typeface="Metropolis Black" panose="00000A00000000000000" pitchFamily="2" charset="0"/>
      <p:bold r:id="rId48"/>
      <p:boldItalic r:id="rId49"/>
    </p:embeddedFont>
    <p:embeddedFont>
      <p:font typeface="Metropolis Extra Light" panose="00000300000000000000" pitchFamily="2" charset="0"/>
      <p:regular r:id="rId50"/>
      <p:italic r:id="rId51"/>
    </p:embeddedFont>
    <p:embeddedFont>
      <p:font typeface="Metropolis Light" panose="00000400000000000000" pitchFamily="2" charset="0"/>
      <p:regular r:id="rId52"/>
      <p:italic r:id="rId53"/>
    </p:embeddedFont>
    <p:embeddedFont>
      <p:font typeface="Metropolis Medium" panose="00000600000000000000" pitchFamily="2" charset="0"/>
      <p:regular r:id="rId54"/>
      <p:italic r:id="rId55"/>
    </p:embeddedFont>
    <p:embeddedFont>
      <p:font typeface="Metropolis Semi Bold" panose="00000700000000000000" pitchFamily="2" charset="0"/>
      <p:bold r:id="rId56"/>
      <p:boldItalic r:id="rId57"/>
    </p:embeddedFont>
    <p:embeddedFont>
      <p:font typeface="Metropolis Thin" panose="00000200000000000000" pitchFamily="2" charset="0"/>
      <p:regular r:id="rId58"/>
      <p:italic r:id="rId59"/>
    </p:embeddedFont>
    <p:embeddedFont>
      <p:font typeface="Montserrat" panose="00000500000000000000" pitchFamily="2"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purl.oclc.org/ooxml/drawingml/main" xmlns:r="http://purl.oclc.org/ooxml/officeDocument/relationships" xmlns:p="http://purl.oclc.org/ooxml/presentationml/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purl.oclc.org/ooxml/drawingml/main" xmlns:r="http://purl.oclc.org/ooxml/officeDocument/relationships" xmlns:p1510="http://schemas.microsoft.com/office/powerpoint/2015/10/main">
  <p1510:revLst>
    <p1510:client id="{CBAE05E9-69D0-4CC9-8D93-CD0DC3082950}" v="13" dt="2023-10-31T09:07:35.320"/>
  </p1510:revLst>
</p1510:revInfo>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p:normalViewPr horzBarState="maximized">
    <p:restoredLeft sz="15.022%" autoAdjust="0"/>
    <p:restoredTop sz="94.66%"/>
  </p:normalViewPr>
  <p:slideViewPr>
    <p:cSldViewPr snapToGrid="0">
      <p:cViewPr varScale="1">
        <p:scale>
          <a:sx n="113" d="100"/>
          <a:sy n="113" d="100"/>
        </p:scale>
        <p:origin x="4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purl.oclc.org/ooxml/officeDocument/relationships/slide" Target="slides/slide25.xml"/><Relationship Id="rId21" Type="http://purl.oclc.org/ooxml/officeDocument/relationships/slide" Target="slides/slide20.xml"/><Relationship Id="rId42" Type="http://purl.oclc.org/ooxml/officeDocument/relationships/font" Target="fonts/font3.fntdata"/><Relationship Id="rId47" Type="http://purl.oclc.org/ooxml/officeDocument/relationships/font" Target="fonts/font8.fntdata"/><Relationship Id="rId63" Type="http://purl.oclc.org/ooxml/officeDocument/relationships/font" Target="fonts/font24.fntdata"/><Relationship Id="rId68" Type="http://schemas.microsoft.com/office/2016/11/relationships/changesInfo" Target="changesInfos/changesInfo1.xml"/><Relationship Id="rId7" Type="http://purl.oclc.org/ooxml/officeDocument/relationships/slide" Target="slides/slide6.xml"/><Relationship Id="rId2" Type="http://purl.oclc.org/ooxml/officeDocument/relationships/slide" Target="slides/slide1.xml"/><Relationship Id="rId16" Type="http://purl.oclc.org/ooxml/officeDocument/relationships/slide" Target="slides/slide15.xml"/><Relationship Id="rId29" Type="http://purl.oclc.org/ooxml/officeDocument/relationships/slide" Target="slides/slide28.xml"/><Relationship Id="rId11" Type="http://purl.oclc.org/ooxml/officeDocument/relationships/slide" Target="slides/slide10.xml"/><Relationship Id="rId24" Type="http://purl.oclc.org/ooxml/officeDocument/relationships/slide" Target="slides/slide23.xml"/><Relationship Id="rId32" Type="http://purl.oclc.org/ooxml/officeDocument/relationships/slide" Target="slides/slide31.xml"/><Relationship Id="rId37" Type="http://purl.oclc.org/ooxml/officeDocument/relationships/slide" Target="slides/slide36.xml"/><Relationship Id="rId40" Type="http://purl.oclc.org/ooxml/officeDocument/relationships/font" Target="fonts/font1.fntdata"/><Relationship Id="rId45" Type="http://purl.oclc.org/ooxml/officeDocument/relationships/font" Target="fonts/font6.fntdata"/><Relationship Id="rId53" Type="http://purl.oclc.org/ooxml/officeDocument/relationships/font" Target="fonts/font14.fntdata"/><Relationship Id="rId58" Type="http://purl.oclc.org/ooxml/officeDocument/relationships/font" Target="fonts/font19.fntdata"/><Relationship Id="rId66" Type="http://purl.oclc.org/ooxml/officeDocument/relationships/theme" Target="theme/theme1.xml"/><Relationship Id="rId5" Type="http://purl.oclc.org/ooxml/officeDocument/relationships/slide" Target="slides/slide4.xml"/><Relationship Id="rId61" Type="http://purl.oclc.org/ooxml/officeDocument/relationships/font" Target="fonts/font22.fntdata"/><Relationship Id="rId19" Type="http://purl.oclc.org/ooxml/officeDocument/relationships/slide" Target="slides/slide18.xml"/><Relationship Id="rId14" Type="http://purl.oclc.org/ooxml/officeDocument/relationships/slide" Target="slides/slide13.xml"/><Relationship Id="rId22" Type="http://purl.oclc.org/ooxml/officeDocument/relationships/slide" Target="slides/slide21.xml"/><Relationship Id="rId27" Type="http://purl.oclc.org/ooxml/officeDocument/relationships/slide" Target="slides/slide26.xml"/><Relationship Id="rId30" Type="http://purl.oclc.org/ooxml/officeDocument/relationships/slide" Target="slides/slide29.xml"/><Relationship Id="rId35" Type="http://purl.oclc.org/ooxml/officeDocument/relationships/slide" Target="slides/slide34.xml"/><Relationship Id="rId43" Type="http://purl.oclc.org/ooxml/officeDocument/relationships/font" Target="fonts/font4.fntdata"/><Relationship Id="rId48" Type="http://purl.oclc.org/ooxml/officeDocument/relationships/font" Target="fonts/font9.fntdata"/><Relationship Id="rId56" Type="http://purl.oclc.org/ooxml/officeDocument/relationships/font" Target="fonts/font17.fntdata"/><Relationship Id="rId64" Type="http://purl.oclc.org/ooxml/officeDocument/relationships/presProps" Target="presProps.xml"/><Relationship Id="rId69" Type="http://schemas.microsoft.com/office/2015/10/relationships/revisionInfo" Target="revisionInfo.xml"/><Relationship Id="rId8" Type="http://purl.oclc.org/ooxml/officeDocument/relationships/slide" Target="slides/slide7.xml"/><Relationship Id="rId51" Type="http://purl.oclc.org/ooxml/officeDocument/relationships/font" Target="fonts/font12.fntdata"/><Relationship Id="rId3" Type="http://purl.oclc.org/ooxml/officeDocument/relationships/slide" Target="slides/slide2.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slide" Target="slides/slide32.xml"/><Relationship Id="rId38" Type="http://purl.oclc.org/ooxml/officeDocument/relationships/slide" Target="slides/slide37.xml"/><Relationship Id="rId46" Type="http://purl.oclc.org/ooxml/officeDocument/relationships/font" Target="fonts/font7.fntdata"/><Relationship Id="rId59" Type="http://purl.oclc.org/ooxml/officeDocument/relationships/font" Target="fonts/font20.fntdata"/><Relationship Id="rId67" Type="http://purl.oclc.org/ooxml/officeDocument/relationships/tableStyles" Target="tableStyles.xml"/><Relationship Id="rId20" Type="http://purl.oclc.org/ooxml/officeDocument/relationships/slide" Target="slides/slide19.xml"/><Relationship Id="rId41" Type="http://purl.oclc.org/ooxml/officeDocument/relationships/font" Target="fonts/font2.fntdata"/><Relationship Id="rId54" Type="http://purl.oclc.org/ooxml/officeDocument/relationships/font" Target="fonts/font15.fntdata"/><Relationship Id="rId62" Type="http://purl.oclc.org/ooxml/officeDocument/relationships/font" Target="fonts/font23.fntdata"/><Relationship Id="rId1" Type="http://purl.oclc.org/ooxml/officeDocument/relationships/slideMaster" Target="slideMasters/slideMaster1.xml"/><Relationship Id="rId6" Type="http://purl.oclc.org/ooxml/officeDocument/relationships/slide" Target="slides/slide5.xml"/><Relationship Id="rId15" Type="http://purl.oclc.org/ooxml/officeDocument/relationships/slide" Target="slides/slide14.xml"/><Relationship Id="rId23" Type="http://purl.oclc.org/ooxml/officeDocument/relationships/slide" Target="slides/slide22.xml"/><Relationship Id="rId28" Type="http://purl.oclc.org/ooxml/officeDocument/relationships/slide" Target="slides/slide27.xml"/><Relationship Id="rId36" Type="http://purl.oclc.org/ooxml/officeDocument/relationships/slide" Target="slides/slide35.xml"/><Relationship Id="rId49" Type="http://purl.oclc.org/ooxml/officeDocument/relationships/font" Target="fonts/font10.fntdata"/><Relationship Id="rId57" Type="http://purl.oclc.org/ooxml/officeDocument/relationships/font" Target="fonts/font18.fntdata"/><Relationship Id="rId10" Type="http://purl.oclc.org/ooxml/officeDocument/relationships/slide" Target="slides/slide9.xml"/><Relationship Id="rId31" Type="http://purl.oclc.org/ooxml/officeDocument/relationships/slide" Target="slides/slide30.xml"/><Relationship Id="rId44" Type="http://purl.oclc.org/ooxml/officeDocument/relationships/font" Target="fonts/font5.fntdata"/><Relationship Id="rId52" Type="http://purl.oclc.org/ooxml/officeDocument/relationships/font" Target="fonts/font13.fntdata"/><Relationship Id="rId60" Type="http://purl.oclc.org/ooxml/officeDocument/relationships/font" Target="fonts/font21.fntdata"/><Relationship Id="rId65" Type="http://purl.oclc.org/ooxml/officeDocument/relationships/viewProps" Target="viewProps.xml"/><Relationship Id="rId4" Type="http://purl.oclc.org/ooxml/officeDocument/relationships/slide" Target="slides/slide3.xml"/><Relationship Id="rId9" Type="http://purl.oclc.org/ooxml/officeDocument/relationships/slide" Target="slides/slide8.xml"/><Relationship Id="rId13" Type="http://purl.oclc.org/ooxml/officeDocument/relationships/slide" Target="slides/slide12.xml"/><Relationship Id="rId18" Type="http://purl.oclc.org/ooxml/officeDocument/relationships/slide" Target="slides/slide17.xml"/><Relationship Id="rId39" Type="http://purl.oclc.org/ooxml/officeDocument/relationships/notesMaster" Target="notesMasters/notesMaster1.xml"/><Relationship Id="rId34" Type="http://purl.oclc.org/ooxml/officeDocument/relationships/slide" Target="slides/slide33.xml"/><Relationship Id="rId50" Type="http://purl.oclc.org/ooxml/officeDocument/relationships/font" Target="fonts/font11.fntdata"/><Relationship Id="rId55" Type="http://purl.oclc.org/ooxml/officeDocument/relationships/font" Target="fonts/font16.fntdata"/></Relationships>
</file>

<file path=ppt/changesInfos/changesInfo1.xml><?xml version="1.0" encoding="utf-8"?>
<pc:chgInfo xmlns:a="http://purl.oclc.org/ooxml/drawingml/main" xmlns:r="http://purl.oclc.org/ooxml/officeDocument/relationships" xmlns:ac="http://schemas.microsoft.com/office/drawing/2013/main/command" xmlns:pc="http://schemas.microsoft.com/office/powerpoint/2013/main/command">
  <pc:docChgLst>
    <pc:chgData name="Pedro Marques" userId="8142f7c1-cc98-4289-8615-2290b459c7e2" providerId="ADAL" clId="{CBAE05E9-69D0-4CC9-8D93-CD0DC3082950}"/>
    <pc:docChg chg="undo custSel addSld delSld modSld delMainMaster">
      <pc:chgData name="Pedro Marques" userId="8142f7c1-cc98-4289-8615-2290b459c7e2" providerId="ADAL" clId="{CBAE05E9-69D0-4CC9-8D93-CD0DC3082950}" dt="2023-10-31T09:11:56.132" v="51" actId="21"/>
      <pc:docMkLst>
        <pc:docMk/>
      </pc:docMkLst>
      <pc:sldChg chg="delSp del mod">
        <pc:chgData name="Pedro Marques" userId="8142f7c1-cc98-4289-8615-2290b459c7e2" providerId="ADAL" clId="{CBAE05E9-69D0-4CC9-8D93-CD0DC3082950}" dt="2023-10-31T08:57:34.378" v="2" actId="2696"/>
        <pc:sldMkLst>
          <pc:docMk/>
          <pc:sldMk cId="1248395041" sldId="256"/>
        </pc:sldMkLst>
        <pc:spChg chg="del">
          <ac:chgData name="Pedro Marques" userId="8142f7c1-cc98-4289-8615-2290b459c7e2" providerId="ADAL" clId="{CBAE05E9-69D0-4CC9-8D93-CD0DC3082950}" dt="2023-10-31T08:56:54.976" v="0" actId="21"/>
          <ac:spMkLst>
            <pc:docMk/>
            <pc:sldMk cId="1248395041" sldId="256"/>
            <ac:spMk id="2" creationId="{13A763C8-E6FB-FD58-0C0D-8DB9BB9EADDD}"/>
          </ac:spMkLst>
        </pc:spChg>
        <pc:spChg chg="del">
          <ac:chgData name="Pedro Marques" userId="8142f7c1-cc98-4289-8615-2290b459c7e2" providerId="ADAL" clId="{CBAE05E9-69D0-4CC9-8D93-CD0DC3082950}" dt="2023-10-31T08:56:54.976" v="0" actId="21"/>
          <ac:spMkLst>
            <pc:docMk/>
            <pc:sldMk cId="1248395041" sldId="256"/>
            <ac:spMk id="3" creationId="{622633DF-35E6-BB93-8DF2-1B36646FBB66}"/>
          </ac:spMkLst>
        </pc:spChg>
      </pc:sldChg>
      <pc:sldChg chg="modSp add mod">
        <pc:chgData name="Pedro Marques" userId="8142f7c1-cc98-4289-8615-2290b459c7e2" providerId="ADAL" clId="{CBAE05E9-69D0-4CC9-8D93-CD0DC3082950}" dt="2023-10-31T09:03:47.354" v="10" actId="14100"/>
        <pc:sldMkLst>
          <pc:docMk/>
          <pc:sldMk cId="0" sldId="258"/>
        </pc:sldMkLst>
        <pc:spChg chg="mod">
          <ac:chgData name="Pedro Marques" userId="8142f7c1-cc98-4289-8615-2290b459c7e2" providerId="ADAL" clId="{CBAE05E9-69D0-4CC9-8D93-CD0DC3082950}" dt="2023-10-31T09:03:47.354" v="10" actId="14100"/>
          <ac:spMkLst>
            <pc:docMk/>
            <pc:sldMk cId="0" sldId="258"/>
            <ac:spMk id="3" creationId="{00000000-0000-0000-0000-000000000000}"/>
          </ac:spMkLst>
        </pc:spChg>
      </pc:sldChg>
      <pc:sldChg chg="modSp add mod">
        <pc:chgData name="Pedro Marques" userId="8142f7c1-cc98-4289-8615-2290b459c7e2" providerId="ADAL" clId="{CBAE05E9-69D0-4CC9-8D93-CD0DC3082950}" dt="2023-10-31T09:04:13.434" v="11" actId="1076"/>
        <pc:sldMkLst>
          <pc:docMk/>
          <pc:sldMk cId="0" sldId="259"/>
        </pc:sldMkLst>
        <pc:picChg chg="mod">
          <ac:chgData name="Pedro Marques" userId="8142f7c1-cc98-4289-8615-2290b459c7e2" providerId="ADAL" clId="{CBAE05E9-69D0-4CC9-8D93-CD0DC3082950}" dt="2023-10-31T09:04:13.434" v="11" actId="1076"/>
          <ac:picMkLst>
            <pc:docMk/>
            <pc:sldMk cId="0" sldId="259"/>
            <ac:picMk id="7" creationId="{DF260BA0-EFFC-29D5-7F38-AF5B0205CE1B}"/>
          </ac:picMkLst>
        </pc:picChg>
      </pc:sldChg>
      <pc:sldChg chg="modSp mod">
        <pc:chgData name="Pedro Marques" userId="8142f7c1-cc98-4289-8615-2290b459c7e2" providerId="ADAL" clId="{CBAE05E9-69D0-4CC9-8D93-CD0DC3082950}" dt="2023-10-31T09:04:48.915" v="13" actId="14100"/>
        <pc:sldMkLst>
          <pc:docMk/>
          <pc:sldMk cId="0" sldId="261"/>
        </pc:sldMkLst>
        <pc:spChg chg="mod">
          <ac:chgData name="Pedro Marques" userId="8142f7c1-cc98-4289-8615-2290b459c7e2" providerId="ADAL" clId="{CBAE05E9-69D0-4CC9-8D93-CD0DC3082950}" dt="2023-10-31T09:04:48.915" v="13" actId="14100"/>
          <ac:spMkLst>
            <pc:docMk/>
            <pc:sldMk cId="0" sldId="261"/>
            <ac:spMk id="9" creationId="{00000000-0000-0000-0000-000000000000}"/>
          </ac:spMkLst>
        </pc:spChg>
      </pc:sldChg>
      <pc:sldChg chg="modSp mod">
        <pc:chgData name="Pedro Marques" userId="8142f7c1-cc98-4289-8615-2290b459c7e2" providerId="ADAL" clId="{CBAE05E9-69D0-4CC9-8D93-CD0DC3082950}" dt="2023-10-31T09:06:23.064" v="18" actId="2711"/>
        <pc:sldMkLst>
          <pc:docMk/>
          <pc:sldMk cId="0" sldId="262"/>
        </pc:sldMkLst>
        <pc:spChg chg="mod">
          <ac:chgData name="Pedro Marques" userId="8142f7c1-cc98-4289-8615-2290b459c7e2" providerId="ADAL" clId="{CBAE05E9-69D0-4CC9-8D93-CD0DC3082950}" dt="2023-10-31T09:06:23.064" v="18" actId="2711"/>
          <ac:spMkLst>
            <pc:docMk/>
            <pc:sldMk cId="0" sldId="262"/>
            <ac:spMk id="6" creationId="{678712C9-B870-5C19-94D2-6277F4B8A792}"/>
          </ac:spMkLst>
        </pc:spChg>
        <pc:spChg chg="mod">
          <ac:chgData name="Pedro Marques" userId="8142f7c1-cc98-4289-8615-2290b459c7e2" providerId="ADAL" clId="{CBAE05E9-69D0-4CC9-8D93-CD0DC3082950}" dt="2023-10-31T09:06:16.478" v="17" actId="14100"/>
          <ac:spMkLst>
            <pc:docMk/>
            <pc:sldMk cId="0" sldId="262"/>
            <ac:spMk id="8" creationId="{293A37ED-AAF6-4740-741D-D93321DFDBA7}"/>
          </ac:spMkLst>
        </pc:spChg>
      </pc:sldChg>
      <pc:sldChg chg="modSp mod">
        <pc:chgData name="Pedro Marques" userId="8142f7c1-cc98-4289-8615-2290b459c7e2" providerId="ADAL" clId="{CBAE05E9-69D0-4CC9-8D93-CD0DC3082950}" dt="2023-10-31T09:06:53.160" v="20" actId="2711"/>
        <pc:sldMkLst>
          <pc:docMk/>
          <pc:sldMk cId="0" sldId="263"/>
        </pc:sldMkLst>
        <pc:spChg chg="mod">
          <ac:chgData name="Pedro Marques" userId="8142f7c1-cc98-4289-8615-2290b459c7e2" providerId="ADAL" clId="{CBAE05E9-69D0-4CC9-8D93-CD0DC3082950}" dt="2023-10-31T09:06:53.160" v="20" actId="2711"/>
          <ac:spMkLst>
            <pc:docMk/>
            <pc:sldMk cId="0" sldId="263"/>
            <ac:spMk id="31" creationId="{00000000-0000-0000-0000-000000000000}"/>
          </ac:spMkLst>
        </pc:spChg>
        <pc:spChg chg="mod">
          <ac:chgData name="Pedro Marques" userId="8142f7c1-cc98-4289-8615-2290b459c7e2" providerId="ADAL" clId="{CBAE05E9-69D0-4CC9-8D93-CD0DC3082950}" dt="2023-10-31T09:06:43.067" v="19" actId="2711"/>
          <ac:spMkLst>
            <pc:docMk/>
            <pc:sldMk cId="0" sldId="263"/>
            <ac:spMk id="32" creationId="{00000000-0000-0000-0000-000000000000}"/>
          </ac:spMkLst>
        </pc:spChg>
        <pc:spChg chg="mod">
          <ac:chgData name="Pedro Marques" userId="8142f7c1-cc98-4289-8615-2290b459c7e2" providerId="ADAL" clId="{CBAE05E9-69D0-4CC9-8D93-CD0DC3082950}" dt="2023-10-31T09:06:53.160" v="20" actId="2711"/>
          <ac:spMkLst>
            <pc:docMk/>
            <pc:sldMk cId="0" sldId="263"/>
            <ac:spMk id="39" creationId="{00000000-0000-0000-0000-000000000000}"/>
          </ac:spMkLst>
        </pc:spChg>
      </pc:sldChg>
      <pc:sldChg chg="modSp mod">
        <pc:chgData name="Pedro Marques" userId="8142f7c1-cc98-4289-8615-2290b459c7e2" providerId="ADAL" clId="{CBAE05E9-69D0-4CC9-8D93-CD0DC3082950}" dt="2023-10-31T09:11:19.426" v="47" actId="2711"/>
        <pc:sldMkLst>
          <pc:docMk/>
          <pc:sldMk cId="3238501846" sldId="291"/>
        </pc:sldMkLst>
        <pc:spChg chg="mod">
          <ac:chgData name="Pedro Marques" userId="8142f7c1-cc98-4289-8615-2290b459c7e2" providerId="ADAL" clId="{CBAE05E9-69D0-4CC9-8D93-CD0DC3082950}" dt="2023-10-31T09:11:19.426" v="47" actId="2711"/>
          <ac:spMkLst>
            <pc:docMk/>
            <pc:sldMk cId="3238501846" sldId="291"/>
            <ac:spMk id="3" creationId="{0E49DDD6-FB87-436F-AE95-C488857AEEED}"/>
          </ac:spMkLst>
        </pc:spChg>
      </pc:sldChg>
      <pc:sldChg chg="modSp mod">
        <pc:chgData name="Pedro Marques" userId="8142f7c1-cc98-4289-8615-2290b459c7e2" providerId="ADAL" clId="{CBAE05E9-69D0-4CC9-8D93-CD0DC3082950}" dt="2023-10-31T09:09:25.277" v="40" actId="2711"/>
        <pc:sldMkLst>
          <pc:docMk/>
          <pc:sldMk cId="756782133" sldId="297"/>
        </pc:sldMkLst>
        <pc:spChg chg="mod">
          <ac:chgData name="Pedro Marques" userId="8142f7c1-cc98-4289-8615-2290b459c7e2" providerId="ADAL" clId="{CBAE05E9-69D0-4CC9-8D93-CD0DC3082950}" dt="2023-10-31T09:09:25.277" v="40" actId="2711"/>
          <ac:spMkLst>
            <pc:docMk/>
            <pc:sldMk cId="756782133" sldId="297"/>
            <ac:spMk id="2" creationId="{CD81C1FA-D176-4E3F-B320-1B4E9B4F3F32}"/>
          </ac:spMkLst>
        </pc:spChg>
      </pc:sldChg>
      <pc:sldChg chg="modSp del mod">
        <pc:chgData name="Pedro Marques" userId="8142f7c1-cc98-4289-8615-2290b459c7e2" providerId="ADAL" clId="{CBAE05E9-69D0-4CC9-8D93-CD0DC3082950}" dt="2023-10-31T09:11:48.323" v="50" actId="14100"/>
        <pc:sldMkLst>
          <pc:docMk/>
          <pc:sldMk cId="3853348078" sldId="303"/>
        </pc:sldMkLst>
        <pc:spChg chg="mod">
          <ac:chgData name="Pedro Marques" userId="8142f7c1-cc98-4289-8615-2290b459c7e2" providerId="ADAL" clId="{CBAE05E9-69D0-4CC9-8D93-CD0DC3082950}" dt="2023-10-31T09:11:48.323" v="50" actId="14100"/>
          <ac:spMkLst>
            <pc:docMk/>
            <pc:sldMk cId="3853348078" sldId="303"/>
            <ac:spMk id="2" creationId="{D1A78F44-BEE0-47E4-9999-1A39B6257C46}"/>
          </ac:spMkLst>
        </pc:spChg>
      </pc:sldChg>
      <pc:sldChg chg="addSp delSp modSp mod">
        <pc:chgData name="Pedro Marques" userId="8142f7c1-cc98-4289-8615-2290b459c7e2" providerId="ADAL" clId="{CBAE05E9-69D0-4CC9-8D93-CD0DC3082950}" dt="2023-10-31T09:08:21.311" v="34" actId="255"/>
        <pc:sldMkLst>
          <pc:docMk/>
          <pc:sldMk cId="2082429121" sldId="304"/>
        </pc:sldMkLst>
        <pc:spChg chg="add mod">
          <ac:chgData name="Pedro Marques" userId="8142f7c1-cc98-4289-8615-2290b459c7e2" providerId="ADAL" clId="{CBAE05E9-69D0-4CC9-8D93-CD0DC3082950}" dt="2023-10-31T09:08:21.311" v="34" actId="255"/>
          <ac:spMkLst>
            <pc:docMk/>
            <pc:sldMk cId="2082429121" sldId="304"/>
            <ac:spMk id="5" creationId="{435A08D6-DA56-6897-A3C1-0FCA80093B97}"/>
          </ac:spMkLst>
        </pc:spChg>
        <pc:spChg chg="add mod">
          <ac:chgData name="Pedro Marques" userId="8142f7c1-cc98-4289-8615-2290b459c7e2" providerId="ADAL" clId="{CBAE05E9-69D0-4CC9-8D93-CD0DC3082950}" dt="2023-10-31T09:08:16.933" v="33" actId="255"/>
          <ac:spMkLst>
            <pc:docMk/>
            <pc:sldMk cId="2082429121" sldId="304"/>
            <ac:spMk id="7" creationId="{B9B158DE-3122-1AEC-D8B8-9244CA07894B}"/>
          </ac:spMkLst>
        </pc:spChg>
        <pc:grpChg chg="del">
          <ac:chgData name="Pedro Marques" userId="8142f7c1-cc98-4289-8615-2290b459c7e2" providerId="ADAL" clId="{CBAE05E9-69D0-4CC9-8D93-CD0DC3082950}" dt="2023-10-31T09:07:40.840" v="26" actId="21"/>
          <ac:grpSpMkLst>
            <pc:docMk/>
            <pc:sldMk cId="2082429121" sldId="304"/>
            <ac:grpSpMk id="15" creationId="{C5FB6574-F951-F23B-15D5-DC34E0F0FE29}"/>
          </ac:grpSpMkLst>
        </pc:grpChg>
      </pc:sldChg>
      <pc:sldChg chg="modSp mod">
        <pc:chgData name="Pedro Marques" userId="8142f7c1-cc98-4289-8615-2290b459c7e2" providerId="ADAL" clId="{CBAE05E9-69D0-4CC9-8D93-CD0DC3082950}" dt="2023-10-31T09:09:42.183" v="41" actId="2711"/>
        <pc:sldMkLst>
          <pc:docMk/>
          <pc:sldMk cId="4085720964" sldId="305"/>
        </pc:sldMkLst>
        <pc:spChg chg="mod">
          <ac:chgData name="Pedro Marques" userId="8142f7c1-cc98-4289-8615-2290b459c7e2" providerId="ADAL" clId="{CBAE05E9-69D0-4CC9-8D93-CD0DC3082950}" dt="2023-10-31T09:09:42.183" v="41" actId="2711"/>
          <ac:spMkLst>
            <pc:docMk/>
            <pc:sldMk cId="4085720964" sldId="305"/>
            <ac:spMk id="3" creationId="{44D218D2-CAF3-3D69-59EF-4F171FA2C5E1}"/>
          </ac:spMkLst>
        </pc:spChg>
        <pc:spChg chg="mod">
          <ac:chgData name="Pedro Marques" userId="8142f7c1-cc98-4289-8615-2290b459c7e2" providerId="ADAL" clId="{CBAE05E9-69D0-4CC9-8D93-CD0DC3082950}" dt="2023-10-31T09:09:42.183" v="41" actId="2711"/>
          <ac:spMkLst>
            <pc:docMk/>
            <pc:sldMk cId="4085720964" sldId="305"/>
            <ac:spMk id="8" creationId="{E8C23882-AC67-65A8-9710-B590FC19B744}"/>
          </ac:spMkLst>
        </pc:spChg>
        <pc:spChg chg="mod">
          <ac:chgData name="Pedro Marques" userId="8142f7c1-cc98-4289-8615-2290b459c7e2" providerId="ADAL" clId="{CBAE05E9-69D0-4CC9-8D93-CD0DC3082950}" dt="2023-10-31T09:09:42.183" v="41" actId="2711"/>
          <ac:spMkLst>
            <pc:docMk/>
            <pc:sldMk cId="4085720964" sldId="305"/>
            <ac:spMk id="9" creationId="{7877C155-3522-7D6B-1D3F-746247513F0B}"/>
          </ac:spMkLst>
        </pc:spChg>
      </pc:sldChg>
      <pc:sldChg chg="modSp mod">
        <pc:chgData name="Pedro Marques" userId="8142f7c1-cc98-4289-8615-2290b459c7e2" providerId="ADAL" clId="{CBAE05E9-69D0-4CC9-8D93-CD0DC3082950}" dt="2023-10-31T09:10:12.378" v="42" actId="2711"/>
        <pc:sldMkLst>
          <pc:docMk/>
          <pc:sldMk cId="3503306071" sldId="306"/>
        </pc:sldMkLst>
        <pc:spChg chg="mod">
          <ac:chgData name="Pedro Marques" userId="8142f7c1-cc98-4289-8615-2290b459c7e2" providerId="ADAL" clId="{CBAE05E9-69D0-4CC9-8D93-CD0DC3082950}" dt="2023-10-31T09:10:12.378" v="42" actId="2711"/>
          <ac:spMkLst>
            <pc:docMk/>
            <pc:sldMk cId="3503306071" sldId="306"/>
            <ac:spMk id="6" creationId="{2C02AC33-8D82-AE7E-C2A2-C2BDF29F2712}"/>
          </ac:spMkLst>
        </pc:spChg>
        <pc:spChg chg="mod">
          <ac:chgData name="Pedro Marques" userId="8142f7c1-cc98-4289-8615-2290b459c7e2" providerId="ADAL" clId="{CBAE05E9-69D0-4CC9-8D93-CD0DC3082950}" dt="2023-10-31T09:10:12.378" v="42" actId="2711"/>
          <ac:spMkLst>
            <pc:docMk/>
            <pc:sldMk cId="3503306071" sldId="306"/>
            <ac:spMk id="7" creationId="{D18CC642-98CD-CFD9-F474-3586A288ADE9}"/>
          </ac:spMkLst>
        </pc:spChg>
        <pc:spChg chg="mod">
          <ac:chgData name="Pedro Marques" userId="8142f7c1-cc98-4289-8615-2290b459c7e2" providerId="ADAL" clId="{CBAE05E9-69D0-4CC9-8D93-CD0DC3082950}" dt="2023-10-31T09:10:12.378" v="42" actId="2711"/>
          <ac:spMkLst>
            <pc:docMk/>
            <pc:sldMk cId="3503306071" sldId="306"/>
            <ac:spMk id="8" creationId="{44773382-3949-273D-CA86-E4DF714DAA70}"/>
          </ac:spMkLst>
        </pc:spChg>
        <pc:spChg chg="mod">
          <ac:chgData name="Pedro Marques" userId="8142f7c1-cc98-4289-8615-2290b459c7e2" providerId="ADAL" clId="{CBAE05E9-69D0-4CC9-8D93-CD0DC3082950}" dt="2023-10-31T09:10:12.378" v="42" actId="2711"/>
          <ac:spMkLst>
            <pc:docMk/>
            <pc:sldMk cId="3503306071" sldId="306"/>
            <ac:spMk id="9" creationId="{69F0D44C-4C2D-310F-9C02-8E61781ABB8F}"/>
          </ac:spMkLst>
        </pc:spChg>
      </pc:sldChg>
      <pc:sldChg chg="modSp mod">
        <pc:chgData name="Pedro Marques" userId="8142f7c1-cc98-4289-8615-2290b459c7e2" providerId="ADAL" clId="{CBAE05E9-69D0-4CC9-8D93-CD0DC3082950}" dt="2023-10-31T09:07:04.824" v="21" actId="2711"/>
        <pc:sldMkLst>
          <pc:docMk/>
          <pc:sldMk cId="34852910" sldId="308"/>
        </pc:sldMkLst>
        <pc:spChg chg="mod">
          <ac:chgData name="Pedro Marques" userId="8142f7c1-cc98-4289-8615-2290b459c7e2" providerId="ADAL" clId="{CBAE05E9-69D0-4CC9-8D93-CD0DC3082950}" dt="2023-10-31T09:07:04.824" v="21" actId="2711"/>
          <ac:spMkLst>
            <pc:docMk/>
            <pc:sldMk cId="34852910" sldId="308"/>
            <ac:spMk id="5" creationId="{01102C02-8EA7-2F05-6D5B-51F4B6143107}"/>
          </ac:spMkLst>
        </pc:spChg>
      </pc:sldChg>
      <pc:sldChg chg="modSp add mod">
        <pc:chgData name="Pedro Marques" userId="8142f7c1-cc98-4289-8615-2290b459c7e2" providerId="ADAL" clId="{CBAE05E9-69D0-4CC9-8D93-CD0DC3082950}" dt="2023-10-31T09:04:25.748" v="12" actId="14100"/>
        <pc:sldMkLst>
          <pc:docMk/>
          <pc:sldMk cId="4110154919" sldId="309"/>
        </pc:sldMkLst>
        <pc:spChg chg="mod">
          <ac:chgData name="Pedro Marques" userId="8142f7c1-cc98-4289-8615-2290b459c7e2" providerId="ADAL" clId="{CBAE05E9-69D0-4CC9-8D93-CD0DC3082950}" dt="2023-10-31T09:04:25.748" v="12" actId="14100"/>
          <ac:spMkLst>
            <pc:docMk/>
            <pc:sldMk cId="4110154919" sldId="309"/>
            <ac:spMk id="139" creationId="{A9529CC6-F475-B1A7-F20A-CD3D0E112280}"/>
          </ac:spMkLst>
        </pc:spChg>
      </pc:sldChg>
      <pc:sldChg chg="modSp mod">
        <pc:chgData name="Pedro Marques" userId="8142f7c1-cc98-4289-8615-2290b459c7e2" providerId="ADAL" clId="{CBAE05E9-69D0-4CC9-8D93-CD0DC3082950}" dt="2023-10-31T09:11:01.366" v="46" actId="122"/>
        <pc:sldMkLst>
          <pc:docMk/>
          <pc:sldMk cId="368694209" sldId="313"/>
        </pc:sldMkLst>
        <pc:spChg chg="mod">
          <ac:chgData name="Pedro Marques" userId="8142f7c1-cc98-4289-8615-2290b459c7e2" providerId="ADAL" clId="{CBAE05E9-69D0-4CC9-8D93-CD0DC3082950}" dt="2023-10-31T09:10:46.091" v="43" actId="2711"/>
          <ac:spMkLst>
            <pc:docMk/>
            <pc:sldMk cId="368694209" sldId="313"/>
            <ac:spMk id="20" creationId="{55434AD9-FC95-4E6F-0CA1-47DF3A87F457}"/>
          </ac:spMkLst>
        </pc:spChg>
        <pc:spChg chg="mod">
          <ac:chgData name="Pedro Marques" userId="8142f7c1-cc98-4289-8615-2290b459c7e2" providerId="ADAL" clId="{CBAE05E9-69D0-4CC9-8D93-CD0DC3082950}" dt="2023-10-31T09:10:46.091" v="43" actId="2711"/>
          <ac:spMkLst>
            <pc:docMk/>
            <pc:sldMk cId="368694209" sldId="313"/>
            <ac:spMk id="24" creationId="{FE86B845-475A-2B6C-96AB-190A421A580E}"/>
          </ac:spMkLst>
        </pc:spChg>
        <pc:spChg chg="mod">
          <ac:chgData name="Pedro Marques" userId="8142f7c1-cc98-4289-8615-2290b459c7e2" providerId="ADAL" clId="{CBAE05E9-69D0-4CC9-8D93-CD0DC3082950}" dt="2023-10-31T09:10:46.091" v="43" actId="2711"/>
          <ac:spMkLst>
            <pc:docMk/>
            <pc:sldMk cId="368694209" sldId="313"/>
            <ac:spMk id="25" creationId="{73ECA109-A6B1-A624-305C-7BAABFED027A}"/>
          </ac:spMkLst>
        </pc:spChg>
        <pc:spChg chg="mod">
          <ac:chgData name="Pedro Marques" userId="8142f7c1-cc98-4289-8615-2290b459c7e2" providerId="ADAL" clId="{CBAE05E9-69D0-4CC9-8D93-CD0DC3082950}" dt="2023-10-31T09:10:46.091" v="43" actId="2711"/>
          <ac:spMkLst>
            <pc:docMk/>
            <pc:sldMk cId="368694209" sldId="313"/>
            <ac:spMk id="26" creationId="{DF3FD27B-4192-99A8-4371-C9943BB3E331}"/>
          </ac:spMkLst>
        </pc:spChg>
        <pc:spChg chg="mod">
          <ac:chgData name="Pedro Marques" userId="8142f7c1-cc98-4289-8615-2290b459c7e2" providerId="ADAL" clId="{CBAE05E9-69D0-4CC9-8D93-CD0DC3082950}" dt="2023-10-31T09:10:46.091" v="43" actId="2711"/>
          <ac:spMkLst>
            <pc:docMk/>
            <pc:sldMk cId="368694209" sldId="313"/>
            <ac:spMk id="27" creationId="{328D1349-C4D1-AE13-EDF6-E00F5CFA4918}"/>
          </ac:spMkLst>
        </pc:spChg>
        <pc:spChg chg="mod">
          <ac:chgData name="Pedro Marques" userId="8142f7c1-cc98-4289-8615-2290b459c7e2" providerId="ADAL" clId="{CBAE05E9-69D0-4CC9-8D93-CD0DC3082950}" dt="2023-10-31T09:10:46.091" v="43" actId="2711"/>
          <ac:spMkLst>
            <pc:docMk/>
            <pc:sldMk cId="368694209" sldId="313"/>
            <ac:spMk id="28" creationId="{D8D4B82C-5D40-FDE5-63E5-79269D045DA2}"/>
          </ac:spMkLst>
        </pc:spChg>
        <pc:spChg chg="mod">
          <ac:chgData name="Pedro Marques" userId="8142f7c1-cc98-4289-8615-2290b459c7e2" providerId="ADAL" clId="{CBAE05E9-69D0-4CC9-8D93-CD0DC3082950}" dt="2023-10-31T09:10:46.091" v="43" actId="2711"/>
          <ac:spMkLst>
            <pc:docMk/>
            <pc:sldMk cId="368694209" sldId="313"/>
            <ac:spMk id="29" creationId="{50E35565-3A52-1CD2-0BC4-D1CB0DCF6ECB}"/>
          </ac:spMkLst>
        </pc:spChg>
        <pc:spChg chg="mod">
          <ac:chgData name="Pedro Marques" userId="8142f7c1-cc98-4289-8615-2290b459c7e2" providerId="ADAL" clId="{CBAE05E9-69D0-4CC9-8D93-CD0DC3082950}" dt="2023-10-31T09:11:01.366" v="46" actId="122"/>
          <ac:spMkLst>
            <pc:docMk/>
            <pc:sldMk cId="368694209" sldId="313"/>
            <ac:spMk id="30" creationId="{1F20AAF6-F95F-94C7-C3A9-EC00864E0977}"/>
          </ac:spMkLst>
        </pc:spChg>
      </pc:sldChg>
      <pc:sldChg chg="modSp mod">
        <pc:chgData name="Pedro Marques" userId="8142f7c1-cc98-4289-8615-2290b459c7e2" providerId="ADAL" clId="{CBAE05E9-69D0-4CC9-8D93-CD0DC3082950}" dt="2023-10-31T09:08:57.415" v="37" actId="2711"/>
        <pc:sldMkLst>
          <pc:docMk/>
          <pc:sldMk cId="656401458" sldId="314"/>
        </pc:sldMkLst>
        <pc:spChg chg="mod">
          <ac:chgData name="Pedro Marques" userId="8142f7c1-cc98-4289-8615-2290b459c7e2" providerId="ADAL" clId="{CBAE05E9-69D0-4CC9-8D93-CD0DC3082950}" dt="2023-10-31T09:08:57.415" v="37" actId="2711"/>
          <ac:spMkLst>
            <pc:docMk/>
            <pc:sldMk cId="656401458" sldId="314"/>
            <ac:spMk id="2" creationId="{3AC3ABF2-04CD-0CF0-AD49-C069CAD7C998}"/>
          </ac:spMkLst>
        </pc:spChg>
      </pc:sldChg>
      <pc:sldChg chg="modSp mod">
        <pc:chgData name="Pedro Marques" userId="8142f7c1-cc98-4289-8615-2290b459c7e2" providerId="ADAL" clId="{CBAE05E9-69D0-4CC9-8D93-CD0DC3082950}" dt="2023-10-31T09:09:04.247" v="38" actId="2711"/>
        <pc:sldMkLst>
          <pc:docMk/>
          <pc:sldMk cId="643354239" sldId="315"/>
        </pc:sldMkLst>
        <pc:spChg chg="mod">
          <ac:chgData name="Pedro Marques" userId="8142f7c1-cc98-4289-8615-2290b459c7e2" providerId="ADAL" clId="{CBAE05E9-69D0-4CC9-8D93-CD0DC3082950}" dt="2023-10-31T09:09:04.247" v="38" actId="2711"/>
          <ac:spMkLst>
            <pc:docMk/>
            <pc:sldMk cId="643354239" sldId="315"/>
            <ac:spMk id="2" creationId="{1F8EFD75-01DF-C77A-25DD-152FB987A15F}"/>
          </ac:spMkLst>
        </pc:spChg>
      </pc:sldChg>
      <pc:sldChg chg="modSp mod">
        <pc:chgData name="Pedro Marques" userId="8142f7c1-cc98-4289-8615-2290b459c7e2" providerId="ADAL" clId="{CBAE05E9-69D0-4CC9-8D93-CD0DC3082950}" dt="2023-10-31T09:11:28.964" v="48" actId="2711"/>
        <pc:sldMkLst>
          <pc:docMk/>
          <pc:sldMk cId="2500004313" sldId="316"/>
        </pc:sldMkLst>
        <pc:spChg chg="mod">
          <ac:chgData name="Pedro Marques" userId="8142f7c1-cc98-4289-8615-2290b459c7e2" providerId="ADAL" clId="{CBAE05E9-69D0-4CC9-8D93-CD0DC3082950}" dt="2023-10-31T09:11:28.964" v="48" actId="2711"/>
          <ac:spMkLst>
            <pc:docMk/>
            <pc:sldMk cId="2500004313" sldId="316"/>
            <ac:spMk id="2" creationId="{2B5306E2-0890-39AA-988E-6106160FAA16}"/>
          </ac:spMkLst>
        </pc:spChg>
        <pc:spChg chg="mod">
          <ac:chgData name="Pedro Marques" userId="8142f7c1-cc98-4289-8615-2290b459c7e2" providerId="ADAL" clId="{CBAE05E9-69D0-4CC9-8D93-CD0DC3082950}" dt="2023-10-31T09:11:28.964" v="48" actId="2711"/>
          <ac:spMkLst>
            <pc:docMk/>
            <pc:sldMk cId="2500004313" sldId="316"/>
            <ac:spMk id="3" creationId="{7FEB8A9A-D49C-51E4-4EFD-B03DAAC18722}"/>
          </ac:spMkLst>
        </pc:spChg>
        <pc:spChg chg="mod">
          <ac:chgData name="Pedro Marques" userId="8142f7c1-cc98-4289-8615-2290b459c7e2" providerId="ADAL" clId="{CBAE05E9-69D0-4CC9-8D93-CD0DC3082950}" dt="2023-10-31T09:11:28.964" v="48" actId="2711"/>
          <ac:spMkLst>
            <pc:docMk/>
            <pc:sldMk cId="2500004313" sldId="316"/>
            <ac:spMk id="4" creationId="{89555263-0AD9-D76C-5044-F41ECD0C4E8F}"/>
          </ac:spMkLst>
        </pc:spChg>
        <pc:spChg chg="mod">
          <ac:chgData name="Pedro Marques" userId="8142f7c1-cc98-4289-8615-2290b459c7e2" providerId="ADAL" clId="{CBAE05E9-69D0-4CC9-8D93-CD0DC3082950}" dt="2023-10-31T09:11:28.964" v="48" actId="2711"/>
          <ac:spMkLst>
            <pc:docMk/>
            <pc:sldMk cId="2500004313" sldId="316"/>
            <ac:spMk id="7" creationId="{2E0598B4-8155-C99A-2A37-6E86BBC14F79}"/>
          </ac:spMkLst>
        </pc:spChg>
        <pc:spChg chg="mod">
          <ac:chgData name="Pedro Marques" userId="8142f7c1-cc98-4289-8615-2290b459c7e2" providerId="ADAL" clId="{CBAE05E9-69D0-4CC9-8D93-CD0DC3082950}" dt="2023-10-31T09:11:28.964" v="48" actId="2711"/>
          <ac:spMkLst>
            <pc:docMk/>
            <pc:sldMk cId="2500004313" sldId="316"/>
            <ac:spMk id="35" creationId="{A1D031CA-C025-4AA8-BF90-05F58A0E92F1}"/>
          </ac:spMkLst>
        </pc:spChg>
      </pc:sldChg>
      <pc:sldChg chg="del">
        <pc:chgData name="Pedro Marques" userId="8142f7c1-cc98-4289-8615-2290b459c7e2" providerId="ADAL" clId="{CBAE05E9-69D0-4CC9-8D93-CD0DC3082950}" dt="2023-10-31T09:00:24.751" v="3"/>
        <pc:sldMkLst>
          <pc:docMk/>
          <pc:sldMk cId="290897364" sldId="317"/>
        </pc:sldMkLst>
      </pc:sldChg>
      <pc:sldChg chg="modSp mod">
        <pc:chgData name="Pedro Marques" userId="8142f7c1-cc98-4289-8615-2290b459c7e2" providerId="ADAL" clId="{CBAE05E9-69D0-4CC9-8D93-CD0DC3082950}" dt="2023-10-31T09:09:14.977" v="39" actId="2711"/>
        <pc:sldMkLst>
          <pc:docMk/>
          <pc:sldMk cId="949683408" sldId="318"/>
        </pc:sldMkLst>
        <pc:spChg chg="mod">
          <ac:chgData name="Pedro Marques" userId="8142f7c1-cc98-4289-8615-2290b459c7e2" providerId="ADAL" clId="{CBAE05E9-69D0-4CC9-8D93-CD0DC3082950}" dt="2023-10-31T09:09:14.977" v="39" actId="2711"/>
          <ac:spMkLst>
            <pc:docMk/>
            <pc:sldMk cId="949683408" sldId="318"/>
            <ac:spMk id="5" creationId="{DA899B7E-56AD-1B62-26BD-E1E614E303CD}"/>
          </ac:spMkLst>
        </pc:spChg>
      </pc:sldChg>
      <pc:sldChg chg="modSp del mod">
        <pc:chgData name="Pedro Marques" userId="8142f7c1-cc98-4289-8615-2290b459c7e2" providerId="ADAL" clId="{CBAE05E9-69D0-4CC9-8D93-CD0DC3082950}" dt="2023-10-31T09:11:56.132" v="51" actId="21"/>
        <pc:sldMkLst>
          <pc:docMk/>
          <pc:sldMk cId="1395544315" sldId="319"/>
        </pc:sldMkLst>
        <pc:spChg chg="mod">
          <ac:chgData name="Pedro Marques" userId="8142f7c1-cc98-4289-8615-2290b459c7e2" providerId="ADAL" clId="{CBAE05E9-69D0-4CC9-8D93-CD0DC3082950}" dt="2023-10-31T09:11:56.132" v="51" actId="21"/>
          <ac:spMkLst>
            <pc:docMk/>
            <pc:sldMk cId="1395544315" sldId="319"/>
            <ac:spMk id="2" creationId="{76A745BB-88B7-89F0-8361-3CF376FEE9FE}"/>
          </ac:spMkLst>
        </pc:spChg>
      </pc:sldChg>
      <pc:sldChg chg="modSp mod">
        <pc:chgData name="Pedro Marques" userId="8142f7c1-cc98-4289-8615-2290b459c7e2" providerId="ADAL" clId="{CBAE05E9-69D0-4CC9-8D93-CD0DC3082950}" dt="2023-10-31T09:08:34.720" v="35" actId="21"/>
        <pc:sldMkLst>
          <pc:docMk/>
          <pc:sldMk cId="1862564421" sldId="323"/>
        </pc:sldMkLst>
        <pc:spChg chg="mod">
          <ac:chgData name="Pedro Marques" userId="8142f7c1-cc98-4289-8615-2290b459c7e2" providerId="ADAL" clId="{CBAE05E9-69D0-4CC9-8D93-CD0DC3082950}" dt="2023-10-31T09:08:34.720" v="35" actId="21"/>
          <ac:spMkLst>
            <pc:docMk/>
            <pc:sldMk cId="1862564421" sldId="323"/>
            <ac:spMk id="2" creationId="{A7045328-C282-8DF8-0FBF-B68A6CD62A05}"/>
          </ac:spMkLst>
        </pc:spChg>
      </pc:sldChg>
      <pc:sldChg chg="modSp mod">
        <pc:chgData name="Pedro Marques" userId="8142f7c1-cc98-4289-8615-2290b459c7e2" providerId="ADAL" clId="{CBAE05E9-69D0-4CC9-8D93-CD0DC3082950}" dt="2023-10-31T09:08:48.874" v="36" actId="2711"/>
        <pc:sldMkLst>
          <pc:docMk/>
          <pc:sldMk cId="3386847874" sldId="327"/>
        </pc:sldMkLst>
        <pc:spChg chg="mod">
          <ac:chgData name="Pedro Marques" userId="8142f7c1-cc98-4289-8615-2290b459c7e2" providerId="ADAL" clId="{CBAE05E9-69D0-4CC9-8D93-CD0DC3082950}" dt="2023-10-31T09:08:48.874" v="36" actId="2711"/>
          <ac:spMkLst>
            <pc:docMk/>
            <pc:sldMk cId="3386847874" sldId="327"/>
            <ac:spMk id="2" creationId="{708C3052-FC8F-93C1-99B6-C2FFBBCAFEAA}"/>
          </ac:spMkLst>
        </pc:spChg>
      </pc:sldChg>
      <pc:sldChg chg="modSp mod">
        <pc:chgData name="Pedro Marques" userId="8142f7c1-cc98-4289-8615-2290b459c7e2" providerId="ADAL" clId="{CBAE05E9-69D0-4CC9-8D93-CD0DC3082950}" dt="2023-10-31T09:05:26.785" v="14" actId="2711"/>
        <pc:sldMkLst>
          <pc:docMk/>
          <pc:sldMk cId="1700176729" sldId="328"/>
        </pc:sldMkLst>
        <pc:spChg chg="mod">
          <ac:chgData name="Pedro Marques" userId="8142f7c1-cc98-4289-8615-2290b459c7e2" providerId="ADAL" clId="{CBAE05E9-69D0-4CC9-8D93-CD0DC3082950}" dt="2023-10-31T09:05:26.785" v="14" actId="2711"/>
          <ac:spMkLst>
            <pc:docMk/>
            <pc:sldMk cId="1700176729" sldId="328"/>
            <ac:spMk id="18" creationId="{7EDA326C-5C00-7E9F-0CB9-B8AA853DA600}"/>
          </ac:spMkLst>
        </pc:spChg>
        <pc:spChg chg="mod">
          <ac:chgData name="Pedro Marques" userId="8142f7c1-cc98-4289-8615-2290b459c7e2" providerId="ADAL" clId="{CBAE05E9-69D0-4CC9-8D93-CD0DC3082950}" dt="2023-10-31T09:05:26.785" v="14" actId="2711"/>
          <ac:spMkLst>
            <pc:docMk/>
            <pc:sldMk cId="1700176729" sldId="328"/>
            <ac:spMk id="19" creationId="{FB06A7E3-631E-B66B-FE8A-67E854D3B5C5}"/>
          </ac:spMkLst>
        </pc:spChg>
        <pc:spChg chg="mod">
          <ac:chgData name="Pedro Marques" userId="8142f7c1-cc98-4289-8615-2290b459c7e2" providerId="ADAL" clId="{CBAE05E9-69D0-4CC9-8D93-CD0DC3082950}" dt="2023-10-31T09:05:26.785" v="14" actId="2711"/>
          <ac:spMkLst>
            <pc:docMk/>
            <pc:sldMk cId="1700176729" sldId="328"/>
            <ac:spMk id="20" creationId="{1DC6ABDB-F12F-0F58-18D7-97D6A75C597D}"/>
          </ac:spMkLst>
        </pc:spChg>
      </pc:sldChg>
      <pc:sldChg chg="modSp mod">
        <pc:chgData name="Pedro Marques" userId="8142f7c1-cc98-4289-8615-2290b459c7e2" providerId="ADAL" clId="{CBAE05E9-69D0-4CC9-8D93-CD0DC3082950}" dt="2023-10-31T09:05:49.585" v="15" actId="2711"/>
        <pc:sldMkLst>
          <pc:docMk/>
          <pc:sldMk cId="1052409522" sldId="329"/>
        </pc:sldMkLst>
        <pc:spChg chg="mod">
          <ac:chgData name="Pedro Marques" userId="8142f7c1-cc98-4289-8615-2290b459c7e2" providerId="ADAL" clId="{CBAE05E9-69D0-4CC9-8D93-CD0DC3082950}" dt="2023-10-31T09:05:49.585" v="15" actId="2711"/>
          <ac:spMkLst>
            <pc:docMk/>
            <pc:sldMk cId="1052409522" sldId="329"/>
            <ac:spMk id="60" creationId="{26990A0A-150C-1ABA-3A44-DBEF40AE1D5B}"/>
          </ac:spMkLst>
        </pc:spChg>
        <pc:spChg chg="mod">
          <ac:chgData name="Pedro Marques" userId="8142f7c1-cc98-4289-8615-2290b459c7e2" providerId="ADAL" clId="{CBAE05E9-69D0-4CC9-8D93-CD0DC3082950}" dt="2023-10-31T09:05:49.585" v="15" actId="2711"/>
          <ac:spMkLst>
            <pc:docMk/>
            <pc:sldMk cId="1052409522" sldId="329"/>
            <ac:spMk id="61" creationId="{27DA394B-D7D3-F345-C8C0-17AF6B0D44F5}"/>
          </ac:spMkLst>
        </pc:spChg>
        <pc:spChg chg="mod">
          <ac:chgData name="Pedro Marques" userId="8142f7c1-cc98-4289-8615-2290b459c7e2" providerId="ADAL" clId="{CBAE05E9-69D0-4CC9-8D93-CD0DC3082950}" dt="2023-10-31T09:05:49.585" v="15" actId="2711"/>
          <ac:spMkLst>
            <pc:docMk/>
            <pc:sldMk cId="1052409522" sldId="329"/>
            <ac:spMk id="62" creationId="{631899A7-CC0B-257E-E84B-6193EC61478A}"/>
          </ac:spMkLst>
        </pc:spChg>
      </pc:sldChg>
      <pc:sldChg chg="add">
        <pc:chgData name="Pedro Marques" userId="8142f7c1-cc98-4289-8615-2290b459c7e2" providerId="ADAL" clId="{CBAE05E9-69D0-4CC9-8D93-CD0DC3082950}" dt="2023-10-31T08:57:14.511" v="1"/>
        <pc:sldMkLst>
          <pc:docMk/>
          <pc:sldMk cId="1960098125" sldId="331"/>
        </pc:sldMkLst>
      </pc:sldChg>
      <pc:sldChg chg="addSp delSp modSp new">
        <pc:chgData name="Pedro Marques" userId="8142f7c1-cc98-4289-8615-2290b459c7e2" providerId="ADAL" clId="{CBAE05E9-69D0-4CC9-8D93-CD0DC3082950}" dt="2023-10-31T09:01:59.906" v="8"/>
        <pc:sldMkLst>
          <pc:docMk/>
          <pc:sldMk cId="138082511" sldId="332"/>
        </pc:sldMkLst>
        <pc:spChg chg="add del mod">
          <ac:chgData name="Pedro Marques" userId="8142f7c1-cc98-4289-8615-2290b459c7e2" providerId="ADAL" clId="{CBAE05E9-69D0-4CC9-8D93-CD0DC3082950}" dt="2023-10-31T09:01:55.996" v="7"/>
          <ac:spMkLst>
            <pc:docMk/>
            <pc:sldMk cId="138082511" sldId="332"/>
            <ac:spMk id="2" creationId="{C2E100F0-1C52-B527-A82D-770D0E858393}"/>
          </ac:spMkLst>
        </pc:spChg>
        <pc:spChg chg="add del mod">
          <ac:chgData name="Pedro Marques" userId="8142f7c1-cc98-4289-8615-2290b459c7e2" providerId="ADAL" clId="{CBAE05E9-69D0-4CC9-8D93-CD0DC3082950}" dt="2023-10-31T09:01:55.996" v="7"/>
          <ac:spMkLst>
            <pc:docMk/>
            <pc:sldMk cId="138082511" sldId="332"/>
            <ac:spMk id="5" creationId="{59342D2C-BE3E-AD12-FC09-14969CD04612}"/>
          </ac:spMkLst>
        </pc:spChg>
        <pc:spChg chg="add del mod">
          <ac:chgData name="Pedro Marques" userId="8142f7c1-cc98-4289-8615-2290b459c7e2" providerId="ADAL" clId="{CBAE05E9-69D0-4CC9-8D93-CD0DC3082950}" dt="2023-10-31T09:01:55.996" v="7"/>
          <ac:spMkLst>
            <pc:docMk/>
            <pc:sldMk cId="138082511" sldId="332"/>
            <ac:spMk id="6" creationId="{43BE8096-CD57-D804-A3EA-B3B05142E389}"/>
          </ac:spMkLst>
        </pc:spChg>
        <pc:spChg chg="add del mod">
          <ac:chgData name="Pedro Marques" userId="8142f7c1-cc98-4289-8615-2290b459c7e2" providerId="ADAL" clId="{CBAE05E9-69D0-4CC9-8D93-CD0DC3082950}" dt="2023-10-31T09:01:55.996" v="7"/>
          <ac:spMkLst>
            <pc:docMk/>
            <pc:sldMk cId="138082511" sldId="332"/>
            <ac:spMk id="7" creationId="{24BFA470-6C49-979C-1C2F-089207B9299E}"/>
          </ac:spMkLst>
        </pc:spChg>
        <pc:spChg chg="add del mod">
          <ac:chgData name="Pedro Marques" userId="8142f7c1-cc98-4289-8615-2290b459c7e2" providerId="ADAL" clId="{CBAE05E9-69D0-4CC9-8D93-CD0DC3082950}" dt="2023-10-31T09:01:55.996" v="7"/>
          <ac:spMkLst>
            <pc:docMk/>
            <pc:sldMk cId="138082511" sldId="332"/>
            <ac:spMk id="8" creationId="{DAE567E1-2E56-0C53-17F6-E72AD477D156}"/>
          </ac:spMkLst>
        </pc:spChg>
        <pc:spChg chg="add del mod">
          <ac:chgData name="Pedro Marques" userId="8142f7c1-cc98-4289-8615-2290b459c7e2" providerId="ADAL" clId="{CBAE05E9-69D0-4CC9-8D93-CD0DC3082950}" dt="2023-10-31T09:01:55.996" v="7"/>
          <ac:spMkLst>
            <pc:docMk/>
            <pc:sldMk cId="138082511" sldId="332"/>
            <ac:spMk id="9" creationId="{8555930D-5798-B65C-CA7B-B3EAA30F2614}"/>
          </ac:spMkLst>
        </pc:spChg>
        <pc:spChg chg="add del mod">
          <ac:chgData name="Pedro Marques" userId="8142f7c1-cc98-4289-8615-2290b459c7e2" providerId="ADAL" clId="{CBAE05E9-69D0-4CC9-8D93-CD0DC3082950}" dt="2023-10-31T09:01:55.996" v="7"/>
          <ac:spMkLst>
            <pc:docMk/>
            <pc:sldMk cId="138082511" sldId="332"/>
            <ac:spMk id="10" creationId="{5AFC8891-8E58-6423-6AA8-545577C90765}"/>
          </ac:spMkLst>
        </pc:spChg>
        <pc:spChg chg="add del mod">
          <ac:chgData name="Pedro Marques" userId="8142f7c1-cc98-4289-8615-2290b459c7e2" providerId="ADAL" clId="{CBAE05E9-69D0-4CC9-8D93-CD0DC3082950}" dt="2023-10-31T09:01:55.996" v="7"/>
          <ac:spMkLst>
            <pc:docMk/>
            <pc:sldMk cId="138082511" sldId="332"/>
            <ac:spMk id="11" creationId="{C3C082C1-8A45-3AD7-D9BC-143FFB3A7147}"/>
          </ac:spMkLst>
        </pc:spChg>
        <pc:spChg chg="add del mod">
          <ac:chgData name="Pedro Marques" userId="8142f7c1-cc98-4289-8615-2290b459c7e2" providerId="ADAL" clId="{CBAE05E9-69D0-4CC9-8D93-CD0DC3082950}" dt="2023-10-31T09:01:55.996" v="7"/>
          <ac:spMkLst>
            <pc:docMk/>
            <pc:sldMk cId="138082511" sldId="332"/>
            <ac:spMk id="12" creationId="{C30D2651-0EA5-B21A-1429-373B0412AD5F}"/>
          </ac:spMkLst>
        </pc:spChg>
        <pc:spChg chg="add mod">
          <ac:chgData name="Pedro Marques" userId="8142f7c1-cc98-4289-8615-2290b459c7e2" providerId="ADAL" clId="{CBAE05E9-69D0-4CC9-8D93-CD0DC3082950}" dt="2023-10-31T09:01:59.906" v="8"/>
          <ac:spMkLst>
            <pc:docMk/>
            <pc:sldMk cId="138082511" sldId="332"/>
            <ac:spMk id="22" creationId="{51D25303-8F80-7462-3FCE-3BE0271ECF01}"/>
          </ac:spMkLst>
        </pc:spChg>
        <pc:spChg chg="add mod">
          <ac:chgData name="Pedro Marques" userId="8142f7c1-cc98-4289-8615-2290b459c7e2" providerId="ADAL" clId="{CBAE05E9-69D0-4CC9-8D93-CD0DC3082950}" dt="2023-10-31T09:01:59.906" v="8"/>
          <ac:spMkLst>
            <pc:docMk/>
            <pc:sldMk cId="138082511" sldId="332"/>
            <ac:spMk id="25" creationId="{77D48087-23CE-10D9-5289-A1B391C8D2A2}"/>
          </ac:spMkLst>
        </pc:spChg>
        <pc:spChg chg="add mod">
          <ac:chgData name="Pedro Marques" userId="8142f7c1-cc98-4289-8615-2290b459c7e2" providerId="ADAL" clId="{CBAE05E9-69D0-4CC9-8D93-CD0DC3082950}" dt="2023-10-31T09:01:59.906" v="8"/>
          <ac:spMkLst>
            <pc:docMk/>
            <pc:sldMk cId="138082511" sldId="332"/>
            <ac:spMk id="26" creationId="{4C35CC77-831B-A39D-F08C-FADC26DC4A43}"/>
          </ac:spMkLst>
        </pc:spChg>
        <pc:spChg chg="add mod">
          <ac:chgData name="Pedro Marques" userId="8142f7c1-cc98-4289-8615-2290b459c7e2" providerId="ADAL" clId="{CBAE05E9-69D0-4CC9-8D93-CD0DC3082950}" dt="2023-10-31T09:01:59.906" v="8"/>
          <ac:spMkLst>
            <pc:docMk/>
            <pc:sldMk cId="138082511" sldId="332"/>
            <ac:spMk id="27" creationId="{B896CB4C-4AA7-378C-B07C-B9B40CD85139}"/>
          </ac:spMkLst>
        </pc:spChg>
        <pc:spChg chg="add mod">
          <ac:chgData name="Pedro Marques" userId="8142f7c1-cc98-4289-8615-2290b459c7e2" providerId="ADAL" clId="{CBAE05E9-69D0-4CC9-8D93-CD0DC3082950}" dt="2023-10-31T09:01:59.906" v="8"/>
          <ac:spMkLst>
            <pc:docMk/>
            <pc:sldMk cId="138082511" sldId="332"/>
            <ac:spMk id="28" creationId="{0833450C-05DC-BBAD-5B8C-604A28D73A06}"/>
          </ac:spMkLst>
        </pc:spChg>
        <pc:spChg chg="add mod">
          <ac:chgData name="Pedro Marques" userId="8142f7c1-cc98-4289-8615-2290b459c7e2" providerId="ADAL" clId="{CBAE05E9-69D0-4CC9-8D93-CD0DC3082950}" dt="2023-10-31T09:01:59.906" v="8"/>
          <ac:spMkLst>
            <pc:docMk/>
            <pc:sldMk cId="138082511" sldId="332"/>
            <ac:spMk id="29" creationId="{F148ED22-4CE6-D928-4FDF-C4B26126258C}"/>
          </ac:spMkLst>
        </pc:spChg>
        <pc:spChg chg="add mod">
          <ac:chgData name="Pedro Marques" userId="8142f7c1-cc98-4289-8615-2290b459c7e2" providerId="ADAL" clId="{CBAE05E9-69D0-4CC9-8D93-CD0DC3082950}" dt="2023-10-31T09:01:59.906" v="8"/>
          <ac:spMkLst>
            <pc:docMk/>
            <pc:sldMk cId="138082511" sldId="332"/>
            <ac:spMk id="30" creationId="{7BE29FC0-AA5F-5F8E-A931-E1B884BAE7FA}"/>
          </ac:spMkLst>
        </pc:spChg>
        <pc:spChg chg="add mod">
          <ac:chgData name="Pedro Marques" userId="8142f7c1-cc98-4289-8615-2290b459c7e2" providerId="ADAL" clId="{CBAE05E9-69D0-4CC9-8D93-CD0DC3082950}" dt="2023-10-31T09:01:59.906" v="8"/>
          <ac:spMkLst>
            <pc:docMk/>
            <pc:sldMk cId="138082511" sldId="332"/>
            <ac:spMk id="31" creationId="{DFA5797B-DD96-2B77-BCF0-9002E18ABC55}"/>
          </ac:spMkLst>
        </pc:spChg>
        <pc:spChg chg="add mod">
          <ac:chgData name="Pedro Marques" userId="8142f7c1-cc98-4289-8615-2290b459c7e2" providerId="ADAL" clId="{CBAE05E9-69D0-4CC9-8D93-CD0DC3082950}" dt="2023-10-31T09:01:59.906" v="8"/>
          <ac:spMkLst>
            <pc:docMk/>
            <pc:sldMk cId="138082511" sldId="332"/>
            <ac:spMk id="32" creationId="{7FD06968-7E29-2912-A013-F0E1307A6CD6}"/>
          </ac:spMkLst>
        </pc:spChg>
        <pc:picChg chg="add del mod">
          <ac:chgData name="Pedro Marques" userId="8142f7c1-cc98-4289-8615-2290b459c7e2" providerId="ADAL" clId="{CBAE05E9-69D0-4CC9-8D93-CD0DC3082950}" dt="2023-10-31T09:01:55.996" v="7"/>
          <ac:picMkLst>
            <pc:docMk/>
            <pc:sldMk cId="138082511" sldId="332"/>
            <ac:picMk id="3" creationId="{101FD422-9123-1E69-BB32-DA484D8EE76A}"/>
          </ac:picMkLst>
        </pc:picChg>
        <pc:picChg chg="add del mod">
          <ac:chgData name="Pedro Marques" userId="8142f7c1-cc98-4289-8615-2290b459c7e2" providerId="ADAL" clId="{CBAE05E9-69D0-4CC9-8D93-CD0DC3082950}" dt="2023-10-31T09:01:55.996" v="7"/>
          <ac:picMkLst>
            <pc:docMk/>
            <pc:sldMk cId="138082511" sldId="332"/>
            <ac:picMk id="4" creationId="{82CE02AF-F013-0F2F-5261-185A51055DB6}"/>
          </ac:picMkLst>
        </pc:picChg>
        <pc:picChg chg="add del mod">
          <ac:chgData name="Pedro Marques" userId="8142f7c1-cc98-4289-8615-2290b459c7e2" providerId="ADAL" clId="{CBAE05E9-69D0-4CC9-8D93-CD0DC3082950}" dt="2023-10-31T09:01:55.996" v="7"/>
          <ac:picMkLst>
            <pc:docMk/>
            <pc:sldMk cId="138082511" sldId="332"/>
            <ac:picMk id="13" creationId="{E2931C62-6855-9586-1954-89E53EBD9F6D}"/>
          </ac:picMkLst>
        </pc:picChg>
        <pc:picChg chg="add del mod">
          <ac:chgData name="Pedro Marques" userId="8142f7c1-cc98-4289-8615-2290b459c7e2" providerId="ADAL" clId="{CBAE05E9-69D0-4CC9-8D93-CD0DC3082950}" dt="2023-10-31T09:01:55.996" v="7"/>
          <ac:picMkLst>
            <pc:docMk/>
            <pc:sldMk cId="138082511" sldId="332"/>
            <ac:picMk id="14" creationId="{0A2E7663-448B-9237-5097-5015D6D82180}"/>
          </ac:picMkLst>
        </pc:picChg>
        <pc:picChg chg="add del mod">
          <ac:chgData name="Pedro Marques" userId="8142f7c1-cc98-4289-8615-2290b459c7e2" providerId="ADAL" clId="{CBAE05E9-69D0-4CC9-8D93-CD0DC3082950}" dt="2023-10-31T09:01:55.996" v="7"/>
          <ac:picMkLst>
            <pc:docMk/>
            <pc:sldMk cId="138082511" sldId="332"/>
            <ac:picMk id="15" creationId="{646231E3-1F3F-0856-602F-EB0748D880AB}"/>
          </ac:picMkLst>
        </pc:picChg>
        <pc:picChg chg="add del mod">
          <ac:chgData name="Pedro Marques" userId="8142f7c1-cc98-4289-8615-2290b459c7e2" providerId="ADAL" clId="{CBAE05E9-69D0-4CC9-8D93-CD0DC3082950}" dt="2023-10-31T09:01:55.996" v="7"/>
          <ac:picMkLst>
            <pc:docMk/>
            <pc:sldMk cId="138082511" sldId="332"/>
            <ac:picMk id="16" creationId="{03CF1C0D-DDAE-06D7-E936-BEAF60E96C2F}"/>
          </ac:picMkLst>
        </pc:picChg>
        <pc:picChg chg="add del mod">
          <ac:chgData name="Pedro Marques" userId="8142f7c1-cc98-4289-8615-2290b459c7e2" providerId="ADAL" clId="{CBAE05E9-69D0-4CC9-8D93-CD0DC3082950}" dt="2023-10-31T09:01:55.996" v="7"/>
          <ac:picMkLst>
            <pc:docMk/>
            <pc:sldMk cId="138082511" sldId="332"/>
            <ac:picMk id="17" creationId="{734BDF29-F4FC-0EEE-8880-CD8C2CD75B4C}"/>
          </ac:picMkLst>
        </pc:picChg>
        <pc:picChg chg="add del mod">
          <ac:chgData name="Pedro Marques" userId="8142f7c1-cc98-4289-8615-2290b459c7e2" providerId="ADAL" clId="{CBAE05E9-69D0-4CC9-8D93-CD0DC3082950}" dt="2023-10-31T09:01:55.996" v="7"/>
          <ac:picMkLst>
            <pc:docMk/>
            <pc:sldMk cId="138082511" sldId="332"/>
            <ac:picMk id="18" creationId="{952D6546-EFD8-166A-D53E-890C6FF338FD}"/>
          </ac:picMkLst>
        </pc:picChg>
        <pc:picChg chg="add del mod">
          <ac:chgData name="Pedro Marques" userId="8142f7c1-cc98-4289-8615-2290b459c7e2" providerId="ADAL" clId="{CBAE05E9-69D0-4CC9-8D93-CD0DC3082950}" dt="2023-10-31T09:01:55.996" v="7"/>
          <ac:picMkLst>
            <pc:docMk/>
            <pc:sldMk cId="138082511" sldId="332"/>
            <ac:picMk id="19" creationId="{A1D36526-4221-7661-1BE5-4A3B237C99E1}"/>
          </ac:picMkLst>
        </pc:picChg>
        <pc:picChg chg="add del mod">
          <ac:chgData name="Pedro Marques" userId="8142f7c1-cc98-4289-8615-2290b459c7e2" providerId="ADAL" clId="{CBAE05E9-69D0-4CC9-8D93-CD0DC3082950}" dt="2023-10-31T09:01:55.996" v="7"/>
          <ac:picMkLst>
            <pc:docMk/>
            <pc:sldMk cId="138082511" sldId="332"/>
            <ac:picMk id="20" creationId="{14B705F0-7EC9-4A4B-C066-CC85505CC75E}"/>
          </ac:picMkLst>
        </pc:picChg>
        <pc:picChg chg="add del mod">
          <ac:chgData name="Pedro Marques" userId="8142f7c1-cc98-4289-8615-2290b459c7e2" providerId="ADAL" clId="{CBAE05E9-69D0-4CC9-8D93-CD0DC3082950}" dt="2023-10-31T09:01:55.996" v="7"/>
          <ac:picMkLst>
            <pc:docMk/>
            <pc:sldMk cId="138082511" sldId="332"/>
            <ac:picMk id="21" creationId="{50CD3160-3FE8-171E-CB9B-98B7A9750D5C}"/>
          </ac:picMkLst>
        </pc:picChg>
        <pc:picChg chg="add mod">
          <ac:chgData name="Pedro Marques" userId="8142f7c1-cc98-4289-8615-2290b459c7e2" providerId="ADAL" clId="{CBAE05E9-69D0-4CC9-8D93-CD0DC3082950}" dt="2023-10-31T09:01:59.906" v="8"/>
          <ac:picMkLst>
            <pc:docMk/>
            <pc:sldMk cId="138082511" sldId="332"/>
            <ac:picMk id="23" creationId="{0C634B38-15E5-3E3F-8F14-91E9D8D08968}"/>
          </ac:picMkLst>
        </pc:picChg>
        <pc:picChg chg="add mod">
          <ac:chgData name="Pedro Marques" userId="8142f7c1-cc98-4289-8615-2290b459c7e2" providerId="ADAL" clId="{CBAE05E9-69D0-4CC9-8D93-CD0DC3082950}" dt="2023-10-31T09:01:59.906" v="8"/>
          <ac:picMkLst>
            <pc:docMk/>
            <pc:sldMk cId="138082511" sldId="332"/>
            <ac:picMk id="24" creationId="{C23C8A21-0248-8655-C604-446EFCCAFC67}"/>
          </ac:picMkLst>
        </pc:picChg>
        <pc:picChg chg="add mod">
          <ac:chgData name="Pedro Marques" userId="8142f7c1-cc98-4289-8615-2290b459c7e2" providerId="ADAL" clId="{CBAE05E9-69D0-4CC9-8D93-CD0DC3082950}" dt="2023-10-31T09:01:59.906" v="8"/>
          <ac:picMkLst>
            <pc:docMk/>
            <pc:sldMk cId="138082511" sldId="332"/>
            <ac:picMk id="33" creationId="{2697B666-81BE-7E7C-F79B-B9D927CD4D6C}"/>
          </ac:picMkLst>
        </pc:picChg>
        <pc:picChg chg="add mod">
          <ac:chgData name="Pedro Marques" userId="8142f7c1-cc98-4289-8615-2290b459c7e2" providerId="ADAL" clId="{CBAE05E9-69D0-4CC9-8D93-CD0DC3082950}" dt="2023-10-31T09:01:59.906" v="8"/>
          <ac:picMkLst>
            <pc:docMk/>
            <pc:sldMk cId="138082511" sldId="332"/>
            <ac:picMk id="34" creationId="{83DB25D3-A388-5C58-1FFE-3B78EFF13BB7}"/>
          </ac:picMkLst>
        </pc:picChg>
        <pc:picChg chg="add mod">
          <ac:chgData name="Pedro Marques" userId="8142f7c1-cc98-4289-8615-2290b459c7e2" providerId="ADAL" clId="{CBAE05E9-69D0-4CC9-8D93-CD0DC3082950}" dt="2023-10-31T09:01:59.906" v="8"/>
          <ac:picMkLst>
            <pc:docMk/>
            <pc:sldMk cId="138082511" sldId="332"/>
            <ac:picMk id="35" creationId="{B84EDD17-776A-2B61-CFA2-00EA17879DC6}"/>
          </ac:picMkLst>
        </pc:picChg>
        <pc:picChg chg="add mod">
          <ac:chgData name="Pedro Marques" userId="8142f7c1-cc98-4289-8615-2290b459c7e2" providerId="ADAL" clId="{CBAE05E9-69D0-4CC9-8D93-CD0DC3082950}" dt="2023-10-31T09:01:59.906" v="8"/>
          <ac:picMkLst>
            <pc:docMk/>
            <pc:sldMk cId="138082511" sldId="332"/>
            <ac:picMk id="36" creationId="{C895D7D8-D232-6FFB-E41D-731DC9BEA843}"/>
          </ac:picMkLst>
        </pc:picChg>
        <pc:picChg chg="add mod">
          <ac:chgData name="Pedro Marques" userId="8142f7c1-cc98-4289-8615-2290b459c7e2" providerId="ADAL" clId="{CBAE05E9-69D0-4CC9-8D93-CD0DC3082950}" dt="2023-10-31T09:01:59.906" v="8"/>
          <ac:picMkLst>
            <pc:docMk/>
            <pc:sldMk cId="138082511" sldId="332"/>
            <ac:picMk id="37" creationId="{5D0826A5-6EC3-3CA5-0A74-05C1769CB22E}"/>
          </ac:picMkLst>
        </pc:picChg>
        <pc:picChg chg="add mod">
          <ac:chgData name="Pedro Marques" userId="8142f7c1-cc98-4289-8615-2290b459c7e2" providerId="ADAL" clId="{CBAE05E9-69D0-4CC9-8D93-CD0DC3082950}" dt="2023-10-31T09:01:59.906" v="8"/>
          <ac:picMkLst>
            <pc:docMk/>
            <pc:sldMk cId="138082511" sldId="332"/>
            <ac:picMk id="38" creationId="{9C589785-4653-BE96-F1AE-09AA8FD8898C}"/>
          </ac:picMkLst>
        </pc:picChg>
        <pc:picChg chg="add mod">
          <ac:chgData name="Pedro Marques" userId="8142f7c1-cc98-4289-8615-2290b459c7e2" providerId="ADAL" clId="{CBAE05E9-69D0-4CC9-8D93-CD0DC3082950}" dt="2023-10-31T09:01:59.906" v="8"/>
          <ac:picMkLst>
            <pc:docMk/>
            <pc:sldMk cId="138082511" sldId="332"/>
            <ac:picMk id="39" creationId="{9D89C39D-6725-56B2-2CB9-2B7D94EF5FDC}"/>
          </ac:picMkLst>
        </pc:picChg>
        <pc:picChg chg="add mod">
          <ac:chgData name="Pedro Marques" userId="8142f7c1-cc98-4289-8615-2290b459c7e2" providerId="ADAL" clId="{CBAE05E9-69D0-4CC9-8D93-CD0DC3082950}" dt="2023-10-31T09:01:59.906" v="8"/>
          <ac:picMkLst>
            <pc:docMk/>
            <pc:sldMk cId="138082511" sldId="332"/>
            <ac:picMk id="40" creationId="{3E1FB9CB-ECD6-E29C-EFFC-23086645B54D}"/>
          </ac:picMkLst>
        </pc:picChg>
        <pc:picChg chg="add mod">
          <ac:chgData name="Pedro Marques" userId="8142f7c1-cc98-4289-8615-2290b459c7e2" providerId="ADAL" clId="{CBAE05E9-69D0-4CC9-8D93-CD0DC3082950}" dt="2023-10-31T09:01:59.906" v="8"/>
          <ac:picMkLst>
            <pc:docMk/>
            <pc:sldMk cId="138082511" sldId="332"/>
            <ac:picMk id="41" creationId="{F4E4F4E3-060A-05C4-ABD3-8A7C8B9E5911}"/>
          </ac:picMkLst>
        </pc:picChg>
      </pc:sldChg>
      <pc:sldMasterChg chg="del delSldLayout">
        <pc:chgData name="Pedro Marques" userId="8142f7c1-cc98-4289-8615-2290b459c7e2" providerId="ADAL" clId="{CBAE05E9-69D0-4CC9-8D93-CD0DC3082950}" dt="2023-10-31T08:57:34.378" v="2" actId="2696"/>
        <pc:sldMasterMkLst>
          <pc:docMk/>
          <pc:sldMasterMk cId="537297308" sldId="2147483648"/>
        </pc:sldMasterMkLst>
        <pc:sldLayoutChg chg="del">
          <pc:chgData name="Pedro Marques" userId="8142f7c1-cc98-4289-8615-2290b459c7e2" providerId="ADAL" clId="{CBAE05E9-69D0-4CC9-8D93-CD0DC3082950}" dt="2023-10-31T08:57:34.378" v="2" actId="2696"/>
          <pc:sldLayoutMkLst>
            <pc:docMk/>
            <pc:sldMasterMk cId="537297308" sldId="2147483648"/>
            <pc:sldLayoutMk cId="3776996277" sldId="2147483649"/>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3749196818" sldId="2147483650"/>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3337027581" sldId="2147483651"/>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3906202010" sldId="2147483652"/>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4213221791" sldId="2147483653"/>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4039181973" sldId="2147483654"/>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1283506217" sldId="2147483655"/>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3328647719" sldId="2147483656"/>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1928984429" sldId="2147483657"/>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204196338" sldId="2147483658"/>
          </pc:sldLayoutMkLst>
        </pc:sldLayoutChg>
        <pc:sldLayoutChg chg="del">
          <pc:chgData name="Pedro Marques" userId="8142f7c1-cc98-4289-8615-2290b459c7e2" providerId="ADAL" clId="{CBAE05E9-69D0-4CC9-8D93-CD0DC3082950}" dt="2023-10-31T08:57:34.378" v="2" actId="2696"/>
          <pc:sldLayoutMkLst>
            <pc:docMk/>
            <pc:sldMasterMk cId="537297308" sldId="2147483648"/>
            <pc:sldLayoutMk cId="160993768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44789-36E3-484F-8A3E-E00151127803}"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6F9AB-D28F-4D16-ABAE-4369574101DF}" type="slidenum">
              <a:rPr lang="en-US" smtClean="0"/>
              <a:t>‹#›</a:t>
            </a:fld>
            <a:endParaRPr lang="en-US"/>
          </a:p>
        </p:txBody>
      </p:sp>
    </p:spTree>
    <p:extLst>
      <p:ext uri="{BB962C8B-B14F-4D97-AF65-F5344CB8AC3E}">
        <p14:creationId xmlns:p14="http://schemas.microsoft.com/office/powerpoint/2010/main" val="128469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25.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26.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27.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28.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29.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30.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31.xml"/><Relationship Id="rId1" Type="http://purl.oclc.org/ooxml/officeDocument/relationships/notesMaster" Target="../notesMasters/notesMaster1.xml"/></Relationships>
</file>

<file path=ppt/notesSlides/_rels/notesSlide24.xml.rels><?xml version="1.0" encoding="UTF-8" standalone="yes"?>
<Relationships xmlns="http://schemas.openxmlformats.org/package/2006/relationships"><Relationship Id="rId2" Type="http://purl.oclc.org/ooxml/officeDocument/relationships/slide" Target="../slides/slide32.xml"/><Relationship Id="rId1" Type="http://purl.oclc.org/ooxml/officeDocument/relationships/notesMaster" Target="../notesMasters/notesMaster1.xml"/></Relationships>
</file>

<file path=ppt/notesSlides/_rels/notesSlide25.xml.rels><?xml version="1.0" encoding="UTF-8" standalone="yes"?>
<Relationships xmlns="http://schemas.openxmlformats.org/package/2006/relationships"><Relationship Id="rId2" Type="http://purl.oclc.org/ooxml/officeDocument/relationships/slide" Target="../slides/slide33.xml"/><Relationship Id="rId1" Type="http://purl.oclc.org/ooxml/officeDocument/relationships/notesMaster" Target="../notesMasters/notesMaster1.xml"/></Relationships>
</file>

<file path=ppt/notesSlides/_rels/notesSlide26.xml.rels><?xml version="1.0" encoding="UTF-8" standalone="yes"?>
<Relationships xmlns="http://schemas.openxmlformats.org/package/2006/relationships"><Relationship Id="rId2" Type="http://purl.oclc.org/ooxml/officeDocument/relationships/slide" Target="../slides/slide34.xml"/><Relationship Id="rId1" Type="http://purl.oclc.org/ooxml/officeDocument/relationships/notesMaster" Target="../notesMasters/notesMaster1.xml"/></Relationships>
</file>

<file path=ppt/notesSlides/_rels/notesSlide27.xml.rels><?xml version="1.0" encoding="UTF-8" standalone="yes"?>
<Relationships xmlns="http://schemas.openxmlformats.org/package/2006/relationships"><Relationship Id="rId2" Type="http://purl.oclc.org/ooxml/officeDocument/relationships/slide" Target="../slides/slide36.xml"/><Relationship Id="rId1" Type="http://purl.oclc.org/ooxml/officeDocument/relationships/notesMaster" Target="../notesMasters/notesMaster1.xml"/></Relationships>
</file>

<file path=ppt/notesSlides/_rels/notesSlide28.xml.rels><?xml version="1.0" encoding="UTF-8" standalone="yes"?>
<Relationships xmlns="http://schemas.openxmlformats.org/package/2006/relationships"><Relationship Id="rId2" Type="http://purl.oclc.org/ooxml/officeDocument/relationships/slide" Target="../slides/slide37.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scenarios – same asset – one is authentic the other is rogue?</a:t>
            </a:r>
          </a:p>
          <a:p>
            <a:r>
              <a:rPr lang="en-CA"/>
              <a:t>How would your existing solution see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36880"/>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134745"/>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258079"/>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6687"/>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188763"/>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285%"/>
              </a:lnSpc>
            </a:pPr>
            <a:r>
              <a:rPr lang="en-US" sz="1600" b="1" dirty="0">
                <a:solidFill>
                  <a:srgbClr val="0A236D"/>
                </a:solidFill>
                <a:latin typeface="Arial"/>
                <a:ea typeface="Arial"/>
                <a:cs typeface="Arial"/>
                <a:sym typeface="Arial"/>
              </a:rPr>
              <a:t>Asset DNA</a:t>
            </a:r>
            <a:endParaRPr lang="en-US" sz="1800" dirty="0">
              <a:solidFill>
                <a:srgbClr val="0A236D"/>
              </a:solidFill>
            </a:endParaRPr>
          </a:p>
          <a:p>
            <a:pPr>
              <a:lnSpc>
                <a:spcPct val="145.454%"/>
              </a:lnSpc>
            </a:pPr>
            <a:r>
              <a:rPr lang="en-US" sz="1200" dirty="0">
                <a:solidFill>
                  <a:srgbClr val="0A236D"/>
                </a:solidFill>
                <a:latin typeface="Arial"/>
                <a:ea typeface="Arial"/>
                <a:cs typeface="Arial"/>
                <a:sym typeface="Arial"/>
              </a:rPr>
              <a:t>Sepio reveals the </a:t>
            </a:r>
            <a:r>
              <a:rPr lang="en-US" sz="1200" dirty="0">
                <a:solidFill>
                  <a:srgbClr val="0A236D"/>
                </a:solidFill>
              </a:rPr>
              <a:t>true i</a:t>
            </a:r>
            <a:r>
              <a:rPr lang="en-US" sz="1200" dirty="0">
                <a:solidFill>
                  <a:srgbClr val="0A236D"/>
                </a:solidFill>
                <a:latin typeface="Arial"/>
                <a:ea typeface="Arial"/>
                <a:cs typeface="Arial"/>
                <a:sym typeface="Arial"/>
              </a:rPr>
              <a:t>dentity of an asset based on physical layer properties that </a:t>
            </a:r>
            <a:r>
              <a:rPr lang="en-US" sz="1200" dirty="0">
                <a:solidFill>
                  <a:srgbClr val="0A236D"/>
                </a:solidFill>
              </a:rPr>
              <a:t>cannot be hidden or manipulated. U</a:t>
            </a:r>
            <a:r>
              <a:rPr lang="en-US" sz="1200" dirty="0">
                <a:solidFill>
                  <a:srgbClr val="0A236D"/>
                </a:solidFill>
                <a:latin typeface="Arial"/>
                <a:ea typeface="Arial"/>
                <a:cs typeface="Arial"/>
                <a:sym typeface="Arial"/>
              </a:rPr>
              <a:t>ntainted by misleading profile perceptions and erroneous behavioral assumptions, Sepio is providing </a:t>
            </a:r>
            <a:r>
              <a:rPr lang="en-US" sz="1200" dirty="0">
                <a:solidFill>
                  <a:srgbClr val="0A236D"/>
                </a:solidFill>
              </a:rPr>
              <a:t>you with</a:t>
            </a:r>
            <a:r>
              <a:rPr lang="en-US" sz="1200" dirty="0">
                <a:solidFill>
                  <a:srgbClr val="0A236D"/>
                </a:solidFill>
                <a:latin typeface="Arial"/>
                <a:ea typeface="Arial"/>
                <a:cs typeface="Arial"/>
                <a:sym typeface="Arial"/>
              </a:rPr>
              <a:t> reliable</a:t>
            </a:r>
            <a:r>
              <a:rPr lang="en-US" sz="1200" dirty="0">
                <a:solidFill>
                  <a:srgbClr val="0A236D"/>
                </a:solidFill>
              </a:rPr>
              <a:t>, </a:t>
            </a:r>
            <a:r>
              <a:rPr lang="en-US" sz="1200" dirty="0">
                <a:solidFill>
                  <a:srgbClr val="0A236D"/>
                </a:solidFill>
                <a:latin typeface="Arial"/>
                <a:ea typeface="Arial"/>
                <a:cs typeface="Arial"/>
                <a:sym typeface="Arial"/>
              </a:rPr>
              <a:t>accurate visibility. </a:t>
            </a:r>
            <a:endParaRPr lang="en-US" sz="1600" dirty="0">
              <a:solidFill>
                <a:srgbClr val="0A236D"/>
              </a:solidFill>
              <a:latin typeface="Arial"/>
              <a:ea typeface="Arial"/>
              <a:cs typeface="Arial"/>
              <a:sym typeface="Arial"/>
            </a:endParaRPr>
          </a:p>
          <a:p>
            <a:pPr>
              <a:lnSpc>
                <a:spcPct val="114.285%"/>
              </a:lnSpc>
            </a:pPr>
            <a:endParaRPr lang="en-US" sz="1600" dirty="0">
              <a:solidFill>
                <a:srgbClr val="0A236D"/>
              </a:solidFill>
              <a:latin typeface="Arial"/>
              <a:ea typeface="Arial"/>
              <a:cs typeface="Arial"/>
              <a:sym typeface="Arial"/>
            </a:endParaRPr>
          </a:p>
          <a:p>
            <a:pPr>
              <a:lnSpc>
                <a:spcPct val="114.285%"/>
              </a:lnSpc>
            </a:pPr>
            <a:endParaRPr lang="en-US" sz="1600" dirty="0">
              <a:solidFill>
                <a:srgbClr val="0A236D"/>
              </a:solidFill>
              <a:latin typeface="Arial"/>
              <a:ea typeface="Arial"/>
              <a:cs typeface="Arial"/>
              <a:sym typeface="Arial"/>
            </a:endParaRPr>
          </a:p>
          <a:p>
            <a:pPr>
              <a:lnSpc>
                <a:spcPct val="114.285%"/>
              </a:lnSpc>
            </a:pPr>
            <a:r>
              <a:rPr lang="en-US" sz="1600" b="1" dirty="0">
                <a:solidFill>
                  <a:srgbClr val="0A236D"/>
                </a:solidFill>
                <a:latin typeface="Arial"/>
                <a:ea typeface="Arial"/>
                <a:cs typeface="Arial"/>
                <a:sym typeface="Arial"/>
              </a:rPr>
              <a:t>Risk assessing</a:t>
            </a:r>
            <a:endParaRPr lang="en-US" sz="1800" dirty="0">
              <a:solidFill>
                <a:srgbClr val="0A236D"/>
              </a:solidFill>
            </a:endParaRPr>
          </a:p>
          <a:p>
            <a:pPr>
              <a:lnSpc>
                <a:spcPct val="145.454%"/>
              </a:lnSpc>
            </a:pPr>
            <a:r>
              <a:rPr lang="en-US" sz="1200" dirty="0">
                <a:solidFill>
                  <a:srgbClr val="0A236D"/>
                </a:solidFill>
                <a:latin typeface="Arial"/>
                <a:ea typeface="Arial"/>
                <a:cs typeface="Arial"/>
                <a:sym typeface="Arial"/>
              </a:rPr>
              <a:t>Using patented algorithms and advanced machine learning models, Sepio </a:t>
            </a:r>
            <a:r>
              <a:rPr lang="en-US" sz="1200" dirty="0">
                <a:solidFill>
                  <a:srgbClr val="0A236D"/>
                </a:solidFill>
              </a:rPr>
              <a:t>calculator</a:t>
            </a:r>
            <a:r>
              <a:rPr lang="en-US" sz="1200" dirty="0">
                <a:solidFill>
                  <a:srgbClr val="0A236D"/>
                </a:solidFill>
                <a:latin typeface="Arial"/>
                <a:ea typeface="Arial"/>
                <a:cs typeface="Arial"/>
                <a:sym typeface="Arial"/>
              </a:rPr>
              <a:t> ris</a:t>
            </a:r>
            <a:r>
              <a:rPr lang="en-US" sz="1200" dirty="0">
                <a:solidFill>
                  <a:srgbClr val="0A236D"/>
                </a:solidFill>
              </a:rPr>
              <a:t>k by</a:t>
            </a:r>
            <a:r>
              <a:rPr lang="en-US" sz="1200" dirty="0">
                <a:solidFill>
                  <a:srgbClr val="0A236D"/>
                </a:solidFill>
                <a:latin typeface="Arial"/>
                <a:ea typeface="Arial"/>
                <a:cs typeface="Arial"/>
                <a:sym typeface="Arial"/>
              </a:rPr>
              <a:t> evalua</a:t>
            </a:r>
            <a:r>
              <a:rPr lang="en-US" sz="1200" dirty="0">
                <a:solidFill>
                  <a:srgbClr val="0A236D"/>
                </a:solidFill>
              </a:rPr>
              <a:t>ting</a:t>
            </a:r>
            <a:r>
              <a:rPr lang="en-US" sz="1200" dirty="0">
                <a:solidFill>
                  <a:srgbClr val="0A236D"/>
                </a:solidFill>
                <a:latin typeface="Arial"/>
                <a:ea typeface="Arial"/>
                <a:cs typeface="Arial"/>
                <a:sym typeface="Arial"/>
              </a:rPr>
              <a:t> each asset’s DNA</a:t>
            </a:r>
            <a:r>
              <a:rPr lang="en-US" sz="1200" dirty="0">
                <a:solidFill>
                  <a:srgbClr val="0A236D"/>
                </a:solidFill>
              </a:rPr>
              <a:t>, </a:t>
            </a:r>
            <a:r>
              <a:rPr lang="en-US" sz="1200" dirty="0">
                <a:solidFill>
                  <a:srgbClr val="0A236D"/>
                </a:solidFill>
                <a:latin typeface="Arial"/>
                <a:ea typeface="Arial"/>
                <a:cs typeface="Arial"/>
                <a:sym typeface="Arial"/>
              </a:rPr>
              <a:t>predict</a:t>
            </a:r>
            <a:r>
              <a:rPr lang="en-US" sz="1200" dirty="0">
                <a:solidFill>
                  <a:srgbClr val="0A236D"/>
                </a:solidFill>
              </a:rPr>
              <a:t>ing</a:t>
            </a:r>
            <a:r>
              <a:rPr lang="en-US" sz="1200" dirty="0">
                <a:solidFill>
                  <a:srgbClr val="0A236D"/>
                </a:solidFill>
                <a:latin typeface="Arial"/>
                <a:ea typeface="Arial"/>
                <a:cs typeface="Arial"/>
                <a:sym typeface="Arial"/>
              </a:rPr>
              <a:t> its physical pattern, and analyzing how greatly it differs from the observed pattern</a:t>
            </a:r>
            <a:r>
              <a:rPr lang="en-US" sz="1200" dirty="0">
                <a:solidFill>
                  <a:srgbClr val="0A236D"/>
                </a:solidFill>
              </a:rPr>
              <a:t>.</a:t>
            </a:r>
            <a:endParaRPr lang="en-US" sz="1800" dirty="0">
              <a:solidFill>
                <a:srgbClr val="0A236D"/>
              </a:solidFill>
            </a:endParaRPr>
          </a:p>
          <a:p>
            <a:pPr>
              <a:lnSpc>
                <a:spcPct val="145.454%"/>
              </a:lnSpc>
            </a:pPr>
            <a:endParaRPr lang="en-US" sz="1200" dirty="0">
              <a:solidFill>
                <a:srgbClr val="0A236D"/>
              </a:solidFill>
              <a:latin typeface="Arial"/>
              <a:ea typeface="Arial"/>
              <a:cs typeface="Arial"/>
              <a:sym typeface="Arial"/>
            </a:endParaRPr>
          </a:p>
          <a:p>
            <a:pPr>
              <a:lnSpc>
                <a:spcPct val="114.285%"/>
              </a:lnSpc>
            </a:pPr>
            <a:endParaRPr lang="en-US" sz="1600" dirty="0">
              <a:solidFill>
                <a:srgbClr val="0A236D"/>
              </a:solidFill>
              <a:latin typeface="Arial"/>
              <a:ea typeface="Arial"/>
              <a:cs typeface="Arial"/>
              <a:sym typeface="Arial"/>
            </a:endParaRPr>
          </a:p>
          <a:p>
            <a:pPr>
              <a:lnSpc>
                <a:spcPct val="114.285%"/>
              </a:lnSpc>
            </a:pPr>
            <a:r>
              <a:rPr lang="en-US" sz="1600" b="1" dirty="0">
                <a:solidFill>
                  <a:srgbClr val="0A236D"/>
                </a:solidFill>
                <a:latin typeface="Arial"/>
                <a:ea typeface="Arial"/>
                <a:cs typeface="Arial"/>
                <a:sym typeface="Arial"/>
              </a:rPr>
              <a:t>Asset mapping</a:t>
            </a:r>
            <a:endParaRPr lang="en-US" sz="1800" dirty="0">
              <a:solidFill>
                <a:srgbClr val="0A236D"/>
              </a:solidFill>
            </a:endParaRPr>
          </a:p>
          <a:p>
            <a:pPr>
              <a:lnSpc>
                <a:spcPct val="145.454%"/>
              </a:lnSpc>
            </a:pPr>
            <a:r>
              <a:rPr lang="en-US" sz="1200" dirty="0">
                <a:solidFill>
                  <a:srgbClr val="0A236D"/>
                </a:solidFill>
                <a:latin typeface="Arial"/>
                <a:ea typeface="Arial"/>
                <a:cs typeface="Arial"/>
                <a:sym typeface="Arial"/>
              </a:rPr>
              <a:t>Sepio collects and an</a:t>
            </a:r>
            <a:r>
              <a:rPr lang="en-US" sz="1200" dirty="0">
                <a:solidFill>
                  <a:srgbClr val="0A236D"/>
                </a:solidFill>
              </a:rPr>
              <a:t>alyzes </a:t>
            </a:r>
            <a:r>
              <a:rPr lang="en-US" sz="1200" dirty="0">
                <a:solidFill>
                  <a:srgbClr val="0A236D"/>
                </a:solidFill>
                <a:latin typeface="Arial"/>
                <a:ea typeface="Arial"/>
                <a:cs typeface="Arial"/>
                <a:sym typeface="Arial"/>
              </a:rPr>
              <a:t> </a:t>
            </a:r>
            <a:r>
              <a:rPr lang="en-US" sz="1200" dirty="0">
                <a:solidFill>
                  <a:srgbClr val="0A236D"/>
                </a:solidFill>
                <a:latin typeface="Arial"/>
                <a:ea typeface="Arial"/>
                <a:cs typeface="Arial"/>
                <a:sym typeface="Arial"/>
                <a:extLst>
                  <a:ext uri="http://customooxmlschemas.google.com/">
                    <go:slidesCustomData xmlns:a="http://schemas.openxmlformats.org/drawingml/2006/main" xmlns:r="http://schemas.openxmlformats.org/officeDocument/2006/relationships" xmlns:p="http://schemas.openxmlformats.org/presentationml/2006/main"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anonymi</a:t>
            </a:r>
            <a:r>
              <a:rPr lang="en-US" sz="1200" dirty="0">
                <a:solidFill>
                  <a:srgbClr val="0A236D"/>
                </a:solidFill>
                <a:extLst>
                  <a:ext uri="http://customooxmlschemas.google.com/">
                    <go:slidesCustomData xmlns:a="http://schemas.openxmlformats.org/drawingml/2006/main" xmlns:r="http://schemas.openxmlformats.org/officeDocument/2006/relationships" xmlns:p="http://schemas.openxmlformats.org/presentationml/2006/main"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zed</a:t>
            </a:r>
            <a:r>
              <a:rPr lang="en-US" sz="1200" dirty="0">
                <a:solidFill>
                  <a:srgbClr val="0A236D"/>
                </a:solidFill>
                <a:latin typeface="Arial"/>
                <a:ea typeface="Arial"/>
                <a:cs typeface="Arial"/>
                <a:sym typeface="Arial"/>
              </a:rPr>
              <a:t> data from customers </a:t>
            </a:r>
            <a:r>
              <a:rPr lang="en-US" sz="1200" dirty="0">
                <a:solidFill>
                  <a:srgbClr val="0A236D"/>
                </a:solidFill>
              </a:rPr>
              <a:t>across all industries</a:t>
            </a:r>
            <a:r>
              <a:rPr lang="en-US" sz="1200" dirty="0">
                <a:solidFill>
                  <a:srgbClr val="0A236D"/>
                </a:solidFill>
                <a:latin typeface="Arial"/>
                <a:ea typeface="Arial"/>
                <a:cs typeface="Arial"/>
                <a:sym typeface="Arial"/>
              </a:rPr>
              <a:t>, </a:t>
            </a:r>
            <a:r>
              <a:rPr lang="en-US" sz="1200" dirty="0">
                <a:solidFill>
                  <a:srgbClr val="0A236D"/>
                </a:solidFill>
              </a:rPr>
              <a:t>(</a:t>
            </a:r>
            <a:r>
              <a:rPr lang="en-US" sz="1200" dirty="0">
                <a:solidFill>
                  <a:srgbClr val="0A236D"/>
                </a:solidFill>
                <a:latin typeface="Arial"/>
                <a:ea typeface="Arial"/>
                <a:cs typeface="Arial"/>
                <a:sym typeface="Arial"/>
              </a:rPr>
              <a:t>200M+ data entries) </a:t>
            </a:r>
            <a:r>
              <a:rPr lang="en-US" sz="1200" dirty="0">
                <a:solidFill>
                  <a:srgbClr val="0A236D"/>
                </a:solidFill>
              </a:rPr>
              <a:t>and </a:t>
            </a:r>
            <a:r>
              <a:rPr lang="en-US" sz="1200" dirty="0">
                <a:solidFill>
                  <a:srgbClr val="0A236D"/>
                </a:solidFill>
                <a:latin typeface="Arial"/>
                <a:ea typeface="Arial"/>
                <a:cs typeface="Arial"/>
                <a:sym typeface="Arial"/>
              </a:rPr>
              <a:t>learns from local data on each installation, so the machine learning models and algorithms are </a:t>
            </a:r>
            <a:r>
              <a:rPr lang="en-US" sz="1200" dirty="0">
                <a:solidFill>
                  <a:srgbClr val="0A236D"/>
                </a:solidFill>
              </a:rPr>
              <a:t>continuously </a:t>
            </a:r>
            <a:r>
              <a:rPr lang="en-US" sz="1200" dirty="0">
                <a:solidFill>
                  <a:srgbClr val="0A236D"/>
                </a:solidFill>
                <a:latin typeface="Arial"/>
                <a:ea typeface="Arial"/>
                <a:cs typeface="Arial"/>
                <a:sym typeface="Arial"/>
              </a:rPr>
              <a:t>updated, resulting in an extremely low false positive rate.</a:t>
            </a:r>
            <a:endParaRPr lang="en-US" sz="1600" dirty="0">
              <a:solidFill>
                <a:srgbClr val="0A236D"/>
              </a:solidFill>
              <a:latin typeface="Arial"/>
              <a:ea typeface="Arial"/>
              <a:cs typeface="Arial"/>
              <a:sym typeface="Arial"/>
            </a:endParaRPr>
          </a:p>
          <a:p>
            <a:pPr marL="228580" indent="-228580" defTabSz="914318">
              <a:lnSpc>
                <a:spcPct val="90%"/>
              </a:lnSpc>
              <a:spcBef>
                <a:spcPts val="1000"/>
              </a:spcBef>
              <a:buClrTx/>
              <a:buSzTx/>
              <a:buFont typeface="Arial"/>
              <a:buAutoNum type="arabicPeriod"/>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01211"/>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285%"/>
              </a:lnSpc>
            </a:pPr>
            <a:r>
              <a:rPr lang="en-US" sz="1600" b="1" dirty="0">
                <a:solidFill>
                  <a:srgbClr val="0A236D"/>
                </a:solidFill>
                <a:latin typeface="Arial"/>
                <a:ea typeface="Arial"/>
                <a:cs typeface="Arial"/>
                <a:sym typeface="Arial"/>
              </a:rPr>
              <a:t>Asset DNA</a:t>
            </a:r>
            <a:endParaRPr lang="en-US" sz="1800" dirty="0">
              <a:solidFill>
                <a:srgbClr val="0A236D"/>
              </a:solidFill>
            </a:endParaRPr>
          </a:p>
          <a:p>
            <a:pPr>
              <a:lnSpc>
                <a:spcPct val="145.454%"/>
              </a:lnSpc>
            </a:pPr>
            <a:r>
              <a:rPr lang="en-US" sz="1200" dirty="0">
                <a:solidFill>
                  <a:srgbClr val="0A236D"/>
                </a:solidFill>
                <a:latin typeface="Arial"/>
                <a:ea typeface="Arial"/>
                <a:cs typeface="Arial"/>
                <a:sym typeface="Arial"/>
              </a:rPr>
              <a:t>Sepio reveals the </a:t>
            </a:r>
            <a:r>
              <a:rPr lang="en-US" sz="1200" dirty="0">
                <a:solidFill>
                  <a:srgbClr val="0A236D"/>
                </a:solidFill>
              </a:rPr>
              <a:t>true i</a:t>
            </a:r>
            <a:r>
              <a:rPr lang="en-US" sz="1200" dirty="0">
                <a:solidFill>
                  <a:srgbClr val="0A236D"/>
                </a:solidFill>
                <a:latin typeface="Arial"/>
                <a:ea typeface="Arial"/>
                <a:cs typeface="Arial"/>
                <a:sym typeface="Arial"/>
              </a:rPr>
              <a:t>dentity of an asset based on physical layer properties that </a:t>
            </a:r>
            <a:r>
              <a:rPr lang="en-US" sz="1200" dirty="0">
                <a:solidFill>
                  <a:srgbClr val="0A236D"/>
                </a:solidFill>
              </a:rPr>
              <a:t>cannot be hidden or manipulated. U</a:t>
            </a:r>
            <a:r>
              <a:rPr lang="en-US" sz="1200" dirty="0">
                <a:solidFill>
                  <a:srgbClr val="0A236D"/>
                </a:solidFill>
                <a:latin typeface="Arial"/>
                <a:ea typeface="Arial"/>
                <a:cs typeface="Arial"/>
                <a:sym typeface="Arial"/>
              </a:rPr>
              <a:t>ntainted by misleading profile perceptions and erroneous behavioral assumptions, Sepio is providing </a:t>
            </a:r>
            <a:r>
              <a:rPr lang="en-US" sz="1200" dirty="0">
                <a:solidFill>
                  <a:srgbClr val="0A236D"/>
                </a:solidFill>
              </a:rPr>
              <a:t>you with</a:t>
            </a:r>
            <a:r>
              <a:rPr lang="en-US" sz="1200" dirty="0">
                <a:solidFill>
                  <a:srgbClr val="0A236D"/>
                </a:solidFill>
                <a:latin typeface="Arial"/>
                <a:ea typeface="Arial"/>
                <a:cs typeface="Arial"/>
                <a:sym typeface="Arial"/>
              </a:rPr>
              <a:t> reliable</a:t>
            </a:r>
            <a:r>
              <a:rPr lang="en-US" sz="1200" dirty="0">
                <a:solidFill>
                  <a:srgbClr val="0A236D"/>
                </a:solidFill>
              </a:rPr>
              <a:t>, </a:t>
            </a:r>
            <a:r>
              <a:rPr lang="en-US" sz="1200" dirty="0">
                <a:solidFill>
                  <a:srgbClr val="0A236D"/>
                </a:solidFill>
                <a:latin typeface="Arial"/>
                <a:ea typeface="Arial"/>
                <a:cs typeface="Arial"/>
                <a:sym typeface="Arial"/>
              </a:rPr>
              <a:t>accurate visibility. </a:t>
            </a:r>
            <a:endParaRPr lang="en-US" sz="1600" dirty="0">
              <a:solidFill>
                <a:srgbClr val="0A236D"/>
              </a:solidFill>
              <a:latin typeface="Arial"/>
              <a:ea typeface="Arial"/>
              <a:cs typeface="Arial"/>
              <a:sym typeface="Arial"/>
            </a:endParaRPr>
          </a:p>
          <a:p>
            <a:pPr>
              <a:lnSpc>
                <a:spcPct val="114.285%"/>
              </a:lnSpc>
            </a:pPr>
            <a:endParaRPr lang="en-US" sz="1600" dirty="0">
              <a:solidFill>
                <a:srgbClr val="0A236D"/>
              </a:solidFill>
              <a:latin typeface="Arial"/>
              <a:ea typeface="Arial"/>
              <a:cs typeface="Arial"/>
              <a:sym typeface="Arial"/>
            </a:endParaRPr>
          </a:p>
          <a:p>
            <a:pPr>
              <a:lnSpc>
                <a:spcPct val="114.285%"/>
              </a:lnSpc>
            </a:pPr>
            <a:endParaRPr lang="en-US" sz="1600" dirty="0">
              <a:solidFill>
                <a:srgbClr val="0A236D"/>
              </a:solidFill>
              <a:latin typeface="Arial"/>
              <a:ea typeface="Arial"/>
              <a:cs typeface="Arial"/>
              <a:sym typeface="Arial"/>
            </a:endParaRPr>
          </a:p>
          <a:p>
            <a:pPr>
              <a:lnSpc>
                <a:spcPct val="114.285%"/>
              </a:lnSpc>
            </a:pPr>
            <a:r>
              <a:rPr lang="en-US" sz="1600" b="1" dirty="0">
                <a:solidFill>
                  <a:srgbClr val="0A236D"/>
                </a:solidFill>
                <a:latin typeface="Arial"/>
                <a:ea typeface="Arial"/>
                <a:cs typeface="Arial"/>
                <a:sym typeface="Arial"/>
              </a:rPr>
              <a:t>Risk assessing</a:t>
            </a:r>
            <a:endParaRPr lang="en-US" sz="1800" dirty="0">
              <a:solidFill>
                <a:srgbClr val="0A236D"/>
              </a:solidFill>
            </a:endParaRPr>
          </a:p>
          <a:p>
            <a:pPr>
              <a:lnSpc>
                <a:spcPct val="145.454%"/>
              </a:lnSpc>
            </a:pPr>
            <a:r>
              <a:rPr lang="en-US" sz="1200" dirty="0">
                <a:solidFill>
                  <a:srgbClr val="0A236D"/>
                </a:solidFill>
                <a:latin typeface="Arial"/>
                <a:ea typeface="Arial"/>
                <a:cs typeface="Arial"/>
                <a:sym typeface="Arial"/>
              </a:rPr>
              <a:t>Using patented algorithms and advanced machine learning models, Sepio </a:t>
            </a:r>
            <a:r>
              <a:rPr lang="en-US" sz="1200" dirty="0">
                <a:solidFill>
                  <a:srgbClr val="0A236D"/>
                </a:solidFill>
              </a:rPr>
              <a:t>calculator</a:t>
            </a:r>
            <a:r>
              <a:rPr lang="en-US" sz="1200" dirty="0">
                <a:solidFill>
                  <a:srgbClr val="0A236D"/>
                </a:solidFill>
                <a:latin typeface="Arial"/>
                <a:ea typeface="Arial"/>
                <a:cs typeface="Arial"/>
                <a:sym typeface="Arial"/>
              </a:rPr>
              <a:t> ris</a:t>
            </a:r>
            <a:r>
              <a:rPr lang="en-US" sz="1200" dirty="0">
                <a:solidFill>
                  <a:srgbClr val="0A236D"/>
                </a:solidFill>
              </a:rPr>
              <a:t>k by</a:t>
            </a:r>
            <a:r>
              <a:rPr lang="en-US" sz="1200" dirty="0">
                <a:solidFill>
                  <a:srgbClr val="0A236D"/>
                </a:solidFill>
                <a:latin typeface="Arial"/>
                <a:ea typeface="Arial"/>
                <a:cs typeface="Arial"/>
                <a:sym typeface="Arial"/>
              </a:rPr>
              <a:t> evalua</a:t>
            </a:r>
            <a:r>
              <a:rPr lang="en-US" sz="1200" dirty="0">
                <a:solidFill>
                  <a:srgbClr val="0A236D"/>
                </a:solidFill>
              </a:rPr>
              <a:t>ting</a:t>
            </a:r>
            <a:r>
              <a:rPr lang="en-US" sz="1200" dirty="0">
                <a:solidFill>
                  <a:srgbClr val="0A236D"/>
                </a:solidFill>
                <a:latin typeface="Arial"/>
                <a:ea typeface="Arial"/>
                <a:cs typeface="Arial"/>
                <a:sym typeface="Arial"/>
              </a:rPr>
              <a:t> each asset’s DNA</a:t>
            </a:r>
            <a:r>
              <a:rPr lang="en-US" sz="1200" dirty="0">
                <a:solidFill>
                  <a:srgbClr val="0A236D"/>
                </a:solidFill>
              </a:rPr>
              <a:t>, </a:t>
            </a:r>
            <a:r>
              <a:rPr lang="en-US" sz="1200" dirty="0">
                <a:solidFill>
                  <a:srgbClr val="0A236D"/>
                </a:solidFill>
                <a:latin typeface="Arial"/>
                <a:ea typeface="Arial"/>
                <a:cs typeface="Arial"/>
                <a:sym typeface="Arial"/>
              </a:rPr>
              <a:t>predict</a:t>
            </a:r>
            <a:r>
              <a:rPr lang="en-US" sz="1200" dirty="0">
                <a:solidFill>
                  <a:srgbClr val="0A236D"/>
                </a:solidFill>
              </a:rPr>
              <a:t>ing</a:t>
            </a:r>
            <a:r>
              <a:rPr lang="en-US" sz="1200" dirty="0">
                <a:solidFill>
                  <a:srgbClr val="0A236D"/>
                </a:solidFill>
                <a:latin typeface="Arial"/>
                <a:ea typeface="Arial"/>
                <a:cs typeface="Arial"/>
                <a:sym typeface="Arial"/>
              </a:rPr>
              <a:t> its physical pattern, and analyzing how greatly it differs from the observed pattern</a:t>
            </a:r>
            <a:r>
              <a:rPr lang="en-US" sz="1200" dirty="0">
                <a:solidFill>
                  <a:srgbClr val="0A236D"/>
                </a:solidFill>
              </a:rPr>
              <a:t>.</a:t>
            </a:r>
            <a:endParaRPr lang="en-US" sz="1800" dirty="0">
              <a:solidFill>
                <a:srgbClr val="0A236D"/>
              </a:solidFill>
            </a:endParaRPr>
          </a:p>
          <a:p>
            <a:pPr>
              <a:lnSpc>
                <a:spcPct val="145.454%"/>
              </a:lnSpc>
            </a:pPr>
            <a:endParaRPr lang="en-US" sz="1200" dirty="0">
              <a:solidFill>
                <a:srgbClr val="0A236D"/>
              </a:solidFill>
              <a:latin typeface="Arial"/>
              <a:ea typeface="Arial"/>
              <a:cs typeface="Arial"/>
              <a:sym typeface="Arial"/>
            </a:endParaRPr>
          </a:p>
          <a:p>
            <a:pPr>
              <a:lnSpc>
                <a:spcPct val="114.285%"/>
              </a:lnSpc>
            </a:pPr>
            <a:endParaRPr lang="en-US" sz="1600" dirty="0">
              <a:solidFill>
                <a:srgbClr val="0A236D"/>
              </a:solidFill>
              <a:latin typeface="Arial"/>
              <a:ea typeface="Arial"/>
              <a:cs typeface="Arial"/>
              <a:sym typeface="Arial"/>
            </a:endParaRPr>
          </a:p>
          <a:p>
            <a:pPr>
              <a:lnSpc>
                <a:spcPct val="114.285%"/>
              </a:lnSpc>
            </a:pPr>
            <a:r>
              <a:rPr lang="en-US" sz="1600" b="1" dirty="0">
                <a:solidFill>
                  <a:srgbClr val="0A236D"/>
                </a:solidFill>
                <a:latin typeface="Arial"/>
                <a:ea typeface="Arial"/>
                <a:cs typeface="Arial"/>
                <a:sym typeface="Arial"/>
              </a:rPr>
              <a:t>Asset mapping</a:t>
            </a:r>
            <a:endParaRPr lang="en-US" sz="1800" dirty="0">
              <a:solidFill>
                <a:srgbClr val="0A236D"/>
              </a:solidFill>
            </a:endParaRPr>
          </a:p>
          <a:p>
            <a:pPr>
              <a:lnSpc>
                <a:spcPct val="145.454%"/>
              </a:lnSpc>
            </a:pPr>
            <a:r>
              <a:rPr lang="en-US" sz="1200" dirty="0">
                <a:solidFill>
                  <a:srgbClr val="0A236D"/>
                </a:solidFill>
                <a:latin typeface="Arial"/>
                <a:ea typeface="Arial"/>
                <a:cs typeface="Arial"/>
                <a:sym typeface="Arial"/>
              </a:rPr>
              <a:t>Sepio collects and an</a:t>
            </a:r>
            <a:r>
              <a:rPr lang="en-US" sz="1200" dirty="0">
                <a:solidFill>
                  <a:srgbClr val="0A236D"/>
                </a:solidFill>
              </a:rPr>
              <a:t>alyzes </a:t>
            </a:r>
            <a:r>
              <a:rPr lang="en-US" sz="1200" dirty="0">
                <a:solidFill>
                  <a:srgbClr val="0A236D"/>
                </a:solidFill>
                <a:latin typeface="Arial"/>
                <a:ea typeface="Arial"/>
                <a:cs typeface="Arial"/>
                <a:sym typeface="Arial"/>
              </a:rPr>
              <a:t> </a:t>
            </a:r>
            <a:r>
              <a:rPr lang="en-US" sz="1200" dirty="0">
                <a:solidFill>
                  <a:srgbClr val="0A236D"/>
                </a:solidFill>
                <a:latin typeface="Arial"/>
                <a:ea typeface="Arial"/>
                <a:cs typeface="Arial"/>
                <a:sym typeface="Arial"/>
                <a:extLst>
                  <a:ext uri="http://customooxmlschemas.google.com/">
                    <go:slidesCustomData xmlns:a="http://schemas.openxmlformats.org/drawingml/2006/main" xmlns:r="http://schemas.openxmlformats.org/officeDocument/2006/relationships" xmlns:p="http://schemas.openxmlformats.org/presentationml/2006/main"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anonymi</a:t>
            </a:r>
            <a:r>
              <a:rPr lang="en-US" sz="1200" dirty="0">
                <a:solidFill>
                  <a:srgbClr val="0A236D"/>
                </a:solidFill>
                <a:extLst>
                  <a:ext uri="http://customooxmlschemas.google.com/">
                    <go:slidesCustomData xmlns:a="http://schemas.openxmlformats.org/drawingml/2006/main" xmlns:r="http://schemas.openxmlformats.org/officeDocument/2006/relationships" xmlns:p="http://schemas.openxmlformats.org/presentationml/2006/main"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zed</a:t>
            </a:r>
            <a:r>
              <a:rPr lang="en-US" sz="1200" dirty="0">
                <a:solidFill>
                  <a:srgbClr val="0A236D"/>
                </a:solidFill>
                <a:latin typeface="Arial"/>
                <a:ea typeface="Arial"/>
                <a:cs typeface="Arial"/>
                <a:sym typeface="Arial"/>
              </a:rPr>
              <a:t> data from customers </a:t>
            </a:r>
            <a:r>
              <a:rPr lang="en-US" sz="1200" dirty="0">
                <a:solidFill>
                  <a:srgbClr val="0A236D"/>
                </a:solidFill>
              </a:rPr>
              <a:t>across all industries</a:t>
            </a:r>
            <a:r>
              <a:rPr lang="en-US" sz="1200" dirty="0">
                <a:solidFill>
                  <a:srgbClr val="0A236D"/>
                </a:solidFill>
                <a:latin typeface="Arial"/>
                <a:ea typeface="Arial"/>
                <a:cs typeface="Arial"/>
                <a:sym typeface="Arial"/>
              </a:rPr>
              <a:t>, </a:t>
            </a:r>
            <a:r>
              <a:rPr lang="en-US" sz="1200" dirty="0">
                <a:solidFill>
                  <a:srgbClr val="0A236D"/>
                </a:solidFill>
              </a:rPr>
              <a:t>(</a:t>
            </a:r>
            <a:r>
              <a:rPr lang="en-US" sz="1200" dirty="0">
                <a:solidFill>
                  <a:srgbClr val="0A236D"/>
                </a:solidFill>
                <a:latin typeface="Arial"/>
                <a:ea typeface="Arial"/>
                <a:cs typeface="Arial"/>
                <a:sym typeface="Arial"/>
              </a:rPr>
              <a:t>200M+ data entries) </a:t>
            </a:r>
            <a:r>
              <a:rPr lang="en-US" sz="1200" dirty="0">
                <a:solidFill>
                  <a:srgbClr val="0A236D"/>
                </a:solidFill>
              </a:rPr>
              <a:t>and </a:t>
            </a:r>
            <a:r>
              <a:rPr lang="en-US" sz="1200" dirty="0">
                <a:solidFill>
                  <a:srgbClr val="0A236D"/>
                </a:solidFill>
                <a:latin typeface="Arial"/>
                <a:ea typeface="Arial"/>
                <a:cs typeface="Arial"/>
                <a:sym typeface="Arial"/>
              </a:rPr>
              <a:t>learns from local data on each installation, so the machine learning models and algorithms are </a:t>
            </a:r>
            <a:r>
              <a:rPr lang="en-US" sz="1200" dirty="0">
                <a:solidFill>
                  <a:srgbClr val="0A236D"/>
                </a:solidFill>
              </a:rPr>
              <a:t>continuously </a:t>
            </a:r>
            <a:r>
              <a:rPr lang="en-US" sz="1200" dirty="0">
                <a:solidFill>
                  <a:srgbClr val="0A236D"/>
                </a:solidFill>
                <a:latin typeface="Arial"/>
                <a:ea typeface="Arial"/>
                <a:cs typeface="Arial"/>
                <a:sym typeface="Arial"/>
              </a:rPr>
              <a:t>updated, resulting in an extremely low false positive rate.</a:t>
            </a:r>
            <a:endParaRPr lang="en-US" sz="1600" dirty="0">
              <a:solidFill>
                <a:srgbClr val="0A236D"/>
              </a:solidFill>
              <a:latin typeface="Arial"/>
              <a:ea typeface="Arial"/>
              <a:cs typeface="Arial"/>
              <a:sym typeface="Arial"/>
            </a:endParaRPr>
          </a:p>
          <a:p>
            <a:pPr marL="228580" indent="-228580" defTabSz="914318">
              <a:lnSpc>
                <a:spcPct val="90%"/>
              </a:lnSpc>
              <a:spcBef>
                <a:spcPts val="1000"/>
              </a:spcBef>
              <a:buClrTx/>
              <a:buSzTx/>
              <a:buFont typeface="Arial"/>
              <a:buAutoNum type="arabicPeriod"/>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64500"/>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69760"/>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859815"/>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r>
              <a:rPr lang="en-US" sz="1300" dirty="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dirty="0">
                <a:solidFill>
                  <a:prstClr val="white"/>
                </a:solidFill>
                <a:latin typeface="Metropolis Thin" panose="00000500000000000000" pitchFamily="50" charset="0"/>
                <a:ea typeface="Calibri" panose="020F0502020204030204" pitchFamily="34" charset="0"/>
                <a:cs typeface="Arial" panose="020B0604020202020204" pitchFamily="34" charset="0"/>
              </a:rPr>
              <a:t> reveals the objective, true identity of an asset based on its physical layer properties, such as voltage, latency, and PoE. These properties cannot be hidden or manipulated. By harnessing the physical layer data source, </a:t>
            </a:r>
            <a:r>
              <a:rPr lang="en-US" sz="1300" dirty="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dirty="0">
                <a:solidFill>
                  <a:prstClr val="white"/>
                </a:solidFill>
                <a:latin typeface="Metropolis Thin" panose="00000500000000000000" pitchFamily="50" charset="0"/>
                <a:ea typeface="Calibri" panose="020F0502020204030204" pitchFamily="34" charset="0"/>
                <a:cs typeface="Arial" panose="020B0604020202020204" pitchFamily="34" charset="0"/>
              </a:rPr>
              <a:t> is untainted by misleading profile perceptions and erroneous behavioral assumptions, providing customers reliable and accurate visibility.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095867"/>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91"/>
              </a:lnSpc>
            </a:pP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Using patented algorithms and complex machine learning models, </a:t>
            </a: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evaluates each asset’s DNA and predicts its behavioral pattern, analyzing how greatly it differs from the observed behavior pattern to calculate its risk. </a:t>
            </a:r>
          </a:p>
          <a:p>
            <a:endParaRPr lang="en-CA"/>
          </a:p>
          <a:p>
            <a:pPr marL="0" indent="0" defTabSz="966612">
              <a:buClrTx/>
              <a:buSzTx/>
              <a:defRPr/>
            </a:pPr>
            <a:r>
              <a:rPr lang="en-US" sz="1300" err="1">
                <a:solidFill>
                  <a:srgbClr val="FFFFFF"/>
                </a:solidFill>
                <a:latin typeface="Arial"/>
                <a:ea typeface="Arial"/>
                <a:cs typeface="Arial"/>
                <a:sym typeface="Arial"/>
              </a:rPr>
              <a:t>Sepio</a:t>
            </a:r>
            <a:r>
              <a:rPr lang="en-US" sz="1300">
                <a:solidFill>
                  <a:srgbClr val="FFFFFF"/>
                </a:solidFill>
                <a:latin typeface="Arial"/>
                <a:ea typeface="Arial"/>
                <a:cs typeface="Arial"/>
                <a:sym typeface="Arial"/>
              </a:rPr>
              <a:t> collects and an</a:t>
            </a:r>
            <a:r>
              <a:rPr lang="en-US" sz="1300">
                <a:solidFill>
                  <a:srgbClr val="FFFFFF"/>
                </a:solidFill>
              </a:rPr>
              <a:t>alyzes </a:t>
            </a:r>
            <a:r>
              <a:rPr lang="en-US" sz="1300">
                <a:solidFill>
                  <a:srgbClr val="FFFFFF"/>
                </a:solidFill>
                <a:latin typeface="Arial"/>
                <a:ea typeface="Arial"/>
                <a:cs typeface="Arial"/>
                <a:sym typeface="Arial"/>
              </a:rPr>
              <a:t> </a:t>
            </a:r>
            <a:r>
              <a:rPr lang="en-US" sz="1300">
                <a:solidFill>
                  <a:srgbClr val="FFFFFF"/>
                </a:solidFill>
                <a:latin typeface="Arial"/>
                <a:ea typeface="Arial"/>
                <a:cs typeface="Arial"/>
                <a:sym typeface="Arial"/>
                <a:extLst>
                  <a:ext uri="http://customooxmlschemas.google.com/">
                    <go:slidesCustomData xmlns:a="http://schemas.openxmlformats.org/drawingml/2006/main"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0"/>
                  </a:ext>
                </a:extLst>
              </a:rPr>
              <a:t>anonymi</a:t>
            </a:r>
            <a:r>
              <a:rPr lang="en-US" sz="1300">
                <a:solidFill>
                  <a:srgbClr val="FFFFFF"/>
                </a:solidFill>
                <a:extLst>
                  <a:ext uri="http://customooxmlschemas.google.com/">
                    <go:slidesCustomData xmlns:a="http://schemas.openxmlformats.org/drawingml/2006/main"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1"/>
                  </a:ext>
                </a:extLst>
              </a:rPr>
              <a:t>zed</a:t>
            </a:r>
            <a:r>
              <a:rPr lang="en-US" sz="1300">
                <a:solidFill>
                  <a:srgbClr val="FFFFFF"/>
                </a:solidFill>
                <a:latin typeface="Arial"/>
                <a:ea typeface="Arial"/>
                <a:cs typeface="Arial"/>
                <a:sym typeface="Arial"/>
              </a:rPr>
              <a:t> data from customers </a:t>
            </a:r>
            <a:r>
              <a:rPr lang="en-US" sz="1300">
                <a:solidFill>
                  <a:srgbClr val="FFFFFF"/>
                </a:solidFill>
              </a:rPr>
              <a:t>across all industries</a:t>
            </a:r>
            <a:r>
              <a:rPr lang="en-US" sz="1300">
                <a:solidFill>
                  <a:srgbClr val="FFFFFF"/>
                </a:solidFill>
                <a:latin typeface="Arial"/>
                <a:ea typeface="Arial"/>
                <a:cs typeface="Arial"/>
                <a:sym typeface="Arial"/>
              </a:rPr>
              <a:t>, </a:t>
            </a:r>
            <a:r>
              <a:rPr lang="en-US" sz="1300">
                <a:solidFill>
                  <a:srgbClr val="FFFFFF"/>
                </a:solidFill>
              </a:rPr>
              <a:t>(</a:t>
            </a:r>
            <a:r>
              <a:rPr lang="en-US" sz="1300">
                <a:solidFill>
                  <a:srgbClr val="FFFFFF"/>
                </a:solidFill>
                <a:latin typeface="Arial"/>
                <a:ea typeface="Arial"/>
                <a:cs typeface="Arial"/>
                <a:sym typeface="Arial"/>
              </a:rPr>
              <a:t>200M+ data entries) </a:t>
            </a:r>
            <a:r>
              <a:rPr lang="en-US" sz="1300">
                <a:solidFill>
                  <a:srgbClr val="FFFFFF"/>
                </a:solidFill>
              </a:rPr>
              <a:t>and </a:t>
            </a:r>
            <a:r>
              <a:rPr lang="en-US" sz="1300">
                <a:solidFill>
                  <a:srgbClr val="FFFFFF"/>
                </a:solidFill>
                <a:latin typeface="Arial"/>
                <a:ea typeface="Arial"/>
                <a:cs typeface="Arial"/>
                <a:sym typeface="Arial"/>
              </a:rPr>
              <a:t>learns from local data on each installation, so the machine learning models and algorithms are </a:t>
            </a:r>
            <a:r>
              <a:rPr lang="en-US" sz="1300">
                <a:solidFill>
                  <a:srgbClr val="FFFFFF"/>
                </a:solidFill>
              </a:rPr>
              <a:t>continuously </a:t>
            </a:r>
            <a:r>
              <a:rPr lang="en-US" sz="1300">
                <a:solidFill>
                  <a:srgbClr val="FFFFFF"/>
                </a:solidFill>
                <a:latin typeface="Arial"/>
                <a:ea typeface="Arial"/>
                <a:cs typeface="Arial"/>
                <a:sym typeface="Arial"/>
              </a:rPr>
              <a:t>updated, resulting in an extremely low false positive rate.</a:t>
            </a:r>
            <a:endParaRPr lang="en-US" sz="1700">
              <a:solidFill>
                <a:schemeClr val="lt1"/>
              </a:solidFill>
              <a:latin typeface="Arial"/>
              <a:ea typeface="Arial"/>
              <a:cs typeface="Arial"/>
              <a:sym typeface="Arial"/>
            </a:endParaRPr>
          </a:p>
          <a:p>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80023"/>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328701"/>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31216"/>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507471"/>
      </p:ext>
    </p:extLst>
  </p:cSld>
  <p:clrMapOvr>
    <a:masterClrMapping/>
  </p:clrMapOvr>
</p:notes>
</file>

<file path=ppt/notesSlides/notesSlide2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493813"/>
      </p:ext>
    </p:extLst>
  </p:cSld>
  <p:clrMapOvr>
    <a:masterClrMapping/>
  </p:clrMapOvr>
</p:notes>
</file>

<file path=ppt/notesSlides/notesSlide2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22479"/>
      </p:ext>
    </p:extLst>
  </p:cSld>
  <p:clrMapOvr>
    <a:masterClrMapping/>
  </p:clrMapOvr>
</p:notes>
</file>

<file path=ppt/notesSlides/notesSlide2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
              </a:lnSpc>
              <a:spcBef>
                <a:spcPts val="1000"/>
              </a:spcBef>
              <a:buClrTx/>
              <a:buSzTx/>
              <a:buFont typeface="Arial"/>
              <a:buAutoNum type="arabicPeriod"/>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231264"/>
      </p:ext>
    </p:extLst>
  </p:cSld>
  <p:clrMapOvr>
    <a:masterClrMapping/>
  </p:clrMapOvr>
</p:notes>
</file>

<file path=ppt/notesSlides/notesSlide2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
              </a:lnSpc>
              <a:spcBef>
                <a:spcPts val="1000"/>
              </a:spcBef>
              <a:buClrTx/>
              <a:buSzTx/>
              <a:buFont typeface="Arial"/>
              <a:buAutoNum type="arabicPeriod"/>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412910"/>
      </p:ext>
    </p:extLst>
  </p:cSld>
  <p:clrMapOvr>
    <a:masterClrMapping/>
  </p:clrMapOvr>
</p:notes>
</file>

<file path=ppt/notesSlides/notesSlide2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66100"/>
      </p:ext>
    </p:extLst>
  </p:cSld>
  <p:clrMapOvr>
    <a:masterClrMapping/>
  </p:clrMapOvr>
</p:notes>
</file>

<file path=ppt/notesSlides/notesSlide2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18">
              <a:buClrTx/>
              <a:buSzTx/>
              <a:defRPr/>
            </a:pPr>
            <a:r>
              <a:rPr lang="en-CA" dirty="0"/>
              <a:t>Formally launched our newest release and this is a sneak preview of our updated dashboard. Talk to us to learn more about the full solution feature set.</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634035"/>
      </p:ext>
    </p:extLst>
  </p:cSld>
  <p:clrMapOvr>
    <a:masterClrMapping/>
  </p:clrMapOvr>
</p:notes>
</file>

<file path=ppt/notesSlides/notesSlide28.xml><?xml version="1.0" encoding="utf-8"?>
<p:notes xmlns:a="http://purl.oclc.org/ooxml/drawingml/main" xmlns:r="http://purl.oclc.org/ooxml/officeDocument/relationships" xmlns:p="http://purl.oclc.org/ooxml/presentationml/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407549"/>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77113"/>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87777"/>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scenarios – same asset – one is authentic the other is rogue?</a:t>
            </a:r>
          </a:p>
          <a:p>
            <a:r>
              <a:rPr lang="en-CA"/>
              <a:t>How would your existing solution see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36880"/>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Both assets report and respond to ARP and other discovery protocols with the same L2 MAC address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20328"/>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NMAP or other port scanning solutions, both assets show an identical port mapping.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745718"/>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passive network probing – both assets </a:t>
            </a:r>
            <a:r>
              <a:rPr lang="en-CA" b="1"/>
              <a:t>behave</a:t>
            </a:r>
            <a:r>
              <a:rPr lang="en-CA"/>
              <a:t>  the same way, but are they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672200"/>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BINGO! You can only tell them apart based on their physical layer characteristic – no MAC address, no port mapping or traffic , not of them can detect what is actually lurking in your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
              </a:lnSpc>
              <a:spcBef>
                <a:spcPts val="0"/>
              </a:spcBef>
              <a:spcAft>
                <a:spcPts val="0"/>
              </a:spcAft>
              <a:buClrTx/>
              <a:buSzTx/>
              <a:buFontTx/>
              <a:buNone/>
              <a:tabLst/>
              <a:defRPr/>
            </a:pPr>
            <a:fld id="{CD4D2D2E-6504-4CFF-A56C-5818FBEBC3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36825"/>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2.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1.png"/><Relationship Id="rId1" Type="http://purl.oclc.org/ooxml/officeDocument/relationships/slideMaster" Target="../slideMasters/slideMaster1.xml"/></Relationships>
</file>

<file path=ppt/slideLayouts/_rels/slideLayout1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4.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1.png"/><Relationship Id="rId1" Type="http://purl.oclc.org/ooxml/officeDocument/relationships/slideMaster" Target="../slideMasters/slideMaster1.xml"/></Relationships>
</file>

<file path=ppt/slideLayouts/_rels/slideLayout15.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1.png"/><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993649"/>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497954"/>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351949"/>
      </p:ext>
    </p:extLst>
  </p:cSld>
  <p:clrMapOvr>
    <a:masterClrMapping/>
  </p:clrMapOvr>
</p:sldLayout>
</file>

<file path=ppt/slideLayouts/slideLayout12.xml><?xml version="1.0" encoding="utf-8"?>
<p:sldLayout xmlns:a="http://purl.oclc.org/ooxml/drawingml/main" xmlns:r="http://purl.oclc.org/ooxml/officeDocument/relationships" xmlns:p="http://purl.oclc.org/ooxml/presentationml/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F5734F-0331-47A6-8293-2A1BF4753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8" name="Picture 17">
            <a:extLst>
              <a:ext uri="{FF2B5EF4-FFF2-40B4-BE49-F238E27FC236}">
                <a16:creationId xmlns:a16="http://schemas.microsoft.com/office/drawing/2014/main" id="{4E808A5A-3915-450B-9BC1-1016EE2C5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8"/>
            <a:ext cx="770464" cy="167348"/>
          </a:xfrm>
          <a:prstGeom prst="rect">
            <a:avLst/>
          </a:prstGeom>
        </p:spPr>
      </p:pic>
    </p:spTree>
    <p:extLst>
      <p:ext uri="{BB962C8B-B14F-4D97-AF65-F5344CB8AC3E}">
        <p14:creationId xmlns:p14="http://schemas.microsoft.com/office/powerpoint/2010/main" val="4004687368"/>
      </p:ext>
    </p:extLst>
  </p:cSld>
  <p:clrMapOvr>
    <a:masterClrMapping/>
  </p:clrMapOvr>
</p:sldLayout>
</file>

<file path=ppt/slideLayouts/slideLayout13.xml><?xml version="1.0" encoding="utf-8"?>
<p:sldLayout xmlns:a="http://purl.oclc.org/ooxml/drawingml/main" xmlns:r="http://purl.oclc.org/ooxml/officeDocument/relationships" xmlns:p="http://purl.oclc.org/ooxml/presentationml/main" showMasterSp="0" userDrawn="1">
  <p:cSld name="1_Two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270739"/>
      </p:ext>
    </p:extLst>
  </p:cSld>
  <p:clrMapOvr>
    <a:masterClrMapping/>
  </p:clrMapOvr>
</p:sldLayout>
</file>

<file path=ppt/slideLayouts/slideLayout14.xml><?xml version="1.0" encoding="utf-8"?>
<p:sldLayout xmlns:a="http://purl.oclc.org/ooxml/drawingml/main" xmlns:r="http://purl.oclc.org/ooxml/officeDocument/relationships" xmlns:p="http://purl.oclc.org/ooxml/presentationml/main"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4B08F-2522-413B-95AD-84C52A9E9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44ED0D2B-A200-4024-A727-5BDA1AEA84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8"/>
            <a:ext cx="770464" cy="167348"/>
          </a:xfrm>
          <a:prstGeom prst="rect">
            <a:avLst/>
          </a:prstGeom>
        </p:spPr>
      </p:pic>
    </p:spTree>
    <p:extLst>
      <p:ext uri="{BB962C8B-B14F-4D97-AF65-F5344CB8AC3E}">
        <p14:creationId xmlns:p14="http://schemas.microsoft.com/office/powerpoint/2010/main" val="2472617994"/>
      </p:ext>
    </p:extLst>
  </p:cSld>
  <p:clrMapOvr>
    <a:masterClrMapping/>
  </p:clrMapOvr>
</p:sldLayout>
</file>

<file path=ppt/slideLayouts/slideLayout15.xml><?xml version="1.0" encoding="utf-8"?>
<p:sldLayout xmlns:a="http://purl.oclc.org/ooxml/drawingml/main" xmlns:r="http://purl.oclc.org/ooxml/officeDocument/relationships" xmlns:p="http://purl.oclc.org/ooxml/presentationml/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301E4-0481-40E0-844E-349F2A0040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300644A5-073C-46C2-9272-B1511990EE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8"/>
            <a:ext cx="770464" cy="167348"/>
          </a:xfrm>
          <a:prstGeom prst="rect">
            <a:avLst/>
          </a:prstGeom>
        </p:spPr>
      </p:pic>
    </p:spTree>
    <p:extLst>
      <p:ext uri="{BB962C8B-B14F-4D97-AF65-F5344CB8AC3E}">
        <p14:creationId xmlns:p14="http://schemas.microsoft.com/office/powerpoint/2010/main" val="184219635"/>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58398"/>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99883"/>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910430"/>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085736"/>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970770"/>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24945"/>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540271"/>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217464"/>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13" Type="http://purl.oclc.org/ooxml/officeDocument/relationships/slideLayout" Target="../slideLayouts/slideLayout13.xml"/><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slideLayout" Target="../slideLayouts/slideLayout12.xml"/><Relationship Id="rId2" Type="http://purl.oclc.org/ooxml/officeDocument/relationships/slideLayout" Target="../slideLayouts/slideLayout2.xml"/><Relationship Id="rId16" Type="http://purl.oclc.org/ooxml/officeDocument/relationships/theme" Target="../theme/theme1.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5" Type="http://purl.oclc.org/ooxml/officeDocument/relationships/slideLayout" Target="../slideLayouts/slideLayout1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 Id="rId14" Type="http://purl.oclc.org/ooxml/officeDocument/relationships/slideLayout" Target="../slideLayouts/slideLayout14.xml"/></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69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4.png"/><Relationship Id="rId2" Type="http://purl.oclc.org/ooxml/officeDocument/relationships/image" Target="../media/image3.png"/><Relationship Id="rId1" Type="http://purl.oclc.org/ooxml/officeDocument/relationships/slideLayout" Target="../slideLayouts/slideLayout7.xml"/><Relationship Id="rId4" Type="http://purl.oclc.org/ooxml/officeDocument/relationships/image" Target="../media/image5.jpg"/></Relationships>
</file>

<file path=ppt/slides/_rels/slide10.xml.rels><?xml version="1.0" encoding="UTF-8" standalone="yes"?>
<Relationships xmlns="http://schemas.openxmlformats.org/package/2006/relationships"><Relationship Id="rId8" Type="http://purl.oclc.org/ooxml/officeDocument/relationships/image" Target="../media/image59.png"/><Relationship Id="rId13" Type="http://purl.oclc.org/ooxml/officeDocument/relationships/image" Target="../media/image9.png"/><Relationship Id="rId3" Type="http://purl.oclc.org/ooxml/officeDocument/relationships/image" Target="../media/image54.png"/><Relationship Id="rId7" Type="http://purl.oclc.org/ooxml/officeDocument/relationships/image" Target="../media/image58.png"/><Relationship Id="rId12" Type="http://purl.oclc.org/ooxml/officeDocument/relationships/image" Target="../media/image23.svg"/><Relationship Id="rId2" Type="http://purl.oclc.org/ooxml/officeDocument/relationships/image" Target="../media/image53.png"/><Relationship Id="rId1" Type="http://purl.oclc.org/ooxml/officeDocument/relationships/slideLayout" Target="../slideLayouts/slideLayout2.xml"/><Relationship Id="rId6" Type="http://purl.oclc.org/ooxml/officeDocument/relationships/image" Target="../media/image57.png"/><Relationship Id="rId11" Type="http://purl.oclc.org/ooxml/officeDocument/relationships/image" Target="../media/image22.png"/><Relationship Id="rId5" Type="http://purl.oclc.org/ooxml/officeDocument/relationships/image" Target="../media/image56.png"/><Relationship Id="rId15" Type="http://purl.oclc.org/ooxml/officeDocument/relationships/image" Target="../media/image11.png"/><Relationship Id="rId10" Type="http://purl.oclc.org/ooxml/officeDocument/relationships/image" Target="../media/image61.png"/><Relationship Id="rId4" Type="http://purl.oclc.org/ooxml/officeDocument/relationships/image" Target="../media/image55.png"/><Relationship Id="rId9" Type="http://purl.oclc.org/ooxml/officeDocument/relationships/image" Target="../media/image60.png"/><Relationship Id="rId14" Type="http://purl.oclc.org/ooxml/officeDocument/relationships/image" Target="../media/image10.png"/></Relationships>
</file>

<file path=ppt/slides/_rels/slide11.xml.rels><?xml version="1.0" encoding="UTF-8" standalone="yes"?>
<Relationships xmlns="http://schemas.openxmlformats.org/package/2006/relationships"><Relationship Id="rId3" Type="http://purl.oclc.org/ooxml/officeDocument/relationships/image" Target="../media/image62.png"/><Relationship Id="rId2" Type="http://purl.oclc.org/ooxml/officeDocument/relationships/notesSlide" Target="../notesSlides/notesSlide3.xml"/><Relationship Id="rId1" Type="http://purl.oclc.org/ooxml/officeDocument/relationships/slideLayout" Target="../slideLayouts/slideLayout14.xml"/><Relationship Id="rId4" Type="http://purl.oclc.org/ooxml/officeDocument/relationships/image" Target="../media/image63.svg"/></Relationships>
</file>

<file path=ppt/slides/_rels/slide12.xml.rels><?xml version="1.0" encoding="UTF-8" standalone="yes"?>
<Relationships xmlns="http://schemas.openxmlformats.org/package/2006/relationships"><Relationship Id="rId2" Type="http://purl.oclc.org/ooxml/officeDocument/relationships/notesSlide" Target="../notesSlides/notesSlide4.xml"/><Relationship Id="rId1" Type="http://purl.oclc.org/ooxml/officeDocument/relationships/slideLayout" Target="../slideLayouts/slideLayout12.xml"/></Relationships>
</file>

<file path=ppt/slides/_rels/slide13.xml.rels><?xml version="1.0" encoding="UTF-8" standalone="yes"?>
<Relationships xmlns="http://schemas.openxmlformats.org/package/2006/relationships"><Relationship Id="rId3" Type="http://purl.oclc.org/ooxml/officeDocument/relationships/image" Target="../media/image64.png"/><Relationship Id="rId2" Type="http://purl.oclc.org/ooxml/officeDocument/relationships/notesSlide" Target="../notesSlides/notesSlide5.xml"/><Relationship Id="rId1" Type="http://purl.oclc.org/ooxml/officeDocument/relationships/slideLayout" Target="../slideLayouts/slideLayout12.xml"/></Relationships>
</file>

<file path=ppt/slides/_rels/slide14.xml.rels><?xml version="1.0" encoding="UTF-8" standalone="yes"?>
<Relationships xmlns="http://schemas.openxmlformats.org/package/2006/relationships"><Relationship Id="rId3" Type="http://purl.oclc.org/ooxml/officeDocument/relationships/image" Target="../media/image64.png"/><Relationship Id="rId2" Type="http://purl.oclc.org/ooxml/officeDocument/relationships/notesSlide" Target="../notesSlides/notesSlide6.xml"/><Relationship Id="rId1" Type="http://purl.oclc.org/ooxml/officeDocument/relationships/slideLayout" Target="../slideLayouts/slideLayout12.xml"/></Relationships>
</file>

<file path=ppt/slides/_rels/slide15.xml.rels><?xml version="1.0" encoding="UTF-8" standalone="yes"?>
<Relationships xmlns="http://schemas.openxmlformats.org/package/2006/relationships"><Relationship Id="rId3" Type="http://purl.oclc.org/ooxml/officeDocument/relationships/image" Target="../media/image65.png"/><Relationship Id="rId2" Type="http://purl.oclc.org/ooxml/officeDocument/relationships/notesSlide" Target="../notesSlides/notesSlide7.xml"/><Relationship Id="rId1" Type="http://purl.oclc.org/ooxml/officeDocument/relationships/slideLayout" Target="../slideLayouts/slideLayout12.xml"/><Relationship Id="rId4" Type="http://purl.oclc.org/ooxml/officeDocument/relationships/image" Target="../media/image64.png"/></Relationships>
</file>

<file path=ppt/slides/_rels/slide16.xml.rels><?xml version="1.0" encoding="UTF-8" standalone="yes"?>
<Relationships xmlns="http://schemas.openxmlformats.org/package/2006/relationships"><Relationship Id="rId3" Type="http://purl.oclc.org/ooxml/officeDocument/relationships/image" Target="../media/image66.png"/><Relationship Id="rId2" Type="http://purl.oclc.org/ooxml/officeDocument/relationships/notesSlide" Target="../notesSlides/notesSlide8.xml"/><Relationship Id="rId1" Type="http://purl.oclc.org/ooxml/officeDocument/relationships/slideLayout" Target="../slideLayouts/slideLayout12.xml"/><Relationship Id="rId4" Type="http://purl.oclc.org/ooxml/officeDocument/relationships/image" Target="../media/image64.png"/></Relationships>
</file>

<file path=ppt/slides/_rels/slide17.xml.rels><?xml version="1.0" encoding="UTF-8" standalone="yes"?>
<Relationships xmlns="http://schemas.openxmlformats.org/package/2006/relationships"><Relationship Id="rId8" Type="http://purl.oclc.org/ooxml/officeDocument/relationships/image" Target="../media/image64.png"/><Relationship Id="rId3" Type="http://purl.oclc.org/ooxml/officeDocument/relationships/slideLayout" Target="../slideLayouts/slideLayout12.xml"/><Relationship Id="rId7" Type="http://purl.oclc.org/ooxml/officeDocument/relationships/image" Target="../media/image69.png"/><Relationship Id="rId2" Type="http://purl.oclc.org/ooxml/officeDocument/relationships/video" Target="../media/media1.mp4"/><Relationship Id="rId1" Type="http://schemas.microsoft.com/office/2007/relationships/media" Target="../media/media1.mp4"/><Relationship Id="rId6" Type="http://purl.oclc.org/ooxml/officeDocument/relationships/image" Target="../media/image68.png"/><Relationship Id="rId5" Type="http://purl.oclc.org/ooxml/officeDocument/relationships/image" Target="../media/image67.png"/><Relationship Id="rId4" Type="http://purl.oclc.org/ooxml/officeDocument/relationships/notesSlide" Target="../notesSlides/notesSlide9.xml"/></Relationships>
</file>

<file path=ppt/slides/_rels/slide18.xml.rels><?xml version="1.0" encoding="UTF-8" standalone="yes"?>
<Relationships xmlns="http://schemas.openxmlformats.org/package/2006/relationships"><Relationship Id="rId3" Type="http://purl.oclc.org/ooxml/officeDocument/relationships/image" Target="../media/image70.png"/><Relationship Id="rId2" Type="http://purl.oclc.org/ooxml/officeDocument/relationships/notesSlide" Target="../notesSlides/notesSlide10.xml"/><Relationship Id="rId1" Type="http://purl.oclc.org/ooxml/officeDocument/relationships/slideLayout" Target="../slideLayouts/slideLayout14.xml"/></Relationships>
</file>

<file path=ppt/slides/_rels/slide19.xml.rels><?xml version="1.0" encoding="UTF-8" standalone="yes"?>
<Relationships xmlns="http://schemas.openxmlformats.org/package/2006/relationships"><Relationship Id="rId3" Type="http://purl.oclc.org/ooxml/officeDocument/relationships/image" Target="../media/image71.png"/><Relationship Id="rId2" Type="http://purl.oclc.org/ooxml/officeDocument/relationships/notesSlide" Target="../notesSlides/notesSlide11.xml"/><Relationship Id="rId1" Type="http://purl.oclc.org/ooxml/officeDocument/relationships/slideLayout" Target="../slideLayouts/slideLayout12.xml"/></Relationships>
</file>

<file path=ppt/slides/_rels/slide2.xml.rels><?xml version="1.0" encoding="UTF-8" standalone="yes"?>
<Relationships xmlns="http://schemas.openxmlformats.org/package/2006/relationships"><Relationship Id="rId8" Type="http://purl.oclc.org/ooxml/officeDocument/relationships/image" Target="../media/image12.png"/><Relationship Id="rId13" Type="http://purl.oclc.org/ooxml/officeDocument/relationships/image" Target="../media/image17.png"/><Relationship Id="rId3" Type="http://purl.oclc.org/ooxml/officeDocument/relationships/image" Target="../media/image7.png"/><Relationship Id="rId7" Type="http://purl.oclc.org/ooxml/officeDocument/relationships/image" Target="../media/image11.png"/><Relationship Id="rId12" Type="http://purl.oclc.org/ooxml/officeDocument/relationships/image" Target="../media/image16.png"/><Relationship Id="rId17" Type="http://purl.oclc.org/ooxml/officeDocument/relationships/image" Target="../media/image21.png"/><Relationship Id="rId2" Type="http://purl.oclc.org/ooxml/officeDocument/relationships/image" Target="../media/image6.png"/><Relationship Id="rId16" Type="http://purl.oclc.org/ooxml/officeDocument/relationships/image" Target="../media/image20.png"/><Relationship Id="rId1" Type="http://purl.oclc.org/ooxml/officeDocument/relationships/slideLayout" Target="../slideLayouts/slideLayout2.xml"/><Relationship Id="rId6" Type="http://purl.oclc.org/ooxml/officeDocument/relationships/image" Target="../media/image10.png"/><Relationship Id="rId11" Type="http://purl.oclc.org/ooxml/officeDocument/relationships/image" Target="../media/image15.png"/><Relationship Id="rId5" Type="http://purl.oclc.org/ooxml/officeDocument/relationships/image" Target="../media/image9.png"/><Relationship Id="rId15" Type="http://purl.oclc.org/ooxml/officeDocument/relationships/image" Target="../media/image19.png"/><Relationship Id="rId10" Type="http://purl.oclc.org/ooxml/officeDocument/relationships/image" Target="../media/image14.png"/><Relationship Id="rId4" Type="http://purl.oclc.org/ooxml/officeDocument/relationships/image" Target="../media/image8.svg"/><Relationship Id="rId9" Type="http://purl.oclc.org/ooxml/officeDocument/relationships/image" Target="../media/image13.png"/><Relationship Id="rId14" Type="http://purl.oclc.org/ooxml/officeDocument/relationships/image" Target="../media/image18.png"/></Relationships>
</file>

<file path=ppt/slides/_rels/slide20.xml.rels><?xml version="1.0" encoding="UTF-8" standalone="yes"?>
<Relationships xmlns="http://schemas.openxmlformats.org/package/2006/relationships"><Relationship Id="rId3" Type="http://purl.oclc.org/ooxml/officeDocument/relationships/image" Target="../media/image72.png"/><Relationship Id="rId2" Type="http://purl.oclc.org/ooxml/officeDocument/relationships/notesSlide" Target="../notesSlides/notesSlide12.xml"/><Relationship Id="rId1" Type="http://purl.oclc.org/ooxml/officeDocument/relationships/slideLayout" Target="../slideLayouts/slideLayout1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purl.oclc.org/ooxml/officeDocument/relationships/notesSlide" Target="../notesSlides/notesSlide13.xml"/><Relationship Id="rId1" Type="http://purl.oclc.org/ooxml/officeDocument/relationships/slideLayout" Target="../slideLayouts/slideLayout12.xml"/></Relationships>
</file>

<file path=ppt/slides/_rels/slide22.xml.rels><?xml version="1.0" encoding="UTF-8" standalone="yes"?>
<Relationships xmlns="http://schemas.openxmlformats.org/package/2006/relationships"><Relationship Id="rId3" Type="http://purl.oclc.org/ooxml/officeDocument/relationships/image" Target="../media/image73.png"/><Relationship Id="rId2" Type="http://purl.oclc.org/ooxml/officeDocument/relationships/notesSlide" Target="../notesSlides/notesSlide14.xml"/><Relationship Id="rId1" Type="http://purl.oclc.org/ooxml/officeDocument/relationships/slideLayout" Target="../slideLayouts/slideLayout14.xml"/><Relationship Id="rId6" Type="http://purl.oclc.org/ooxml/officeDocument/relationships/image" Target="../media/image4.png"/><Relationship Id="rId5" Type="http://purl.oclc.org/ooxml/officeDocument/relationships/image" Target="../media/image75.png"/><Relationship Id="rId4" Type="http://purl.oclc.org/ooxml/officeDocument/relationships/image" Target="../media/image74.png"/></Relationships>
</file>

<file path=ppt/slides/_rels/slide23.xml.rels><?xml version="1.0" encoding="UTF-8" standalone="yes"?>
<Relationships xmlns="http://schemas.openxmlformats.org/package/2006/relationships"><Relationship Id="rId3" Type="http://purl.oclc.org/ooxml/officeDocument/relationships/image" Target="../media/image76.png"/><Relationship Id="rId7" Type="http://purl.oclc.org/ooxml/officeDocument/relationships/image" Target="../media/image23.svg"/><Relationship Id="rId2" Type="http://purl.oclc.org/ooxml/officeDocument/relationships/notesSlide" Target="../notesSlides/notesSlide15.xml"/><Relationship Id="rId1" Type="http://purl.oclc.org/ooxml/officeDocument/relationships/slideLayout" Target="../slideLayouts/slideLayout14.xml"/><Relationship Id="rId6" Type="http://purl.oclc.org/ooxml/officeDocument/relationships/image" Target="../media/image22.png"/><Relationship Id="rId5" Type="http://purl.oclc.org/ooxml/officeDocument/relationships/image" Target="../media/image78.png"/><Relationship Id="rId4" Type="http://purl.oclc.org/ooxml/officeDocument/relationships/image" Target="../media/image77.png"/></Relationships>
</file>

<file path=ppt/slides/_rels/slide24.xml.rels><?xml version="1.0" encoding="UTF-8" standalone="yes"?>
<Relationships xmlns="http://schemas.openxmlformats.org/package/2006/relationships"><Relationship Id="rId3" Type="http://purl.oclc.org/ooxml/officeDocument/relationships/image" Target="../media/image79.png"/><Relationship Id="rId2" Type="http://purl.oclc.org/ooxml/officeDocument/relationships/notesSlide" Target="../notesSlides/notesSlide16.xml"/><Relationship Id="rId1" Type="http://purl.oclc.org/ooxml/officeDocument/relationships/slideLayout" Target="../slideLayouts/slideLayout12.xml"/><Relationship Id="rId4" Type="http://purl.oclc.org/ooxml/officeDocument/relationships/image" Target="../media/image80.svg"/></Relationships>
</file>

<file path=ppt/slides/_rels/slide25.xml.rels><?xml version="1.0" encoding="UTF-8" standalone="yes"?>
<Relationships xmlns="http://schemas.openxmlformats.org/package/2006/relationships"><Relationship Id="rId2" Type="http://purl.oclc.org/ooxml/officeDocument/relationships/notesSlide" Target="../notesSlides/notesSlide17.xml"/><Relationship Id="rId1" Type="http://purl.oclc.org/ooxml/officeDocument/relationships/slideLayout" Target="../slideLayouts/slideLayout15.xml"/></Relationships>
</file>

<file path=ppt/slides/_rels/slide26.xml.rels><?xml version="1.0" encoding="UTF-8" standalone="yes"?>
<Relationships xmlns="http://schemas.openxmlformats.org/package/2006/relationships"><Relationship Id="rId3" Type="http://purl.oclc.org/ooxml/officeDocument/relationships/slideLayout" Target="../slideLayouts/slideLayout12.xml"/><Relationship Id="rId2" Type="http://purl.oclc.org/ooxml/officeDocument/relationships/video" Target="../media/media2.mp4"/><Relationship Id="rId1" Type="http://schemas.microsoft.com/office/2007/relationships/media" Target="../media/media2.mp4"/><Relationship Id="rId5" Type="http://purl.oclc.org/ooxml/officeDocument/relationships/image" Target="../media/image81.png"/><Relationship Id="rId4" Type="http://purl.oclc.org/ooxml/officeDocument/relationships/notesSlide" Target="../notesSlides/notesSlide18.xml"/></Relationships>
</file>

<file path=ppt/slides/_rels/slide27.xml.rels><?xml version="1.0" encoding="UTF-8" standalone="yes"?>
<Relationships xmlns="http://schemas.openxmlformats.org/package/2006/relationships"><Relationship Id="rId3" Type="http://purl.oclc.org/ooxml/officeDocument/relationships/image" Target="../media/image82.png"/><Relationship Id="rId2" Type="http://purl.oclc.org/ooxml/officeDocument/relationships/notesSlide" Target="../notesSlides/notesSlide19.xml"/><Relationship Id="rId1" Type="http://purl.oclc.org/ooxml/officeDocument/relationships/slideLayout" Target="../slideLayouts/slideLayout12.xml"/></Relationships>
</file>

<file path=ppt/slides/_rels/slide28.xml.rels><?xml version="1.0" encoding="UTF-8" standalone="yes"?>
<Relationships xmlns="http://schemas.openxmlformats.org/package/2006/relationships"><Relationship Id="rId2" Type="http://purl.oclc.org/ooxml/officeDocument/relationships/notesSlide" Target="../notesSlides/notesSlide20.xml"/><Relationship Id="rId1" Type="http://purl.oclc.org/ooxml/officeDocument/relationships/slideLayout" Target="../slideLayouts/slideLayout12.xml"/></Relationships>
</file>

<file path=ppt/slides/_rels/slide29.xml.rels><?xml version="1.0" encoding="UTF-8" standalone="yes"?>
<Relationships xmlns="http://schemas.openxmlformats.org/package/2006/relationships"><Relationship Id="rId3" Type="http://purl.oclc.org/ooxml/officeDocument/relationships/image" Target="../media/image83.png"/><Relationship Id="rId2" Type="http://purl.oclc.org/ooxml/officeDocument/relationships/notesSlide" Target="../notesSlides/notesSlide21.xml"/><Relationship Id="rId1" Type="http://purl.oclc.org/ooxml/officeDocument/relationships/slideLayout" Target="../slideLayouts/slideLayout12.xml"/><Relationship Id="rId6" Type="http://purl.oclc.org/ooxml/officeDocument/relationships/image" Target="../media/image86.png"/><Relationship Id="rId5" Type="http://purl.oclc.org/ooxml/officeDocument/relationships/image" Target="../media/image85.svg"/><Relationship Id="rId4" Type="http://purl.oclc.org/ooxml/officeDocument/relationships/image" Target="../media/image84.png"/></Relationships>
</file>

<file path=ppt/slides/_rels/slide3.xml.rels><?xml version="1.0" encoding="UTF-8" standalone="yes"?>
<Relationships xmlns="http://schemas.openxmlformats.org/package/2006/relationships"><Relationship Id="rId3" Type="http://purl.oclc.org/ooxml/officeDocument/relationships/image" Target="../media/image22.png"/><Relationship Id="rId2" Type="http://purl.oclc.org/ooxml/officeDocument/relationships/image" Target="../media/image6.png"/><Relationship Id="rId1" Type="http://purl.oclc.org/ooxml/officeDocument/relationships/slideLayout" Target="../slideLayouts/slideLayout2.xml"/><Relationship Id="rId5" Type="http://purl.oclc.org/ooxml/officeDocument/relationships/image" Target="../media/image24.png"/><Relationship Id="rId4" Type="http://purl.oclc.org/ooxml/officeDocument/relationships/image" Target="../media/image23.svg"/></Relationships>
</file>

<file path=ppt/slides/_rels/slide30.xml.rels><?xml version="1.0" encoding="UTF-8" standalone="yes"?>
<Relationships xmlns="http://schemas.openxmlformats.org/package/2006/relationships"><Relationship Id="rId3" Type="http://purl.oclc.org/ooxml/officeDocument/relationships/image" Target="../media/image83.png"/><Relationship Id="rId2" Type="http://purl.oclc.org/ooxml/officeDocument/relationships/notesSlide" Target="../notesSlides/notesSlide22.xml"/><Relationship Id="rId1" Type="http://purl.oclc.org/ooxml/officeDocument/relationships/slideLayout" Target="../slideLayouts/slideLayout15.xml"/></Relationships>
</file>

<file path=ppt/slides/_rels/slide31.xml.rels><?xml version="1.0" encoding="UTF-8" standalone="yes"?>
<Relationships xmlns="http://schemas.openxmlformats.org/package/2006/relationships"><Relationship Id="rId2" Type="http://purl.oclc.org/ooxml/officeDocument/relationships/notesSlide" Target="../notesSlides/notesSlide23.xml"/><Relationship Id="rId1" Type="http://purl.oclc.org/ooxml/officeDocument/relationships/slideLayout" Target="../slideLayouts/slideLayout12.xml"/></Relationships>
</file>

<file path=ppt/slides/_rels/slide32.xml.rels><?xml version="1.0" encoding="UTF-8" standalone="yes"?>
<Relationships xmlns="http://schemas.openxmlformats.org/package/2006/relationships"><Relationship Id="rId13" Type="http://purl.oclc.org/ooxml/officeDocument/relationships/image" Target="../media/image97.png"/><Relationship Id="rId18" Type="http://purl.oclc.org/ooxml/officeDocument/relationships/image" Target="../media/image102.png"/><Relationship Id="rId26" Type="http://purl.oclc.org/ooxml/officeDocument/relationships/image" Target="../media/image110.png"/><Relationship Id="rId39" Type="http://purl.oclc.org/ooxml/officeDocument/relationships/image" Target="../media/image123.png"/><Relationship Id="rId21" Type="http://purl.oclc.org/ooxml/officeDocument/relationships/image" Target="../media/image105.png"/><Relationship Id="rId34" Type="http://purl.oclc.org/ooxml/officeDocument/relationships/image" Target="../media/image118.png"/><Relationship Id="rId7" Type="http://purl.oclc.org/ooxml/officeDocument/relationships/image" Target="../media/image91.png"/><Relationship Id="rId2" Type="http://purl.oclc.org/ooxml/officeDocument/relationships/notesSlide" Target="../notesSlides/notesSlide24.xml"/><Relationship Id="rId16" Type="http://purl.oclc.org/ooxml/officeDocument/relationships/image" Target="../media/image100.png"/><Relationship Id="rId20" Type="http://purl.oclc.org/ooxml/officeDocument/relationships/image" Target="../media/image104.png"/><Relationship Id="rId29" Type="http://purl.oclc.org/ooxml/officeDocument/relationships/image" Target="../media/image113.png"/><Relationship Id="rId41" Type="http://purl.oclc.org/ooxml/officeDocument/relationships/image" Target="../media/image4.png"/><Relationship Id="rId1" Type="http://purl.oclc.org/ooxml/officeDocument/relationships/slideLayout" Target="../slideLayouts/slideLayout14.xml"/><Relationship Id="rId6" Type="http://purl.oclc.org/ooxml/officeDocument/relationships/image" Target="../media/image90.png"/><Relationship Id="rId11" Type="http://purl.oclc.org/ooxml/officeDocument/relationships/image" Target="../media/image95.png"/><Relationship Id="rId24" Type="http://purl.oclc.org/ooxml/officeDocument/relationships/image" Target="../media/image108.png"/><Relationship Id="rId32" Type="http://purl.oclc.org/ooxml/officeDocument/relationships/image" Target="../media/image116.png"/><Relationship Id="rId37" Type="http://purl.oclc.org/ooxml/officeDocument/relationships/image" Target="../media/image121.png"/><Relationship Id="rId40" Type="http://purl.oclc.org/ooxml/officeDocument/relationships/image" Target="../media/image124.png"/><Relationship Id="rId5" Type="http://purl.oclc.org/ooxml/officeDocument/relationships/image" Target="../media/image89.png"/><Relationship Id="rId15" Type="http://purl.oclc.org/ooxml/officeDocument/relationships/image" Target="../media/image99.png"/><Relationship Id="rId23" Type="http://purl.oclc.org/ooxml/officeDocument/relationships/image" Target="../media/image107.png"/><Relationship Id="rId28" Type="http://purl.oclc.org/ooxml/officeDocument/relationships/image" Target="../media/image112.png"/><Relationship Id="rId36" Type="http://purl.oclc.org/ooxml/officeDocument/relationships/image" Target="../media/image120.png"/><Relationship Id="rId10" Type="http://purl.oclc.org/ooxml/officeDocument/relationships/image" Target="../media/image94.png"/><Relationship Id="rId19" Type="http://purl.oclc.org/ooxml/officeDocument/relationships/image" Target="../media/image103.png"/><Relationship Id="rId31" Type="http://purl.oclc.org/ooxml/officeDocument/relationships/image" Target="../media/image115.png"/><Relationship Id="rId4" Type="http://purl.oclc.org/ooxml/officeDocument/relationships/image" Target="../media/image88.png"/><Relationship Id="rId9" Type="http://purl.oclc.org/ooxml/officeDocument/relationships/image" Target="../media/image93.png"/><Relationship Id="rId14" Type="http://purl.oclc.org/ooxml/officeDocument/relationships/image" Target="../media/image98.png"/><Relationship Id="rId22" Type="http://purl.oclc.org/ooxml/officeDocument/relationships/image" Target="../media/image106.png"/><Relationship Id="rId27" Type="http://purl.oclc.org/ooxml/officeDocument/relationships/image" Target="../media/image111.png"/><Relationship Id="rId30" Type="http://purl.oclc.org/ooxml/officeDocument/relationships/image" Target="../media/image114.png"/><Relationship Id="rId35" Type="http://purl.oclc.org/ooxml/officeDocument/relationships/image" Target="../media/image119.png"/><Relationship Id="rId8" Type="http://purl.oclc.org/ooxml/officeDocument/relationships/image" Target="../media/image92.png"/><Relationship Id="rId3" Type="http://purl.oclc.org/ooxml/officeDocument/relationships/image" Target="../media/image87.png"/><Relationship Id="rId12" Type="http://purl.oclc.org/ooxml/officeDocument/relationships/image" Target="../media/image96.png"/><Relationship Id="rId17" Type="http://purl.oclc.org/ooxml/officeDocument/relationships/image" Target="../media/image101.png"/><Relationship Id="rId25" Type="http://purl.oclc.org/ooxml/officeDocument/relationships/image" Target="../media/image109.png"/><Relationship Id="rId33" Type="http://purl.oclc.org/ooxml/officeDocument/relationships/image" Target="../media/image117.png"/><Relationship Id="rId38" Type="http://purl.oclc.org/ooxml/officeDocument/relationships/image" Target="../media/image122.png"/></Relationships>
</file>

<file path=ppt/slides/_rels/slide33.xml.rels><?xml version="1.0" encoding="UTF-8" standalone="yes"?>
<Relationships xmlns="http://schemas.openxmlformats.org/package/2006/relationships"><Relationship Id="rId8" Type="http://purl.oclc.org/ooxml/officeDocument/relationships/image" Target="../media/image130.svg"/><Relationship Id="rId3" Type="http://purl.oclc.org/ooxml/officeDocument/relationships/image" Target="../media/image125.png"/><Relationship Id="rId7" Type="http://purl.oclc.org/ooxml/officeDocument/relationships/image" Target="../media/image129.png"/><Relationship Id="rId2" Type="http://purl.oclc.org/ooxml/officeDocument/relationships/notesSlide" Target="../notesSlides/notesSlide25.xml"/><Relationship Id="rId1" Type="http://purl.oclc.org/ooxml/officeDocument/relationships/slideLayout" Target="../slideLayouts/slideLayout14.xml"/><Relationship Id="rId6" Type="http://purl.oclc.org/ooxml/officeDocument/relationships/image" Target="../media/image128.svg"/><Relationship Id="rId5" Type="http://purl.oclc.org/ooxml/officeDocument/relationships/image" Target="../media/image127.png"/><Relationship Id="rId4" Type="http://purl.oclc.org/ooxml/officeDocument/relationships/image" Target="../media/image126.svg"/></Relationships>
</file>

<file path=ppt/slides/_rels/slide34.xml.rels><?xml version="1.0" encoding="UTF-8" standalone="yes"?>
<Relationships xmlns="http://schemas.openxmlformats.org/package/2006/relationships"><Relationship Id="rId3" Type="http://purl.oclc.org/ooxml/officeDocument/relationships/image" Target="../media/image131.png"/><Relationship Id="rId2" Type="http://purl.oclc.org/ooxml/officeDocument/relationships/notesSlide" Target="../notesSlides/notesSlide26.xml"/><Relationship Id="rId1" Type="http://purl.oclc.org/ooxml/officeDocument/relationships/slideLayout" Target="../slideLayouts/slideLayout12.xml"/><Relationship Id="rId4" Type="http://purl.oclc.org/ooxml/officeDocument/relationships/image" Target="../media/image83.png"/></Relationships>
</file>

<file path=ppt/slides/_rels/slide35.xml.rels><?xml version="1.0" encoding="UTF-8" standalone="yes"?>
<Relationships xmlns="http://schemas.openxmlformats.org/package/2006/relationships"><Relationship Id="rId8" Type="http://purl.oclc.org/ooxml/officeDocument/relationships/image" Target="../media/image138.png"/><Relationship Id="rId3" Type="http://purl.oclc.org/ooxml/officeDocument/relationships/image" Target="../media/image133.png"/><Relationship Id="rId7" Type="http://purl.oclc.org/ooxml/officeDocument/relationships/image" Target="../media/image137.png"/><Relationship Id="rId2" Type="http://purl.oclc.org/ooxml/officeDocument/relationships/image" Target="../media/image132.png"/><Relationship Id="rId1" Type="http://purl.oclc.org/ooxml/officeDocument/relationships/slideLayout" Target="../slideLayouts/slideLayout12.xml"/><Relationship Id="rId6" Type="http://purl.oclc.org/ooxml/officeDocument/relationships/image" Target="../media/image136.png"/><Relationship Id="rId5" Type="http://purl.oclc.org/ooxml/officeDocument/relationships/image" Target="../media/image135.png"/><Relationship Id="rId4" Type="http://purl.oclc.org/ooxml/officeDocument/relationships/image" Target="../media/image134.png"/><Relationship Id="rId9" Type="http://purl.oclc.org/ooxml/officeDocument/relationships/image" Target="../media/image139.png"/></Relationships>
</file>

<file path=ppt/slides/_rels/slide36.xml.rels><?xml version="1.0" encoding="UTF-8" standalone="yes"?>
<Relationships xmlns="http://schemas.openxmlformats.org/package/2006/relationships"><Relationship Id="rId3" Type="http://purl.oclc.org/ooxml/officeDocument/relationships/image" Target="../media/image140.png"/><Relationship Id="rId2" Type="http://purl.oclc.org/ooxml/officeDocument/relationships/notesSlide" Target="../notesSlides/notesSlide27.xml"/><Relationship Id="rId1" Type="http://purl.oclc.org/ooxml/officeDocument/relationships/slideLayout" Target="../slideLayouts/slideLayout14.xml"/></Relationships>
</file>

<file path=ppt/slides/_rels/slide37.xml.rels><?xml version="1.0" encoding="UTF-8" standalone="yes"?>
<Relationships xmlns="http://schemas.openxmlformats.org/package/2006/relationships"><Relationship Id="rId8" Type="http://purl.oclc.org/ooxml/officeDocument/relationships/image" Target="../media/image144.png"/><Relationship Id="rId13" Type="http://purl.oclc.org/ooxml/officeDocument/relationships/image" Target="../media/image149.png"/><Relationship Id="rId3" Type="http://purl.oclc.org/ooxml/officeDocument/relationships/image" Target="../media/image3.png"/><Relationship Id="rId7" Type="http://purl.oclc.org/ooxml/officeDocument/relationships/image" Target="../media/image143.png"/><Relationship Id="rId12" Type="http://purl.oclc.org/ooxml/officeDocument/relationships/image" Target="../media/image148.png"/><Relationship Id="rId17" Type="http://purl.oclc.org/ooxml/officeDocument/relationships/image" Target="../media/image153.png"/><Relationship Id="rId2" Type="http://purl.oclc.org/ooxml/officeDocument/relationships/notesSlide" Target="../notesSlides/notesSlide28.xml"/><Relationship Id="rId16" Type="http://purl.oclc.org/ooxml/officeDocument/relationships/image" Target="../media/image152.png"/><Relationship Id="rId1" Type="http://purl.oclc.org/ooxml/officeDocument/relationships/slideLayout" Target="../slideLayouts/slideLayout1.xml"/><Relationship Id="rId6" Type="http://purl.oclc.org/ooxml/officeDocument/relationships/image" Target="../media/image142.png"/><Relationship Id="rId11" Type="http://purl.oclc.org/ooxml/officeDocument/relationships/image" Target="../media/image147.png"/><Relationship Id="rId5" Type="http://purl.oclc.org/ooxml/officeDocument/relationships/image" Target="../media/image141.png"/><Relationship Id="rId15" Type="http://purl.oclc.org/ooxml/officeDocument/relationships/image" Target="../media/image151.png"/><Relationship Id="rId10" Type="http://purl.oclc.org/ooxml/officeDocument/relationships/image" Target="../media/image146.png"/><Relationship Id="rId4" Type="http://purl.oclc.org/ooxml/officeDocument/relationships/image" Target="../media/image4.png"/><Relationship Id="rId9" Type="http://purl.oclc.org/ooxml/officeDocument/relationships/image" Target="../media/image145.png"/><Relationship Id="rId14" Type="http://purl.oclc.org/ooxml/officeDocument/relationships/image" Target="../media/image150.png"/></Relationships>
</file>

<file path=ppt/slides/_rels/slide4.xml.rels><?xml version="1.0" encoding="UTF-8" standalone="yes"?>
<Relationships xmlns="http://schemas.openxmlformats.org/package/2006/relationships"><Relationship Id="rId8" Type="http://purl.oclc.org/ooxml/officeDocument/relationships/image" Target="../media/image30.png"/><Relationship Id="rId3" Type="http://purl.oclc.org/ooxml/officeDocument/relationships/image" Target="../media/image25.png"/><Relationship Id="rId7" Type="http://purl.oclc.org/ooxml/officeDocument/relationships/image" Target="../media/image29.png"/><Relationship Id="rId2" Type="http://purl.oclc.org/ooxml/officeDocument/relationships/notesSlide" Target="../notesSlides/notesSlide1.xml"/><Relationship Id="rId1" Type="http://purl.oclc.org/ooxml/officeDocument/relationships/slideLayout" Target="../slideLayouts/slideLayout12.xml"/><Relationship Id="rId6" Type="http://purl.oclc.org/ooxml/officeDocument/relationships/image" Target="../media/image28.png"/><Relationship Id="rId5" Type="http://purl.oclc.org/ooxml/officeDocument/relationships/image" Target="../media/image27.png"/><Relationship Id="rId4" Type="http://purl.oclc.org/ooxml/officeDocument/relationships/image" Target="../media/image26.png"/></Relationships>
</file>

<file path=ppt/slides/_rels/slide5.xml.rels><?xml version="1.0" encoding="UTF-8" standalone="yes"?>
<Relationships xmlns="http://schemas.openxmlformats.org/package/2006/relationships"><Relationship Id="rId2" Type="http://purl.oclc.org/ooxml/officeDocument/relationships/notesSlide" Target="../notesSlides/notesSlide2.xml"/><Relationship Id="rId1" Type="http://purl.oclc.org/ooxml/officeDocument/relationships/slideLayout" Target="../slideLayouts/slideLayout12.xml"/></Relationships>
</file>

<file path=ppt/slides/_rels/slide6.xml.rels><?xml version="1.0" encoding="UTF-8" standalone="yes"?>
<Relationships xmlns="http://schemas.openxmlformats.org/package/2006/relationships"><Relationship Id="rId8" Type="http://purl.oclc.org/ooxml/officeDocument/relationships/image" Target="../media/image33.png"/><Relationship Id="rId13" Type="http://purl.oclc.org/ooxml/officeDocument/relationships/image" Target="../media/image38.png"/><Relationship Id="rId18" Type="http://purl.oclc.org/ooxml/officeDocument/relationships/image" Target="../media/image43.png"/><Relationship Id="rId3" Type="http://purl.oclc.org/ooxml/officeDocument/relationships/image" Target="../media/image9.png"/><Relationship Id="rId7" Type="http://purl.oclc.org/ooxml/officeDocument/relationships/image" Target="../media/image32.png"/><Relationship Id="rId12" Type="http://purl.oclc.org/ooxml/officeDocument/relationships/image" Target="../media/image37.png"/><Relationship Id="rId17" Type="http://purl.oclc.org/ooxml/officeDocument/relationships/image" Target="../media/image42.png"/><Relationship Id="rId2" Type="http://purl.oclc.org/ooxml/officeDocument/relationships/image" Target="../media/image6.png"/><Relationship Id="rId16" Type="http://purl.oclc.org/ooxml/officeDocument/relationships/image" Target="../media/image41.png"/><Relationship Id="rId1" Type="http://purl.oclc.org/ooxml/officeDocument/relationships/slideLayout" Target="../slideLayouts/slideLayout2.xml"/><Relationship Id="rId6" Type="http://purl.oclc.org/ooxml/officeDocument/relationships/image" Target="../media/image31.png"/><Relationship Id="rId11" Type="http://purl.oclc.org/ooxml/officeDocument/relationships/image" Target="../media/image36.png"/><Relationship Id="rId5" Type="http://purl.oclc.org/ooxml/officeDocument/relationships/image" Target="../media/image11.png"/><Relationship Id="rId15" Type="http://purl.oclc.org/ooxml/officeDocument/relationships/image" Target="../media/image40.png"/><Relationship Id="rId10" Type="http://purl.oclc.org/ooxml/officeDocument/relationships/image" Target="../media/image35.png"/><Relationship Id="rId4" Type="http://purl.oclc.org/ooxml/officeDocument/relationships/image" Target="../media/image10.png"/><Relationship Id="rId9" Type="http://purl.oclc.org/ooxml/officeDocument/relationships/image" Target="../media/image34.png"/><Relationship Id="rId14" Type="http://purl.oclc.org/ooxml/officeDocument/relationships/image" Target="../media/image39.png"/></Relationships>
</file>

<file path=ppt/slides/_rels/slide7.xml.rels><?xml version="1.0" encoding="UTF-8" standalone="yes"?>
<Relationships xmlns="http://schemas.openxmlformats.org/package/2006/relationships"><Relationship Id="rId8" Type="http://purl.oclc.org/ooxml/officeDocument/relationships/image" Target="../media/image45.png"/><Relationship Id="rId3" Type="http://purl.oclc.org/ooxml/officeDocument/relationships/image" Target="../media/image9.png"/><Relationship Id="rId7" Type="http://schemas.microsoft.com/office/2007/relationships/hdphoto" Target="../media/hdphoto1.wdp"/><Relationship Id="rId2" Type="http://purl.oclc.org/ooxml/officeDocument/relationships/image" Target="../media/image6.png"/><Relationship Id="rId1" Type="http://purl.oclc.org/ooxml/officeDocument/relationships/slideLayout" Target="../slideLayouts/slideLayout2.xml"/><Relationship Id="rId6" Type="http://purl.oclc.org/ooxml/officeDocument/relationships/image" Target="../media/image44.png"/><Relationship Id="rId5" Type="http://purl.oclc.org/ooxml/officeDocument/relationships/image" Target="../media/image11.png"/><Relationship Id="rId10" Type="http://schemas.microsoft.com/office/2007/relationships/hdphoto" Target="../media/hdphoto2.wdp"/><Relationship Id="rId4" Type="http://purl.oclc.org/ooxml/officeDocument/relationships/image" Target="../media/image10.png"/><Relationship Id="rId9" Type="http://purl.oclc.org/ooxml/officeDocument/relationships/image" Target="../media/image46.png"/></Relationships>
</file>

<file path=ppt/slides/_rels/slide8.xml.rels><?xml version="1.0" encoding="UTF-8" standalone="yes"?>
<Relationships xmlns="http://schemas.openxmlformats.org/package/2006/relationships"><Relationship Id="rId2" Type="http://purl.oclc.org/ooxml/officeDocument/relationships/image" Target="../media/image47.jpg"/><Relationship Id="rId1" Type="http://purl.oclc.org/ooxml/officeDocument/relationships/slideLayout" Target="../slideLayouts/slideLayout2.xml"/></Relationships>
</file>

<file path=ppt/slides/_rels/slide9.xml.rels><?xml version="1.0" encoding="UTF-8" standalone="yes"?>
<Relationships xmlns="http://schemas.openxmlformats.org/package/2006/relationships"><Relationship Id="rId8" Type="http://purl.oclc.org/ooxml/officeDocument/relationships/image" Target="../media/image48.png"/><Relationship Id="rId13" Type="http://purl.oclc.org/ooxml/officeDocument/relationships/image" Target="../media/image52.png"/><Relationship Id="rId3" Type="http://purl.oclc.org/ooxml/officeDocument/relationships/image" Target="../media/image22.png"/><Relationship Id="rId7" Type="http://purl.oclc.org/ooxml/officeDocument/relationships/image" Target="../media/image11.png"/><Relationship Id="rId12" Type="http://purl.oclc.org/ooxml/officeDocument/relationships/image" Target="../media/image51.png"/><Relationship Id="rId2" Type="http://purl.oclc.org/ooxml/officeDocument/relationships/image" Target="../media/image6.png"/><Relationship Id="rId1" Type="http://purl.oclc.org/ooxml/officeDocument/relationships/slideLayout" Target="../slideLayouts/slideLayout13.xml"/><Relationship Id="rId6" Type="http://purl.oclc.org/ooxml/officeDocument/relationships/image" Target="../media/image10.png"/><Relationship Id="rId11" Type="http://purl.oclc.org/ooxml/officeDocument/relationships/image" Target="../media/image50.png"/><Relationship Id="rId5" Type="http://purl.oclc.org/ooxml/officeDocument/relationships/image" Target="../media/image9.png"/><Relationship Id="rId10" Type="http://purl.oclc.org/ooxml/officeDocument/relationships/image" Target="../media/image49.png"/><Relationship Id="rId4" Type="http://purl.oclc.org/ooxml/officeDocument/relationships/image" Target="../media/image23.svg"/><Relationship Id="rId9" Type="http://purl.oclc.org/ooxml/officeDocument/relationships/image" Target="../media/image45.png"/><Relationship Id="rId14" Type="http://purl.oclc.org/ooxml/officeDocument/relationships/hyperlink" Target="http://url./" TargetMode="Externa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Google Shape;88;p1">
            <a:extLst>
              <a:ext uri="{FF2B5EF4-FFF2-40B4-BE49-F238E27FC236}">
                <a16:creationId xmlns:a16="http://schemas.microsoft.com/office/drawing/2014/main" id="{C8DCC649-360F-E6EF-580F-0FD9D1887744}"/>
              </a:ext>
            </a:extLst>
          </p:cNvPr>
          <p:cNvPicPr preferRelativeResize="0"/>
          <p:nvPr/>
        </p:nvPicPr>
        <p:blipFill rotWithShape="1">
          <a:blip r:embed="rId2">
            <a:alphaModFix/>
          </a:blip>
          <a:srcRect/>
          <a:stretch/>
        </p:blipFill>
        <p:spPr>
          <a:xfrm>
            <a:off x="-1" y="-64084"/>
            <a:ext cx="12213771" cy="6922083"/>
          </a:xfrm>
          <a:prstGeom prst="rect">
            <a:avLst/>
          </a:prstGeom>
          <a:noFill/>
          <a:ln>
            <a:noFill/>
          </a:ln>
        </p:spPr>
      </p:pic>
      <p:sp>
        <p:nvSpPr>
          <p:cNvPr id="3" name="Google Shape;90;p1">
            <a:extLst>
              <a:ext uri="{FF2B5EF4-FFF2-40B4-BE49-F238E27FC236}">
                <a16:creationId xmlns:a16="http://schemas.microsoft.com/office/drawing/2014/main" id="{9FC77461-11BB-DE09-4975-EC0E0876CA92}"/>
              </a:ext>
            </a:extLst>
          </p:cNvPr>
          <p:cNvSpPr txBox="1"/>
          <p:nvPr/>
        </p:nvSpPr>
        <p:spPr>
          <a:xfrm>
            <a:off x="2110303" y="5722556"/>
            <a:ext cx="1113394"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D86"/>
                </a:solidFill>
                <a:effectLst/>
                <a:uLnTx/>
                <a:uFillTx/>
                <a:latin typeface="Metropolis Extra Light" panose="00000300000000000000" pitchFamily="2" charset="0"/>
                <a:ea typeface="+mn-ea"/>
                <a:cs typeface="+mn-cs"/>
                <a:sym typeface="Arial"/>
              </a:rPr>
              <a:t>J</a:t>
            </a:r>
            <a:r>
              <a:rPr kumimoji="0" lang="en-US" sz="1600" b="0" i="0" u="none" strike="noStrike" kern="1200" cap="none" spc="0" normalizeH="0" baseline="0%" noProof="0" dirty="0">
                <a:ln>
                  <a:noFill/>
                </a:ln>
                <a:solidFill>
                  <a:srgbClr val="002D86"/>
                </a:solidFill>
                <a:effectLst/>
                <a:uLnTx/>
                <a:uFillTx/>
                <a:latin typeface="Metropolis Extra Light" panose="00000300000000000000" pitchFamily="2" charset="0"/>
                <a:ea typeface="+mn-ea"/>
                <a:cs typeface="+mn-cs"/>
              </a:rPr>
              <a:t>uly</a:t>
            </a:r>
            <a:r>
              <a:rPr kumimoji="0" lang="en-US" sz="1600" b="0" i="0" u="none" strike="noStrike" kern="1200" cap="none" spc="0" normalizeH="0" baseline="0%" noProof="0" dirty="0">
                <a:ln>
                  <a:noFill/>
                </a:ln>
                <a:solidFill>
                  <a:srgbClr val="002D86"/>
                </a:solidFill>
                <a:effectLst/>
                <a:uLnTx/>
                <a:uFillTx/>
                <a:latin typeface="Metropolis Extra Light" panose="00000300000000000000" pitchFamily="2" charset="0"/>
                <a:ea typeface="+mn-ea"/>
                <a:cs typeface="+mn-cs"/>
                <a:sym typeface="Arial"/>
              </a:rPr>
              <a:t> 23</a:t>
            </a:r>
            <a:endParaRPr kumimoji="0" sz="1600" b="0" i="0" u="none" strike="noStrike" kern="1200" cap="none" spc="0" normalizeH="0" baseline="0%" noProof="0" dirty="0">
              <a:ln>
                <a:noFill/>
              </a:ln>
              <a:solidFill>
                <a:srgbClr val="002D86"/>
              </a:solidFill>
              <a:effectLst/>
              <a:uLnTx/>
              <a:uFillTx/>
              <a:latin typeface="Metropolis Extra Light" panose="00000300000000000000" pitchFamily="2" charset="0"/>
              <a:ea typeface="+mn-ea"/>
              <a:cs typeface="+mn-cs"/>
              <a:sym typeface="Arial"/>
            </a:endParaRPr>
          </a:p>
        </p:txBody>
      </p:sp>
      <p:pic>
        <p:nvPicPr>
          <p:cNvPr id="4" name="Google Shape;91;p1">
            <a:extLst>
              <a:ext uri="{FF2B5EF4-FFF2-40B4-BE49-F238E27FC236}">
                <a16:creationId xmlns:a16="http://schemas.microsoft.com/office/drawing/2014/main" id="{1FBB77B7-7420-8304-1D22-4A25A77B8AAF}"/>
              </a:ext>
            </a:extLst>
          </p:cNvPr>
          <p:cNvPicPr preferRelativeResize="0"/>
          <p:nvPr/>
        </p:nvPicPr>
        <p:blipFill rotWithShape="1">
          <a:blip r:embed="rId3">
            <a:alphaModFix/>
          </a:blip>
          <a:srcRect/>
          <a:stretch/>
        </p:blipFill>
        <p:spPr>
          <a:xfrm>
            <a:off x="1591867" y="2518913"/>
            <a:ext cx="2150265" cy="460029"/>
          </a:xfrm>
          <a:prstGeom prst="rect">
            <a:avLst/>
          </a:prstGeom>
          <a:noFill/>
          <a:ln>
            <a:noFill/>
          </a:ln>
        </p:spPr>
      </p:pic>
      <p:sp>
        <p:nvSpPr>
          <p:cNvPr id="5" name="Google Shape;89;p1">
            <a:extLst>
              <a:ext uri="{FF2B5EF4-FFF2-40B4-BE49-F238E27FC236}">
                <a16:creationId xmlns:a16="http://schemas.microsoft.com/office/drawing/2014/main" id="{62811415-90BC-4E1B-6944-E5BB7062A4B8}"/>
              </a:ext>
            </a:extLst>
          </p:cNvPr>
          <p:cNvSpPr txBox="1">
            <a:spLocks/>
          </p:cNvSpPr>
          <p:nvPr/>
        </p:nvSpPr>
        <p:spPr>
          <a:xfrm>
            <a:off x="179713" y="3251686"/>
            <a:ext cx="5154287" cy="1565847"/>
          </a:xfrm>
          <a:prstGeom prst="rect">
            <a:avLst/>
          </a:prstGeom>
          <a:noFill/>
          <a:ln>
            <a:noFill/>
          </a:ln>
        </p:spPr>
        <p:txBody>
          <a:bodyPr spcFirstLastPara="1" wrap="square" lIns="91425" tIns="45700" rIns="91425" bIns="45700" anchor="t" anchorCtr="0">
            <a:noAutofit/>
          </a:bodyPr>
          <a:lstStyle>
            <a:defPPr marR="0" lvl="0" algn="l" rtl="0">
              <a:lnSpc>
                <a:spcPct val="100%"/>
              </a:lnSpc>
              <a:spcBef>
                <a:spcPts val="0"/>
              </a:spcBef>
              <a:spcAft>
                <a:spcPts val="0"/>
              </a:spcAft>
            </a:defPPr>
            <a:lvl1pPr marL="457200" marR="0" lvl="0" indent="-406400" algn="ctr" rtl="0">
              <a:lnSpc>
                <a:spcPct val="9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457200" marR="86201" lvl="0" indent="-406400" algn="ctr" defTabSz="914400" rtl="0" eaLnBrk="1" fontAlgn="auto" latinLnBrk="0" hangingPunct="1">
              <a:lnSpc>
                <a:spcPct val="90%"/>
              </a:lnSpc>
              <a:spcBef>
                <a:spcPts val="75"/>
              </a:spcBef>
              <a:spcAft>
                <a:spcPts val="0"/>
              </a:spcAft>
              <a:buClr>
                <a:prstClr val="black"/>
              </a:buClr>
              <a:buSzPts val="2400"/>
              <a:buFont typeface="Arial"/>
              <a:buNone/>
              <a:tabLst/>
              <a:defRPr/>
            </a:pPr>
            <a:r>
              <a:rPr kumimoji="0" lang="en-US" sz="2400" b="0" i="0" u="none" strike="noStrike" kern="1200" cap="none" spc="0" normalizeH="0" baseline="0%" noProof="0" dirty="0">
                <a:ln>
                  <a:noFill/>
                </a:ln>
                <a:solidFill>
                  <a:srgbClr val="09226C"/>
                </a:solidFill>
                <a:effectLst/>
                <a:uLnTx/>
                <a:uFillTx/>
                <a:latin typeface="Metropolis Extra Light"/>
                <a:ea typeface="Calibri"/>
                <a:cs typeface="Metropolis Extra Light"/>
                <a:sym typeface="Calibri"/>
              </a:rPr>
              <a:t>For </a:t>
            </a:r>
            <a:r>
              <a:rPr kumimoji="0" lang="en-US" sz="2400" b="0" i="0" u="none" strike="noStrike" kern="1200" cap="none" spc="-26" normalizeH="0" baseline="0%" noProof="0" dirty="0">
                <a:ln>
                  <a:noFill/>
                </a:ln>
                <a:solidFill>
                  <a:srgbClr val="09226C"/>
                </a:solidFill>
                <a:effectLst/>
                <a:uLnTx/>
                <a:uFillTx/>
                <a:latin typeface="Metropolis Extra Light"/>
                <a:ea typeface="Calibri"/>
                <a:cs typeface="Metropolis Extra Light"/>
                <a:sym typeface="Calibri"/>
              </a:rPr>
              <a:t>Financial Services </a:t>
            </a:r>
          </a:p>
          <a:p>
            <a:pPr marL="457200" marR="86201" lvl="0" indent="-406400" algn="ctr" defTabSz="914400" rtl="0" eaLnBrk="1" fontAlgn="auto" latinLnBrk="0" hangingPunct="1">
              <a:lnSpc>
                <a:spcPct val="90%"/>
              </a:lnSpc>
              <a:spcBef>
                <a:spcPts val="75"/>
              </a:spcBef>
              <a:spcAft>
                <a:spcPts val="0"/>
              </a:spcAft>
              <a:buClr>
                <a:prstClr val="black"/>
              </a:buClr>
              <a:buSzPts val="2400"/>
              <a:buFont typeface="Arial"/>
              <a:buNone/>
              <a:tabLst/>
              <a:defRPr/>
            </a:pPr>
            <a:endParaRPr kumimoji="0" lang="en-US" sz="2400" b="0" i="0" u="none" strike="noStrike" kern="1200" cap="none" spc="-26" normalizeH="0" baseline="0%" noProof="0" dirty="0">
              <a:ln>
                <a:noFill/>
              </a:ln>
              <a:solidFill>
                <a:srgbClr val="09226C"/>
              </a:solidFill>
              <a:effectLst/>
              <a:uLnTx/>
              <a:uFillTx/>
              <a:latin typeface="Metropolis Extra Light"/>
              <a:ea typeface="Calibri"/>
              <a:cs typeface="Metropolis Extra Light"/>
              <a:sym typeface="Calibri"/>
            </a:endParaRPr>
          </a:p>
          <a:p>
            <a:pPr marL="457200" marR="86201" lvl="0" indent="-406400" algn="ctr" defTabSz="914400" rtl="0" eaLnBrk="1" fontAlgn="auto" latinLnBrk="0" hangingPunct="1">
              <a:lnSpc>
                <a:spcPct val="90%"/>
              </a:lnSpc>
              <a:spcBef>
                <a:spcPts val="75"/>
              </a:spcBef>
              <a:spcAft>
                <a:spcPts val="0"/>
              </a:spcAft>
              <a:buClr>
                <a:prstClr val="black"/>
              </a:buClr>
              <a:buSzPts val="2400"/>
              <a:buFont typeface="Arial"/>
              <a:buNone/>
              <a:tabLst/>
              <a:defRPr/>
            </a:pPr>
            <a:r>
              <a:rPr kumimoji="0" lang="en-US" sz="2400" b="0" i="0" u="none" strike="noStrike" kern="1200" cap="none" spc="-26" normalizeH="0" baseline="0%" noProof="0" dirty="0">
                <a:ln>
                  <a:noFill/>
                </a:ln>
                <a:solidFill>
                  <a:srgbClr val="09226C"/>
                </a:solidFill>
                <a:effectLst/>
                <a:uLnTx/>
                <a:uFillTx/>
                <a:latin typeface="Metropolis Extra Light"/>
                <a:ea typeface="Calibri"/>
                <a:cs typeface="Metropolis Extra Light"/>
                <a:sym typeface="Calibri"/>
              </a:rPr>
              <a:t>Overview </a:t>
            </a:r>
            <a:r>
              <a:rPr kumimoji="0" lang="en-US" sz="2400" b="0" i="0" u="none" strike="noStrike" kern="1200" cap="none" spc="0" normalizeH="0" baseline="0%" noProof="0" dirty="0">
                <a:ln>
                  <a:noFill/>
                </a:ln>
                <a:solidFill>
                  <a:srgbClr val="09226C"/>
                </a:solidFill>
                <a:effectLst/>
                <a:uLnTx/>
                <a:uFillTx/>
                <a:latin typeface="Metropolis Extra Light"/>
                <a:ea typeface="Calibri"/>
                <a:cs typeface="Metropolis Extra Light"/>
                <a:sym typeface="Calibri"/>
              </a:rPr>
              <a:t>of Sepio’s Asset Risk Management Platform</a:t>
            </a:r>
            <a:endParaRPr kumimoji="0" lang="en-US" sz="2400" b="0" i="0" u="none" strike="noStrike" kern="1200" cap="none" spc="0" normalizeH="0" baseline="0%" noProof="0" dirty="0">
              <a:ln>
                <a:noFill/>
              </a:ln>
              <a:solidFill>
                <a:prstClr val="black"/>
              </a:solidFill>
              <a:effectLst/>
              <a:uLnTx/>
              <a:uFillTx/>
              <a:latin typeface="Metropolis Extra Light"/>
              <a:ea typeface="Calibri"/>
              <a:cs typeface="Metropolis Extra Light"/>
              <a:sym typeface="Calibri"/>
            </a:endParaRPr>
          </a:p>
        </p:txBody>
      </p:sp>
      <p:pic>
        <p:nvPicPr>
          <p:cNvPr id="6" name="Picture 5">
            <a:extLst>
              <a:ext uri="{FF2B5EF4-FFF2-40B4-BE49-F238E27FC236}">
                <a16:creationId xmlns:a16="http://schemas.microsoft.com/office/drawing/2014/main" id="{F44213C2-6551-81E4-0606-D32BC7713F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6184" y="-64084"/>
            <a:ext cx="6833632" cy="6922083"/>
          </a:xfrm>
          <a:prstGeom prst="rect">
            <a:avLst/>
          </a:prstGeom>
          <a:ln>
            <a:noFill/>
          </a:ln>
          <a:effectLst>
            <a:softEdge rad="342900"/>
          </a:effectLst>
        </p:spPr>
      </p:pic>
    </p:spTree>
    <p:extLst>
      <p:ext uri="{BB962C8B-B14F-4D97-AF65-F5344CB8AC3E}">
        <p14:creationId xmlns:p14="http://schemas.microsoft.com/office/powerpoint/2010/main" val="1960098125"/>
      </p:ext>
    </p:extLst>
  </p:cSld>
  <p:clrMapOvr>
    <a:masterClrMapping/>
  </p:clrMapOvr>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1963148" y="5043307"/>
              <a:ext cx="0" cy="758825"/>
            </a:xfrm>
            <a:custGeom>
              <a:avLst/>
              <a:gdLst/>
              <a:ahLst/>
              <a:cxnLst/>
              <a:rect l="l" t="t" r="r" b="b"/>
              <a:pathLst>
                <a:path h="758825">
                  <a:moveTo>
                    <a:pt x="0" y="0"/>
                  </a:moveTo>
                  <a:lnTo>
                    <a:pt x="0" y="758482"/>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12014780" y="5961918"/>
              <a:ext cx="771525" cy="1112520"/>
            </a:xfrm>
            <a:custGeom>
              <a:avLst/>
              <a:gdLst/>
              <a:ahLst/>
              <a:cxnLst/>
              <a:rect l="l" t="t" r="r" b="b"/>
              <a:pathLst>
                <a:path w="771525" h="1112520">
                  <a:moveTo>
                    <a:pt x="0" y="0"/>
                  </a:moveTo>
                  <a:lnTo>
                    <a:pt x="0" y="452742"/>
                  </a:lnTo>
                  <a:lnTo>
                    <a:pt x="5924" y="496835"/>
                  </a:lnTo>
                  <a:lnTo>
                    <a:pt x="22644" y="536456"/>
                  </a:lnTo>
                  <a:lnTo>
                    <a:pt x="48579" y="570025"/>
                  </a:lnTo>
                  <a:lnTo>
                    <a:pt x="82147" y="595959"/>
                  </a:lnTo>
                  <a:lnTo>
                    <a:pt x="121768" y="612679"/>
                  </a:lnTo>
                  <a:lnTo>
                    <a:pt x="165862" y="618604"/>
                  </a:lnTo>
                  <a:lnTo>
                    <a:pt x="605624" y="618604"/>
                  </a:lnTo>
                  <a:lnTo>
                    <a:pt x="649718" y="624528"/>
                  </a:lnTo>
                  <a:lnTo>
                    <a:pt x="689339" y="641248"/>
                  </a:lnTo>
                  <a:lnTo>
                    <a:pt x="722907" y="667183"/>
                  </a:lnTo>
                  <a:lnTo>
                    <a:pt x="748842" y="700751"/>
                  </a:lnTo>
                  <a:lnTo>
                    <a:pt x="765562" y="740372"/>
                  </a:lnTo>
                  <a:lnTo>
                    <a:pt x="771486" y="784466"/>
                  </a:lnTo>
                  <a:lnTo>
                    <a:pt x="771486" y="1112443"/>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11099313" y="5961918"/>
              <a:ext cx="789940" cy="1112520"/>
            </a:xfrm>
            <a:custGeom>
              <a:avLst/>
              <a:gdLst/>
              <a:ahLst/>
              <a:cxnLst/>
              <a:rect l="l" t="t" r="r" b="b"/>
              <a:pathLst>
                <a:path w="789940" h="1112520">
                  <a:moveTo>
                    <a:pt x="789508" y="0"/>
                  </a:moveTo>
                  <a:lnTo>
                    <a:pt x="789508" y="452742"/>
                  </a:lnTo>
                  <a:lnTo>
                    <a:pt x="783583" y="496835"/>
                  </a:lnTo>
                  <a:lnTo>
                    <a:pt x="766863" y="536456"/>
                  </a:lnTo>
                  <a:lnTo>
                    <a:pt x="740929" y="570025"/>
                  </a:lnTo>
                  <a:lnTo>
                    <a:pt x="707360" y="595959"/>
                  </a:lnTo>
                  <a:lnTo>
                    <a:pt x="667739" y="612679"/>
                  </a:lnTo>
                  <a:lnTo>
                    <a:pt x="623646" y="618604"/>
                  </a:lnTo>
                  <a:lnTo>
                    <a:pt x="165861" y="618604"/>
                  </a:lnTo>
                  <a:lnTo>
                    <a:pt x="121768" y="624528"/>
                  </a:lnTo>
                  <a:lnTo>
                    <a:pt x="82147" y="641248"/>
                  </a:lnTo>
                  <a:lnTo>
                    <a:pt x="48579" y="667183"/>
                  </a:lnTo>
                  <a:lnTo>
                    <a:pt x="22644" y="700751"/>
                  </a:lnTo>
                  <a:lnTo>
                    <a:pt x="5924" y="740372"/>
                  </a:lnTo>
                  <a:lnTo>
                    <a:pt x="0" y="784466"/>
                  </a:lnTo>
                  <a:lnTo>
                    <a:pt x="0" y="1112443"/>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7"/>
            <p:cNvPicPr/>
            <p:nvPr/>
          </p:nvPicPr>
          <p:blipFill>
            <a:blip r:embed="rId3" cstate="print"/>
            <a:stretch>
              <a:fillRect/>
            </a:stretch>
          </p:blipFill>
          <p:spPr>
            <a:xfrm>
              <a:off x="10659026" y="4611179"/>
              <a:ext cx="2901944" cy="727303"/>
            </a:xfrm>
            <a:prstGeom prst="rect">
              <a:avLst/>
            </a:prstGeom>
          </p:spPr>
        </p:pic>
        <p:pic>
          <p:nvPicPr>
            <p:cNvPr id="8" name="object 8"/>
            <p:cNvPicPr/>
            <p:nvPr/>
          </p:nvPicPr>
          <p:blipFill>
            <a:blip r:embed="rId4" cstate="print"/>
            <a:stretch>
              <a:fillRect/>
            </a:stretch>
          </p:blipFill>
          <p:spPr>
            <a:xfrm>
              <a:off x="11502404" y="5578168"/>
              <a:ext cx="1024751" cy="702509"/>
            </a:xfrm>
            <a:prstGeom prst="rect">
              <a:avLst/>
            </a:prstGeom>
          </p:spPr>
        </p:pic>
        <p:pic>
          <p:nvPicPr>
            <p:cNvPr id="9" name="object 9"/>
            <p:cNvPicPr/>
            <p:nvPr/>
          </p:nvPicPr>
          <p:blipFill>
            <a:blip r:embed="rId5" cstate="print"/>
            <a:stretch>
              <a:fillRect/>
            </a:stretch>
          </p:blipFill>
          <p:spPr>
            <a:xfrm>
              <a:off x="10659021" y="6925335"/>
              <a:ext cx="1559801" cy="892606"/>
            </a:xfrm>
            <a:prstGeom prst="rect">
              <a:avLst/>
            </a:prstGeom>
          </p:spPr>
        </p:pic>
        <p:pic>
          <p:nvPicPr>
            <p:cNvPr id="10" name="object 10"/>
            <p:cNvPicPr/>
            <p:nvPr/>
          </p:nvPicPr>
          <p:blipFill>
            <a:blip r:embed="rId6" cstate="print"/>
            <a:stretch>
              <a:fillRect/>
            </a:stretch>
          </p:blipFill>
          <p:spPr>
            <a:xfrm>
              <a:off x="12400526" y="6437709"/>
              <a:ext cx="1469111" cy="950454"/>
            </a:xfrm>
            <a:prstGeom prst="rect">
              <a:avLst/>
            </a:prstGeom>
          </p:spPr>
        </p:pic>
      </p:grpSp>
      <p:sp>
        <p:nvSpPr>
          <p:cNvPr id="11" name="object 11"/>
          <p:cNvSpPr txBox="1">
            <a:spLocks noGrp="1"/>
          </p:cNvSpPr>
          <p:nvPr>
            <p:ph type="title" idx="4294967295"/>
          </p:nvPr>
        </p:nvSpPr>
        <p:spPr>
          <a:xfrm>
            <a:off x="561974" y="566477"/>
            <a:ext cx="7639045" cy="1089722"/>
          </a:xfrm>
          <a:prstGeom prst="rect">
            <a:avLst/>
          </a:prstGeom>
        </p:spPr>
        <p:txBody>
          <a:bodyPr vert="horz" wrap="square" lIns="0" tIns="30480" rIns="0" bIns="0" rtlCol="0" anchor="ctr">
            <a:spAutoFit/>
          </a:bodyPr>
          <a:lstStyle/>
          <a:p>
            <a:pPr marL="9525" marR="3810">
              <a:lnSpc>
                <a:spcPts val="4050"/>
              </a:lnSpc>
              <a:spcBef>
                <a:spcPts val="240"/>
              </a:spcBef>
              <a:tabLst>
                <a:tab pos="422434" algn="l"/>
                <a:tab pos="1740218" algn="l"/>
                <a:tab pos="1884998" algn="l"/>
                <a:tab pos="3178016" algn="l"/>
                <a:tab pos="3557588" algn="l"/>
              </a:tabLst>
            </a:pPr>
            <a:r>
              <a:rPr sz="3200" dirty="0">
                <a:solidFill>
                  <a:srgbClr val="09226C"/>
                </a:solidFill>
                <a:latin typeface="Metropolis Extra Light" panose="00000300000000000000" pitchFamily="2" charset="0"/>
              </a:rPr>
              <a:t>Net</a:t>
            </a:r>
            <a:r>
              <a:rPr sz="3200" spc="-71" dirty="0">
                <a:solidFill>
                  <a:srgbClr val="09226C"/>
                </a:solidFill>
                <a:latin typeface="Metropolis Extra Light" panose="00000300000000000000" pitchFamily="2" charset="0"/>
              </a:rPr>
              <a:t>w</a:t>
            </a:r>
            <a:r>
              <a:rPr sz="3200" dirty="0">
                <a:solidFill>
                  <a:srgbClr val="09226C"/>
                </a:solidFill>
                <a:latin typeface="Metropolis Extra Light" panose="00000300000000000000" pitchFamily="2" charset="0"/>
              </a:rPr>
              <a:t>ork</a:t>
            </a:r>
            <a:r>
              <a:rPr lang="en-US" sz="3200" dirty="0">
                <a:solidFill>
                  <a:srgbClr val="09226C"/>
                </a:solidFill>
                <a:latin typeface="Metropolis Extra Light" panose="00000300000000000000" pitchFamily="2" charset="0"/>
              </a:rPr>
              <a:t> a</a:t>
            </a:r>
            <a:r>
              <a:rPr sz="3200" dirty="0">
                <a:solidFill>
                  <a:srgbClr val="09226C"/>
                </a:solidFill>
                <a:latin typeface="Metropolis Extra Light" panose="00000300000000000000" pitchFamily="2" charset="0"/>
              </a:rPr>
              <a:t>sset</a:t>
            </a:r>
            <a:r>
              <a:rPr lang="en-US" sz="3200" dirty="0">
                <a:solidFill>
                  <a:srgbClr val="09226C"/>
                </a:solidFill>
                <a:latin typeface="Metropolis Extra Light" panose="00000300000000000000" pitchFamily="2" charset="0"/>
              </a:rPr>
              <a:t> - </a:t>
            </a:r>
            <a:r>
              <a:rPr sz="3200" dirty="0" err="1">
                <a:solidFill>
                  <a:srgbClr val="09226C"/>
                </a:solidFill>
                <a:latin typeface="Metropolis Extra Light" panose="00000300000000000000" pitchFamily="2" charset="0"/>
              </a:rPr>
              <a:t>MiTM</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&amp;</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802.1</a:t>
            </a:r>
            <a:r>
              <a:rPr lang="en-US" sz="3200" dirty="0">
                <a:solidFill>
                  <a:srgbClr val="09226C"/>
                </a:solidFill>
                <a:latin typeface="Metropolis Extra Light" panose="00000300000000000000" pitchFamily="2" charset="0"/>
              </a:rPr>
              <a:t>x b</a:t>
            </a:r>
            <a:r>
              <a:rPr sz="3200" dirty="0">
                <a:solidFill>
                  <a:srgbClr val="09226C"/>
                </a:solidFill>
                <a:latin typeface="Metropolis Extra Light" panose="00000300000000000000" pitchFamily="2" charset="0"/>
              </a:rPr>
              <a:t>ypassing</a:t>
            </a:r>
          </a:p>
        </p:txBody>
      </p:sp>
      <p:grpSp>
        <p:nvGrpSpPr>
          <p:cNvPr id="12" name="object 12"/>
          <p:cNvGrpSpPr/>
          <p:nvPr/>
        </p:nvGrpSpPr>
        <p:grpSpPr>
          <a:xfrm>
            <a:off x="7448244" y="798134"/>
            <a:ext cx="2395538" cy="1578769"/>
            <a:chOff x="9930992" y="1064178"/>
            <a:chExt cx="3194050" cy="2105025"/>
          </a:xfrm>
        </p:grpSpPr>
        <p:sp>
          <p:nvSpPr>
            <p:cNvPr id="13" name="object 13"/>
            <p:cNvSpPr/>
            <p:nvPr/>
          </p:nvSpPr>
          <p:spPr>
            <a:xfrm>
              <a:off x="11773988" y="1073703"/>
              <a:ext cx="1341120" cy="2085975"/>
            </a:xfrm>
            <a:custGeom>
              <a:avLst/>
              <a:gdLst/>
              <a:ahLst/>
              <a:cxnLst/>
              <a:rect l="l" t="t" r="r" b="b"/>
              <a:pathLst>
                <a:path w="1341119" h="2085975">
                  <a:moveTo>
                    <a:pt x="842302" y="0"/>
                  </a:moveTo>
                  <a:lnTo>
                    <a:pt x="842302" y="998677"/>
                  </a:lnTo>
                  <a:lnTo>
                    <a:pt x="165900" y="998677"/>
                  </a:lnTo>
                  <a:lnTo>
                    <a:pt x="121799" y="1004602"/>
                  </a:lnTo>
                  <a:lnTo>
                    <a:pt x="82169" y="1021326"/>
                  </a:lnTo>
                  <a:lnTo>
                    <a:pt x="48593" y="1047265"/>
                  </a:lnTo>
                  <a:lnTo>
                    <a:pt x="22651" y="1080841"/>
                  </a:lnTo>
                  <a:lnTo>
                    <a:pt x="5926" y="1120472"/>
                  </a:lnTo>
                  <a:lnTo>
                    <a:pt x="0" y="1164577"/>
                  </a:lnTo>
                  <a:lnTo>
                    <a:pt x="0" y="2085835"/>
                  </a:lnTo>
                  <a:lnTo>
                    <a:pt x="1340942" y="2085835"/>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9940517" y="1162480"/>
              <a:ext cx="1720214" cy="1997075"/>
            </a:xfrm>
            <a:custGeom>
              <a:avLst/>
              <a:gdLst/>
              <a:ahLst/>
              <a:cxnLst/>
              <a:rect l="l" t="t" r="r" b="b"/>
              <a:pathLst>
                <a:path w="1720215" h="1997075">
                  <a:moveTo>
                    <a:pt x="0" y="1997062"/>
                  </a:moveTo>
                  <a:lnTo>
                    <a:pt x="528637" y="1997062"/>
                  </a:lnTo>
                  <a:lnTo>
                    <a:pt x="572738" y="1991135"/>
                  </a:lnTo>
                  <a:lnTo>
                    <a:pt x="612367" y="1974410"/>
                  </a:lnTo>
                  <a:lnTo>
                    <a:pt x="645944" y="1948468"/>
                  </a:lnTo>
                  <a:lnTo>
                    <a:pt x="671885" y="1914892"/>
                  </a:lnTo>
                  <a:lnTo>
                    <a:pt x="688611" y="1875262"/>
                  </a:lnTo>
                  <a:lnTo>
                    <a:pt x="694537" y="1831162"/>
                  </a:lnTo>
                  <a:lnTo>
                    <a:pt x="694537" y="678243"/>
                  </a:lnTo>
                  <a:lnTo>
                    <a:pt x="700551" y="633821"/>
                  </a:lnTo>
                  <a:lnTo>
                    <a:pt x="717509" y="593966"/>
                  </a:lnTo>
                  <a:lnTo>
                    <a:pt x="743786" y="560285"/>
                  </a:lnTo>
                  <a:lnTo>
                    <a:pt x="777759" y="534386"/>
                  </a:lnTo>
                  <a:lnTo>
                    <a:pt x="817802" y="517874"/>
                  </a:lnTo>
                  <a:lnTo>
                    <a:pt x="862291" y="512356"/>
                  </a:lnTo>
                  <a:lnTo>
                    <a:pt x="1552384" y="520026"/>
                  </a:lnTo>
                  <a:lnTo>
                    <a:pt x="1596873" y="514508"/>
                  </a:lnTo>
                  <a:lnTo>
                    <a:pt x="1636917" y="497996"/>
                  </a:lnTo>
                  <a:lnTo>
                    <a:pt x="1670889" y="472095"/>
                  </a:lnTo>
                  <a:lnTo>
                    <a:pt x="1697167" y="438412"/>
                  </a:lnTo>
                  <a:lnTo>
                    <a:pt x="1714125" y="398554"/>
                  </a:lnTo>
                  <a:lnTo>
                    <a:pt x="1720138" y="354126"/>
                  </a:lnTo>
                  <a:lnTo>
                    <a:pt x="1720138" y="0"/>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object 15"/>
          <p:cNvSpPr txBox="1"/>
          <p:nvPr/>
        </p:nvSpPr>
        <p:spPr>
          <a:xfrm>
            <a:off x="10063269" y="2430238"/>
            <a:ext cx="365760" cy="126958"/>
          </a:xfrm>
          <a:prstGeom prst="rect">
            <a:avLst/>
          </a:prstGeom>
        </p:spPr>
        <p:txBody>
          <a:bodyPr vert="horz" wrap="square" lIns="0" tIns="11430" rIns="0" bIns="0" rtlCol="0">
            <a:spAutoFit/>
          </a:bodyPr>
          <a:lstStyle/>
          <a:p>
            <a:pPr marL="9525" marR="0" lvl="0" indent="0" algn="l" defTabSz="914400" rtl="0" eaLnBrk="1" fontAlgn="auto" latinLnBrk="0" hangingPunct="1">
              <a:lnSpc>
                <a:spcPct val="100%"/>
              </a:lnSpc>
              <a:spcBef>
                <a:spcPts val="90"/>
              </a:spcBef>
              <a:spcAft>
                <a:spcPts val="0"/>
              </a:spcAft>
              <a:buClrTx/>
              <a:buSzTx/>
              <a:buFontTx/>
              <a:buNone/>
              <a:tabLst/>
              <a:defRPr/>
            </a:pPr>
            <a:r>
              <a:rPr kumimoji="0" sz="750" b="0" i="0" u="none" strike="noStrike" kern="1200" cap="none" spc="4" normalizeH="0" baseline="0%" noProof="0" dirty="0">
                <a:ln>
                  <a:noFill/>
                </a:ln>
                <a:solidFill>
                  <a:srgbClr val="FFFFFF"/>
                </a:solidFill>
                <a:effectLst/>
                <a:uLnTx/>
                <a:uFillTx/>
                <a:latin typeface="Montserrat"/>
                <a:ea typeface="+mn-ea"/>
                <a:cs typeface="Montserrat"/>
              </a:rPr>
              <a:t>L</a:t>
            </a:r>
            <a:r>
              <a:rPr kumimoji="0" sz="750" b="0" i="0" u="none" strike="noStrike" kern="1200" cap="none" spc="8" normalizeH="0" baseline="0%" noProof="0" dirty="0">
                <a:ln>
                  <a:noFill/>
                </a:ln>
                <a:solidFill>
                  <a:srgbClr val="FFFFFF"/>
                </a:solidFill>
                <a:effectLst/>
                <a:uLnTx/>
                <a:uFillTx/>
                <a:latin typeface="Montserrat"/>
                <a:ea typeface="+mn-ea"/>
                <a:cs typeface="Montserrat"/>
              </a:rPr>
              <a:t>apt</a:t>
            </a:r>
            <a:r>
              <a:rPr kumimoji="0" sz="750" b="0" i="0" u="none" strike="noStrike" kern="1200" cap="none" spc="4" normalizeH="0" baseline="0%" noProof="0" dirty="0">
                <a:ln>
                  <a:noFill/>
                </a:ln>
                <a:solidFill>
                  <a:srgbClr val="FFFFFF"/>
                </a:solidFill>
                <a:effectLst/>
                <a:uLnTx/>
                <a:uFillTx/>
                <a:latin typeface="Montserrat"/>
                <a:ea typeface="+mn-ea"/>
                <a:cs typeface="Montserrat"/>
              </a:rPr>
              <a:t>o</a:t>
            </a:r>
            <a:r>
              <a:rPr kumimoji="0" sz="750" b="0" i="0" u="none" strike="noStrike" kern="1200" cap="none" spc="8" normalizeH="0" baseline="0%" noProof="0" dirty="0">
                <a:ln>
                  <a:noFill/>
                </a:ln>
                <a:solidFill>
                  <a:srgbClr val="FFFFFF"/>
                </a:solidFill>
                <a:effectLst/>
                <a:uLnTx/>
                <a:uFillTx/>
                <a:latin typeface="Montserrat"/>
                <a:ea typeface="+mn-ea"/>
                <a:cs typeface="Montserrat"/>
              </a:rPr>
              <a:t>p</a:t>
            </a:r>
            <a:endParaRPr kumimoji="0" sz="750" b="0" i="0" u="none" strike="noStrike" kern="1200" cap="none" spc="0" normalizeH="0" baseline="0%" noProof="0">
              <a:ln>
                <a:noFill/>
              </a:ln>
              <a:solidFill>
                <a:prstClr val="black"/>
              </a:solidFill>
              <a:effectLst/>
              <a:uLnTx/>
              <a:uFillTx/>
              <a:latin typeface="Montserrat"/>
              <a:ea typeface="+mn-ea"/>
              <a:cs typeface="Montserrat"/>
            </a:endParaRPr>
          </a:p>
        </p:txBody>
      </p:sp>
      <p:grpSp>
        <p:nvGrpSpPr>
          <p:cNvPr id="16" name="object 16"/>
          <p:cNvGrpSpPr/>
          <p:nvPr/>
        </p:nvGrpSpPr>
        <p:grpSpPr>
          <a:xfrm>
            <a:off x="6784413" y="568005"/>
            <a:ext cx="3910009" cy="2157412"/>
            <a:chOff x="9045884" y="757339"/>
            <a:chExt cx="5213345" cy="2876549"/>
          </a:xfrm>
        </p:grpSpPr>
        <p:pic>
          <p:nvPicPr>
            <p:cNvPr id="17" name="object 17"/>
            <p:cNvPicPr/>
            <p:nvPr/>
          </p:nvPicPr>
          <p:blipFill>
            <a:blip r:embed="rId3" cstate="print"/>
            <a:stretch>
              <a:fillRect/>
            </a:stretch>
          </p:blipFill>
          <p:spPr>
            <a:xfrm>
              <a:off x="11093986" y="757339"/>
              <a:ext cx="2590485" cy="704951"/>
            </a:xfrm>
            <a:prstGeom prst="rect">
              <a:avLst/>
            </a:prstGeom>
          </p:spPr>
        </p:pic>
        <p:pic>
          <p:nvPicPr>
            <p:cNvPr id="18" name="object 18"/>
            <p:cNvPicPr/>
            <p:nvPr/>
          </p:nvPicPr>
          <p:blipFill>
            <a:blip r:embed="rId5" cstate="print"/>
            <a:stretch>
              <a:fillRect/>
            </a:stretch>
          </p:blipFill>
          <p:spPr>
            <a:xfrm>
              <a:off x="12534938" y="2548102"/>
              <a:ext cx="1724291" cy="1085786"/>
            </a:xfrm>
            <a:prstGeom prst="rect">
              <a:avLst/>
            </a:prstGeom>
          </p:spPr>
        </p:pic>
        <p:pic>
          <p:nvPicPr>
            <p:cNvPr id="19" name="object 19"/>
            <p:cNvPicPr/>
            <p:nvPr/>
          </p:nvPicPr>
          <p:blipFill>
            <a:blip r:embed="rId7" cstate="print"/>
            <a:stretch>
              <a:fillRect/>
            </a:stretch>
          </p:blipFill>
          <p:spPr>
            <a:xfrm>
              <a:off x="12211138" y="1818819"/>
              <a:ext cx="704278" cy="429456"/>
            </a:xfrm>
            <a:prstGeom prst="rect">
              <a:avLst/>
            </a:prstGeom>
          </p:spPr>
        </p:pic>
        <p:pic>
          <p:nvPicPr>
            <p:cNvPr id="20" name="object 20"/>
            <p:cNvPicPr/>
            <p:nvPr/>
          </p:nvPicPr>
          <p:blipFill>
            <a:blip r:embed="rId8" cstate="print"/>
            <a:stretch>
              <a:fillRect/>
            </a:stretch>
          </p:blipFill>
          <p:spPr>
            <a:xfrm>
              <a:off x="10834928" y="2548089"/>
              <a:ext cx="1279055" cy="972350"/>
            </a:xfrm>
            <a:prstGeom prst="rect">
              <a:avLst/>
            </a:prstGeom>
          </p:spPr>
        </p:pic>
        <p:pic>
          <p:nvPicPr>
            <p:cNvPr id="21" name="object 21"/>
            <p:cNvPicPr/>
            <p:nvPr/>
          </p:nvPicPr>
          <p:blipFill>
            <a:blip r:embed="rId9" cstate="print"/>
            <a:stretch>
              <a:fillRect/>
            </a:stretch>
          </p:blipFill>
          <p:spPr>
            <a:xfrm>
              <a:off x="9045884" y="2507576"/>
              <a:ext cx="1084753" cy="1085786"/>
            </a:xfrm>
            <a:prstGeom prst="rect">
              <a:avLst/>
            </a:prstGeom>
          </p:spPr>
        </p:pic>
        <p:pic>
          <p:nvPicPr>
            <p:cNvPr id="22" name="object 22"/>
            <p:cNvPicPr/>
            <p:nvPr/>
          </p:nvPicPr>
          <p:blipFill>
            <a:blip r:embed="rId10" cstate="print"/>
            <a:stretch>
              <a:fillRect/>
            </a:stretch>
          </p:blipFill>
          <p:spPr>
            <a:xfrm>
              <a:off x="10381603" y="1859332"/>
              <a:ext cx="704278" cy="486177"/>
            </a:xfrm>
            <a:prstGeom prst="rect">
              <a:avLst/>
            </a:prstGeom>
          </p:spPr>
        </p:pic>
      </p:grpSp>
      <p:sp>
        <p:nvSpPr>
          <p:cNvPr id="31" name="object 31"/>
          <p:cNvSpPr txBox="1"/>
          <p:nvPr/>
        </p:nvSpPr>
        <p:spPr>
          <a:xfrm>
            <a:off x="9806034" y="1419316"/>
            <a:ext cx="1213485" cy="171201"/>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050" b="1"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MiTM</a:t>
            </a:r>
            <a:r>
              <a:rPr kumimoji="0" sz="1050" b="1" i="0" u="none" strike="noStrike" kern="1200" cap="none" spc="-49" normalizeH="0" baseline="0%" noProof="0" dirty="0">
                <a:ln>
                  <a:noFill/>
                </a:ln>
                <a:solidFill>
                  <a:srgbClr val="09226C"/>
                </a:solidFill>
                <a:effectLst/>
                <a:uLnTx/>
                <a:uFillTx/>
                <a:latin typeface="Metropolis Medium" panose="00000600000000000000" pitchFamily="2" charset="0"/>
                <a:cs typeface="Metropolis"/>
              </a:rPr>
              <a:t> </a:t>
            </a:r>
            <a:r>
              <a:rPr kumimoji="0" sz="1050" b="1"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rogue</a:t>
            </a:r>
            <a:r>
              <a:rPr kumimoji="0" sz="1050" b="1" i="0" u="none" strike="noStrike" kern="1200" cap="none" spc="-45" normalizeH="0" baseline="0%" noProof="0" dirty="0">
                <a:ln>
                  <a:noFill/>
                </a:ln>
                <a:solidFill>
                  <a:srgbClr val="09226C"/>
                </a:solidFill>
                <a:effectLst/>
                <a:uLnTx/>
                <a:uFillTx/>
                <a:latin typeface="Metropolis Medium" panose="00000600000000000000" pitchFamily="2" charset="0"/>
                <a:cs typeface="Metropolis"/>
              </a:rPr>
              <a:t> </a:t>
            </a:r>
            <a:r>
              <a:rPr kumimoji="0" sz="1050" b="1"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device</a:t>
            </a:r>
            <a:endParaRPr kumimoji="0" sz="1050" b="1"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p:txBody>
      </p:sp>
      <p:sp>
        <p:nvSpPr>
          <p:cNvPr id="32" name="object 32"/>
          <p:cNvSpPr txBox="1"/>
          <p:nvPr/>
        </p:nvSpPr>
        <p:spPr>
          <a:xfrm>
            <a:off x="609600" y="2074338"/>
            <a:ext cx="5679024" cy="4094519"/>
          </a:xfrm>
          <a:prstGeom prst="rect">
            <a:avLst/>
          </a:prstGeom>
        </p:spPr>
        <p:txBody>
          <a:bodyPr vert="horz" wrap="square" lIns="0" tIns="9525" rIns="0" bIns="0" rtlCol="0">
            <a:spAutoFit/>
          </a:bodyPr>
          <a:lstStyle/>
          <a:p>
            <a:pPr marL="266700" marR="109538" lvl="0" indent="-257175" algn="l" defTabSz="914400" rtl="0" eaLnBrk="1" fontAlgn="auto" latinLnBrk="0" hangingPunct="1">
              <a:lnSpc>
                <a:spcPct val="150%"/>
              </a:lnSpc>
              <a:spcBef>
                <a:spcPts val="75"/>
              </a:spcBef>
              <a:spcAft>
                <a:spcPts val="0"/>
              </a:spcAft>
              <a:buClrTx/>
              <a:buSzTx/>
              <a:buFontTx/>
              <a:buBlip>
                <a:blip r:embed="rId11">
                  <a:extLst>
                    <a:ext uri="{96DAC541-7B7A-43D3-8B79-37D633B846F1}">
                      <asvg:svgBlip xmlns:asvg="http://schemas.microsoft.com/office/drawing/2016/SVG/main" r:embed="rId12"/>
                    </a:ext>
                  </a:extLst>
                </a:blip>
              </a:buBlip>
              <a:tabLst/>
              <a:defRPr/>
            </a:pP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Unmanaged</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switch</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0" normalizeH="0" baseline="0%" noProof="0" dirty="0">
                <a:ln>
                  <a:noFill/>
                </a:ln>
                <a:solidFill>
                  <a:srgbClr val="09226C"/>
                </a:solidFill>
                <a:effectLst/>
                <a:uLnTx/>
                <a:uFillTx/>
                <a:latin typeface="Metropolis Medium" panose="00000600000000000000" pitchFamily="2" charset="0"/>
                <a:cs typeface="Metropolis"/>
              </a:rPr>
              <a:t>&amp;</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uncontrolled</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(MiTM)</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hardware </a:t>
            </a:r>
            <a:r>
              <a:rPr kumimoji="0" sz="1600" b="0" i="0" u="none" strike="noStrike" kern="1200" cap="none" spc="-42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are</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completely</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invisible</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to</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1" i="0" u="none" strike="noStrike" kern="1200" cap="none" spc="-11" normalizeH="0" baseline="0%" noProof="0" dirty="0">
                <a:ln>
                  <a:noFill/>
                </a:ln>
                <a:solidFill>
                  <a:srgbClr val="09226C"/>
                </a:solidFill>
                <a:effectLst/>
                <a:uLnTx/>
                <a:uFillTx/>
                <a:latin typeface="Metropolis Medium" panose="00000600000000000000" pitchFamily="2" charset="0"/>
                <a:cs typeface="Metropolis Semi Bold"/>
              </a:rPr>
              <a:t>NAC</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IDS/IPS</a:t>
            </a:r>
            <a:endParaRPr kumimoji="0" lang="en-US"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endParaRPr>
          </a:p>
          <a:p>
            <a:pPr marL="266700" marR="109538" lvl="0" indent="-257175" algn="l" defTabSz="914400" rtl="0" eaLnBrk="1" fontAlgn="auto" latinLnBrk="0" hangingPunct="1">
              <a:lnSpc>
                <a:spcPct val="150%"/>
              </a:lnSpc>
              <a:spcBef>
                <a:spcPts val="75"/>
              </a:spcBef>
              <a:spcAft>
                <a:spcPts val="0"/>
              </a:spcAft>
              <a:buClrTx/>
              <a:buSzTx/>
              <a:buFontTx/>
              <a:buBlip>
                <a:blip r:embed="rId11">
                  <a:extLst>
                    <a:ext uri="{96DAC541-7B7A-43D3-8B79-37D633B846F1}">
                      <asvg:svgBlip xmlns:asvg="http://schemas.microsoft.com/office/drawing/2016/SVG/main" r:embed="rId12"/>
                    </a:ext>
                  </a:extLst>
                </a:blip>
              </a:buBlip>
              <a:tabLst/>
              <a:defRPr/>
            </a:pP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Any</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device</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that</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is</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connected</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lang="en-US" sz="16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poses</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0" normalizeH="0" baseline="0%" noProof="0" dirty="0">
                <a:ln>
                  <a:noFill/>
                </a:ln>
                <a:solidFill>
                  <a:srgbClr val="09226C"/>
                </a:solidFill>
                <a:effectLst/>
                <a:uLnTx/>
                <a:uFillTx/>
                <a:latin typeface="Metropolis Medium" panose="00000600000000000000" pitchFamily="2" charset="0"/>
                <a:cs typeface="Metropolis"/>
              </a:rPr>
              <a:t>a</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risk-</a:t>
            </a:r>
            <a:endPar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endParaRPr>
          </a:p>
          <a:p>
            <a:pPr marL="638175" marR="109538" lvl="1" indent="-285750" algn="l" defTabSz="914400" rtl="0" eaLnBrk="1" fontAlgn="auto" latinLnBrk="0" hangingPunct="1">
              <a:lnSpc>
                <a:spcPct val="150%"/>
              </a:lnSpc>
              <a:spcBef>
                <a:spcPts val="75"/>
              </a:spcBef>
              <a:spcAft>
                <a:spcPts val="0"/>
              </a:spcAft>
              <a:buClr>
                <a:srgbClr val="00B050"/>
              </a:buClr>
              <a:buSzPct val="150%"/>
              <a:buFont typeface="Arial" panose="020B0604020202020204" pitchFamily="34" charset="0"/>
              <a:buChar char="•"/>
              <a:tabLst/>
              <a:defRPr/>
            </a:pPr>
            <a:r>
              <a:rPr kumimoji="0" lang="en-US"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S</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poof</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8" normalizeH="0" baseline="0%" noProof="0" dirty="0">
                <a:ln>
                  <a:noFill/>
                </a:ln>
                <a:solidFill>
                  <a:srgbClr val="09226C"/>
                </a:solidFill>
                <a:effectLst/>
                <a:uLnTx/>
                <a:uFillTx/>
                <a:latin typeface="Metropolis Medium" panose="00000600000000000000" pitchFamily="2" charset="0"/>
                <a:cs typeface="Metropolis Semi Bold"/>
              </a:rPr>
              <a:t>to</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8" normalizeH="0" baseline="0%" noProof="0" dirty="0">
                <a:ln>
                  <a:noFill/>
                </a:ln>
                <a:solidFill>
                  <a:srgbClr val="09226C"/>
                </a:solidFill>
                <a:effectLst/>
                <a:uLnTx/>
                <a:uFillTx/>
                <a:latin typeface="Metropolis Medium" panose="00000600000000000000" pitchFamily="2" charset="0"/>
                <a:cs typeface="Metropolis Semi Bold"/>
              </a:rPr>
              <a:t>be</a:t>
            </a:r>
            <a:r>
              <a:rPr kumimoji="0" sz="1600" b="1" i="0" u="none" strike="noStrike" kern="1200" cap="none" spc="-34"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0" normalizeH="0" baseline="0%" noProof="0" dirty="0">
                <a:ln>
                  <a:noFill/>
                </a:ln>
                <a:solidFill>
                  <a:srgbClr val="09226C"/>
                </a:solidFill>
                <a:effectLst/>
                <a:uLnTx/>
                <a:uFillTx/>
                <a:latin typeface="Metropolis Medium" panose="00000600000000000000" pitchFamily="2" charset="0"/>
                <a:cs typeface="Metropolis Semi Bold"/>
              </a:rPr>
              <a:t>a</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legitimate</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device</a:t>
            </a:r>
            <a:r>
              <a:rPr kumimoji="0" lang="en-US"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a:t>
            </a:r>
            <a:r>
              <a:rPr kumimoji="0" sz="1600" b="0" i="0" u="none" strike="noStrike" kern="1200" cap="none" spc="-38"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send</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traffic</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into</a:t>
            </a:r>
            <a:r>
              <a:rPr kumimoji="0" sz="1600" b="0" i="0" u="none" strike="noStrike" kern="1200" cap="none" spc="-38"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23" normalizeH="0" baseline="0%" noProof="0" dirty="0">
                <a:ln>
                  <a:noFill/>
                </a:ln>
                <a:solidFill>
                  <a:srgbClr val="09226C"/>
                </a:solidFill>
                <a:effectLst/>
                <a:uLnTx/>
                <a:uFillTx/>
                <a:latin typeface="Metropolis Medium" panose="00000600000000000000" pitchFamily="2" charset="0"/>
                <a:cs typeface="Metropolis"/>
              </a:rPr>
              <a:t>network</a:t>
            </a:r>
            <a:endParaRPr kumimoji="0" lang="en-US" sz="1600" b="0"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a:p>
            <a:pPr marL="638175" marR="109538" lvl="1" indent="-285750" algn="l" defTabSz="914400" rtl="0" eaLnBrk="1" fontAlgn="auto" latinLnBrk="0" hangingPunct="1">
              <a:lnSpc>
                <a:spcPct val="150%"/>
              </a:lnSpc>
              <a:spcBef>
                <a:spcPts val="75"/>
              </a:spcBef>
              <a:spcAft>
                <a:spcPts val="0"/>
              </a:spcAft>
              <a:buClr>
                <a:srgbClr val="00B050"/>
              </a:buClr>
              <a:buSzPct val="150%"/>
              <a:buFont typeface="Arial" panose="020B0604020202020204" pitchFamily="34" charset="0"/>
              <a:buChar char="•"/>
              <a:tabLst/>
              <a:defRPr/>
            </a:pPr>
            <a:r>
              <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ntercept/manipulate</a:t>
            </a:r>
            <a:r>
              <a:rPr kumimoji="0" sz="1600" b="1" i="0" u="none" strike="noStrike" kern="1200" cap="none" spc="-26" normalizeH="0" baseline="0%" noProof="0" dirty="0">
                <a:ln>
                  <a:noFill/>
                </a:ln>
                <a:solidFill>
                  <a:srgbClr val="09226C"/>
                </a:solidFill>
                <a:effectLst/>
                <a:uLnTx/>
                <a:uFillTx/>
                <a:latin typeface="Metropolis Medium" panose="00000600000000000000" pitchFamily="2" charset="0"/>
                <a:cs typeface="Metropolis Semi Bold"/>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traffic </a:t>
            </a:r>
            <a:r>
              <a:rPr kumimoji="0" sz="1600" b="0" i="0" u="none" strike="noStrike" kern="1200" cap="none" spc="-42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between</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lang="en-US"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legitimate</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a</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sset</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23" normalizeH="0" baseline="0%" noProof="0" dirty="0">
                <a:ln>
                  <a:noFill/>
                </a:ln>
                <a:solidFill>
                  <a:srgbClr val="09226C"/>
                </a:solidFill>
                <a:effectLst/>
                <a:uLnTx/>
                <a:uFillTx/>
                <a:latin typeface="Metropolis Medium" panose="00000600000000000000" pitchFamily="2" charset="0"/>
                <a:cs typeface="Metropolis"/>
              </a:rPr>
              <a:t>network</a:t>
            </a:r>
            <a:endParaRPr kumimoji="0" lang="en-US" sz="1600" b="0"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a:p>
            <a:pPr marL="638175" marR="109538" lvl="1" indent="-285750" algn="l" defTabSz="914400" rtl="0" eaLnBrk="1" fontAlgn="auto" latinLnBrk="0" hangingPunct="1">
              <a:lnSpc>
                <a:spcPct val="150%"/>
              </a:lnSpc>
              <a:spcBef>
                <a:spcPts val="75"/>
              </a:spcBef>
              <a:spcAft>
                <a:spcPts val="0"/>
              </a:spcAft>
              <a:buClr>
                <a:srgbClr val="00B050"/>
              </a:buClr>
              <a:buSzPct val="150%"/>
              <a:buFont typeface="Arial" panose="020B0604020202020204" pitchFamily="34" charset="0"/>
              <a:buChar char="•"/>
              <a:tabLst/>
              <a:defRPr/>
            </a:pPr>
            <a:r>
              <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nvisibly</a:t>
            </a:r>
            <a:r>
              <a:rPr kumimoji="0" sz="1600" b="1" i="0" u="none" strike="noStrike" kern="1200" cap="none" spc="-34"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infect/attack</a:t>
            </a:r>
            <a:r>
              <a:rPr kumimoji="0" sz="1600" b="1" i="0" u="none" strike="noStrike" kern="1200" cap="none" spc="-23" normalizeH="0" baseline="0%" noProof="0" dirty="0">
                <a:ln>
                  <a:noFill/>
                </a:ln>
                <a:solidFill>
                  <a:srgbClr val="09226C"/>
                </a:solidFill>
                <a:effectLst/>
                <a:uLnTx/>
                <a:uFillTx/>
                <a:latin typeface="Metropolis Medium" panose="00000600000000000000" pitchFamily="2" charset="0"/>
                <a:cs typeface="Metropolis Semi Bold"/>
              </a:rPr>
              <a:t> </a:t>
            </a:r>
            <a:r>
              <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a</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428"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legitimate</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a</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sset</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without</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being</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lang="en-US"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flagged</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endParaRPr kumimoji="0" lang="en-US"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endParaRPr>
          </a:p>
          <a:p>
            <a:pPr marL="638175" marR="109538" lvl="1" indent="-285750" algn="l" defTabSz="914400" rtl="0" eaLnBrk="1" fontAlgn="auto" latinLnBrk="0" hangingPunct="1">
              <a:lnSpc>
                <a:spcPct val="150%"/>
              </a:lnSpc>
              <a:spcBef>
                <a:spcPts val="75"/>
              </a:spcBef>
              <a:spcAft>
                <a:spcPts val="0"/>
              </a:spcAft>
              <a:buClr>
                <a:srgbClr val="00B050"/>
              </a:buClr>
              <a:buSzPct val="150%"/>
              <a:buFont typeface="Arial" panose="020B0604020202020204" pitchFamily="34" charset="0"/>
              <a:buChar char="•"/>
              <a:tabLst/>
              <a:defRPr/>
            </a:pPr>
            <a:r>
              <a:rPr kumimoji="0" lang="en-US"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Create</a:t>
            </a:r>
            <a:r>
              <a:rPr kumimoji="0" sz="16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as</a:t>
            </a:r>
            <a:r>
              <a:rPr kumimoji="0" sz="16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600" b="1" i="0" u="none" strike="noStrike" kern="1200" cap="none" spc="-15" normalizeH="0" baseline="0%" noProof="0" dirty="0">
                <a:ln>
                  <a:noFill/>
                </a:ln>
                <a:solidFill>
                  <a:srgbClr val="09226C"/>
                </a:solidFill>
                <a:effectLst/>
                <a:uLnTx/>
                <a:uFillTx/>
                <a:latin typeface="Metropolis Medium" panose="00000600000000000000" pitchFamily="2" charset="0"/>
                <a:cs typeface="Metropolis Semi Bold"/>
              </a:rPr>
              <a:t>invisible</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11" normalizeH="0" baseline="0%" noProof="0" dirty="0">
                <a:ln>
                  <a:noFill/>
                </a:ln>
                <a:solidFill>
                  <a:srgbClr val="09226C"/>
                </a:solidFill>
                <a:effectLst/>
                <a:uLnTx/>
                <a:uFillTx/>
                <a:latin typeface="Metropolis Medium" panose="00000600000000000000" pitchFamily="2" charset="0"/>
                <a:cs typeface="Metropolis Semi Bold"/>
              </a:rPr>
              <a:t>and</a:t>
            </a:r>
            <a:r>
              <a:rPr kumimoji="0" sz="1600" b="1" i="0" u="none" strike="noStrike" kern="1200" cap="none" spc="-30" normalizeH="0" baseline="0%" noProof="0" dirty="0">
                <a:ln>
                  <a:noFill/>
                </a:ln>
                <a:solidFill>
                  <a:srgbClr val="09226C"/>
                </a:solidFill>
                <a:effectLst/>
                <a:uLnTx/>
                <a:uFillTx/>
                <a:latin typeface="Metropolis Medium" panose="00000600000000000000" pitchFamily="2" charset="0"/>
                <a:cs typeface="Metropolis Semi Bold"/>
              </a:rPr>
              <a:t> </a:t>
            </a:r>
            <a:r>
              <a:rPr kumimoji="0" sz="1600" b="1" i="0" u="none" strike="noStrike" kern="1200" cap="none" spc="-19" normalizeH="0" baseline="0%" noProof="0" dirty="0">
                <a:ln>
                  <a:noFill/>
                </a:ln>
                <a:solidFill>
                  <a:srgbClr val="09226C"/>
                </a:solidFill>
                <a:effectLst/>
                <a:uLnTx/>
                <a:uFillTx/>
                <a:latin typeface="Metropolis Medium" panose="00000600000000000000" pitchFamily="2" charset="0"/>
                <a:cs typeface="Metropolis Semi Bold"/>
              </a:rPr>
              <a:t>continuous</a:t>
            </a:r>
            <a:r>
              <a:rPr kumimoji="0" lang="en-US" sz="1600" b="1" i="0" u="none" strike="noStrike" kern="1200" cap="none" spc="-19" normalizeH="0" baseline="0%" noProof="0" dirty="0">
                <a:ln>
                  <a:noFill/>
                </a:ln>
                <a:solidFill>
                  <a:srgbClr val="09226C"/>
                </a:solidFill>
                <a:effectLst/>
                <a:uLnTx/>
                <a:uFillTx/>
                <a:latin typeface="Metropolis Medium" panose="00000600000000000000" pitchFamily="2" charset="0"/>
                <a:cs typeface="Metropolis Semi Bold"/>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foothold</a:t>
            </a:r>
            <a:r>
              <a:rPr kumimoji="0" sz="1600" b="0" i="0" u="none" strike="noStrike" kern="1200" cap="none" spc="-45"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in</a:t>
            </a:r>
            <a:r>
              <a:rPr kumimoji="0" sz="1600" b="0" i="0" u="none" strike="noStrike" kern="1200" cap="none" spc="-45"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600" b="0" i="0" u="none" strike="noStrike" kern="1200" cap="none" spc="-41" normalizeH="0" baseline="0%" noProof="0" dirty="0">
                <a:ln>
                  <a:noFill/>
                </a:ln>
                <a:solidFill>
                  <a:srgbClr val="09226C"/>
                </a:solidFill>
                <a:effectLst/>
                <a:uLnTx/>
                <a:uFillTx/>
                <a:latin typeface="Metropolis Medium" panose="00000600000000000000" pitchFamily="2" charset="0"/>
                <a:cs typeface="Metropolis"/>
              </a:rPr>
              <a:t> </a:t>
            </a:r>
            <a:r>
              <a:rPr kumimoji="0" sz="16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infrastructure</a:t>
            </a:r>
            <a:endParaRPr kumimoji="0" sz="1600" b="0"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p:txBody>
      </p:sp>
      <p:grpSp>
        <p:nvGrpSpPr>
          <p:cNvPr id="33" name="object 33"/>
          <p:cNvGrpSpPr/>
          <p:nvPr/>
        </p:nvGrpSpPr>
        <p:grpSpPr>
          <a:xfrm>
            <a:off x="10689786" y="6252005"/>
            <a:ext cx="956786" cy="207169"/>
            <a:chOff x="14253047" y="8336006"/>
            <a:chExt cx="1275715" cy="276225"/>
          </a:xfrm>
        </p:grpSpPr>
        <p:sp>
          <p:nvSpPr>
            <p:cNvPr id="34" name="object 34"/>
            <p:cNvSpPr/>
            <p:nvPr/>
          </p:nvSpPr>
          <p:spPr>
            <a:xfrm>
              <a:off x="14545057" y="8384869"/>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p:cNvPicPr/>
            <p:nvPr/>
          </p:nvPicPr>
          <p:blipFill>
            <a:blip r:embed="rId13" cstate="print"/>
            <a:stretch>
              <a:fillRect/>
            </a:stretch>
          </p:blipFill>
          <p:spPr>
            <a:xfrm>
              <a:off x="14253047" y="8384716"/>
              <a:ext cx="216052" cy="179082"/>
            </a:xfrm>
            <a:prstGeom prst="rect">
              <a:avLst/>
            </a:prstGeom>
          </p:spPr>
        </p:pic>
        <p:pic>
          <p:nvPicPr>
            <p:cNvPr id="36" name="object 36"/>
            <p:cNvPicPr/>
            <p:nvPr/>
          </p:nvPicPr>
          <p:blipFill>
            <a:blip r:embed="rId14" cstate="print"/>
            <a:stretch>
              <a:fillRect/>
            </a:stretch>
          </p:blipFill>
          <p:spPr>
            <a:xfrm>
              <a:off x="14840486" y="8384714"/>
              <a:ext cx="227025" cy="179082"/>
            </a:xfrm>
            <a:prstGeom prst="rect">
              <a:avLst/>
            </a:prstGeom>
          </p:spPr>
        </p:pic>
        <p:sp>
          <p:nvSpPr>
            <p:cNvPr id="37" name="object 3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object 38"/>
            <p:cNvPicPr/>
            <p:nvPr/>
          </p:nvPicPr>
          <p:blipFill>
            <a:blip r:embed="rId15" cstate="print"/>
            <a:stretch>
              <a:fillRect/>
            </a:stretch>
          </p:blipFill>
          <p:spPr>
            <a:xfrm>
              <a:off x="15254066" y="8336006"/>
              <a:ext cx="274507" cy="275664"/>
            </a:xfrm>
            <a:prstGeom prst="rect">
              <a:avLst/>
            </a:prstGeom>
          </p:spPr>
        </p:pic>
      </p:grpSp>
      <p:sp>
        <p:nvSpPr>
          <p:cNvPr id="39" name="object 39"/>
          <p:cNvSpPr txBox="1"/>
          <p:nvPr/>
        </p:nvSpPr>
        <p:spPr>
          <a:xfrm>
            <a:off x="10228520" y="3633535"/>
            <a:ext cx="1223010" cy="171201"/>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050" b="1"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Unmanage</a:t>
            </a:r>
            <a:r>
              <a:rPr kumimoji="0" sz="1050" b="1" i="0" u="none" strike="noStrike" kern="1200" cap="none" spc="0" normalizeH="0" baseline="0%" noProof="0" dirty="0">
                <a:ln>
                  <a:noFill/>
                </a:ln>
                <a:solidFill>
                  <a:srgbClr val="09226C"/>
                </a:solidFill>
                <a:effectLst/>
                <a:uLnTx/>
                <a:uFillTx/>
                <a:latin typeface="Metropolis Medium" panose="00000600000000000000" pitchFamily="2" charset="0"/>
                <a:cs typeface="Metropolis"/>
              </a:rPr>
              <a:t>d</a:t>
            </a:r>
            <a:r>
              <a:rPr kumimoji="0" sz="1050" b="1" i="0" u="none" strike="noStrike" kern="1200" cap="none" spc="-23" normalizeH="0" baseline="0%" noProof="0" dirty="0">
                <a:ln>
                  <a:noFill/>
                </a:ln>
                <a:solidFill>
                  <a:srgbClr val="09226C"/>
                </a:solidFill>
                <a:effectLst/>
                <a:uLnTx/>
                <a:uFillTx/>
                <a:latin typeface="Metropolis Medium" panose="00000600000000000000" pitchFamily="2" charset="0"/>
                <a:cs typeface="Metropolis"/>
              </a:rPr>
              <a:t> </a:t>
            </a:r>
            <a:r>
              <a:rPr kumimoji="0" sz="1050" b="1"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switch</a:t>
            </a:r>
            <a:endParaRPr kumimoji="0" sz="1050" b="1"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p:txBody>
      </p:sp>
    </p:spTree>
  </p:cSld>
  <p:clrMapOvr>
    <a:masterClrMapping/>
  </p:clrMapOvr>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4294967295"/>
          </p:nvPr>
        </p:nvSpPr>
        <p:spPr>
          <a:xfrm>
            <a:off x="486364" y="693286"/>
            <a:ext cx="11027997" cy="625185"/>
          </a:xfrm>
          <a:prstGeom prst="rect">
            <a:avLst/>
          </a:prstGeom>
        </p:spPr>
        <p:txBody>
          <a:bodyPr/>
          <a:lstStyle/>
          <a:p>
            <a:pPr marL="0" indent="0">
              <a:buNone/>
            </a:pPr>
            <a:r>
              <a:rPr lang="en-US" sz="3200" b="0" dirty="0">
                <a:solidFill>
                  <a:srgbClr val="0A236D"/>
                </a:solidFill>
                <a:latin typeface="Metropolis Extra Light" panose="00000500000000000000" charset="0"/>
              </a:rPr>
              <a:t>Questions our customers ask themselves</a:t>
            </a:r>
            <a:endParaRPr lang="en-IL" sz="3200" b="0" dirty="0">
              <a:solidFill>
                <a:srgbClr val="0A236D"/>
              </a:solidFill>
              <a:latin typeface="Metropolis Extra Light" panose="00000500000000000000" charset="0"/>
            </a:endParaRPr>
          </a:p>
        </p:txBody>
      </p:sp>
      <p:sp>
        <p:nvSpPr>
          <p:cNvPr id="5" name="Text Placeholder 2">
            <a:extLst>
              <a:ext uri="{FF2B5EF4-FFF2-40B4-BE49-F238E27FC236}">
                <a16:creationId xmlns:a16="http://schemas.microsoft.com/office/drawing/2014/main" id="{01102C02-8EA7-2F05-6D5B-51F4B6143107}"/>
              </a:ext>
            </a:extLst>
          </p:cNvPr>
          <p:cNvSpPr txBox="1">
            <a:spLocks/>
          </p:cNvSpPr>
          <p:nvPr/>
        </p:nvSpPr>
        <p:spPr>
          <a:xfrm>
            <a:off x="1209326" y="1591732"/>
            <a:ext cx="9773347" cy="4809067"/>
          </a:xfrm>
          <a:prstGeom prst="rect">
            <a:avLst/>
          </a:prstGeom>
        </p:spPr>
        <p:txBody>
          <a:bodyPr/>
          <a:lst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r>
              <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rPr>
              <a:t>Do I see all my assets?</a:t>
            </a: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endParaRP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r>
              <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rPr>
              <a:t>Are there any vulnerable assets?</a:t>
            </a: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endParaRP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r>
              <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rPr>
              <a:t>Are the assets, what they say they are?</a:t>
            </a: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endParaRP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r>
              <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rPr>
              <a:t>Is there something connected in the middle?</a:t>
            </a: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endParaRPr>
          </a:p>
          <a:p>
            <a:pPr marL="0" marR="0" lvl="0" indent="0" algn="l" defTabSz="914400" rtl="0" eaLnBrk="1" fontAlgn="auto" latinLnBrk="0" hangingPunct="1">
              <a:lnSpc>
                <a:spcPct val="90%"/>
              </a:lnSpc>
              <a:spcBef>
                <a:spcPts val="1000"/>
              </a:spcBef>
              <a:spcAft>
                <a:spcPts val="0"/>
              </a:spcAft>
              <a:buClr>
                <a:srgbClr val="23B589"/>
              </a:buClr>
              <a:buSzTx/>
              <a:buFont typeface="Arial" panose="020B0604020202020204" pitchFamily="34" charset="0"/>
              <a:buNone/>
              <a:tabLst/>
              <a:defRPr/>
            </a:pPr>
            <a:r>
              <a:rPr kumimoji="0" lang="en-US" sz="28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a:cs typeface="Calibri" panose="020F0502020204030204"/>
              </a:rPr>
              <a:t>Do I have regulatory compliance gaps?</a:t>
            </a:r>
          </a:p>
        </p:txBody>
      </p:sp>
      <p:pic>
        <p:nvPicPr>
          <p:cNvPr id="7" name="Graphic 6" descr="Help outline">
            <a:extLst>
              <a:ext uri="{FF2B5EF4-FFF2-40B4-BE49-F238E27FC236}">
                <a16:creationId xmlns:a16="http://schemas.microsoft.com/office/drawing/2014/main" id="{37950293-F7E8-71D4-814A-4E7A9DEFB2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39" y="1607427"/>
            <a:ext cx="400772" cy="400772"/>
          </a:xfrm>
          <a:prstGeom prst="rect">
            <a:avLst/>
          </a:prstGeom>
        </p:spPr>
      </p:pic>
      <p:pic>
        <p:nvPicPr>
          <p:cNvPr id="10" name="Graphic 9" descr="Help outline">
            <a:extLst>
              <a:ext uri="{FF2B5EF4-FFF2-40B4-BE49-F238E27FC236}">
                <a16:creationId xmlns:a16="http://schemas.microsoft.com/office/drawing/2014/main" id="{3F859E01-4D08-7805-0CC8-21CA14DAD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96" y="2601904"/>
            <a:ext cx="400772" cy="400772"/>
          </a:xfrm>
          <a:prstGeom prst="rect">
            <a:avLst/>
          </a:prstGeom>
        </p:spPr>
      </p:pic>
      <p:pic>
        <p:nvPicPr>
          <p:cNvPr id="12" name="Graphic 11" descr="Help outline">
            <a:extLst>
              <a:ext uri="{FF2B5EF4-FFF2-40B4-BE49-F238E27FC236}">
                <a16:creationId xmlns:a16="http://schemas.microsoft.com/office/drawing/2014/main" id="{4E0F9918-46BB-4B4D-E8A3-A0B3B9DAA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96" y="3621209"/>
            <a:ext cx="400772" cy="400772"/>
          </a:xfrm>
          <a:prstGeom prst="rect">
            <a:avLst/>
          </a:prstGeom>
        </p:spPr>
      </p:pic>
      <p:pic>
        <p:nvPicPr>
          <p:cNvPr id="13" name="Graphic 12" descr="Help outline">
            <a:extLst>
              <a:ext uri="{FF2B5EF4-FFF2-40B4-BE49-F238E27FC236}">
                <a16:creationId xmlns:a16="http://schemas.microsoft.com/office/drawing/2014/main" id="{A23468FE-9EC5-90F8-E351-32A6D03C28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96" y="4652447"/>
            <a:ext cx="400772" cy="400772"/>
          </a:xfrm>
          <a:prstGeom prst="rect">
            <a:avLst/>
          </a:prstGeom>
        </p:spPr>
      </p:pic>
      <p:pic>
        <p:nvPicPr>
          <p:cNvPr id="14" name="Graphic 13" descr="Help outline">
            <a:extLst>
              <a:ext uri="{FF2B5EF4-FFF2-40B4-BE49-F238E27FC236}">
                <a16:creationId xmlns:a16="http://schemas.microsoft.com/office/drawing/2014/main" id="{A901C7CC-6483-CD01-5239-2F7C4C660C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39" y="5677158"/>
            <a:ext cx="400772" cy="400772"/>
          </a:xfrm>
          <a:prstGeom prst="rect">
            <a:avLst/>
          </a:prstGeom>
        </p:spPr>
      </p:pic>
    </p:spTree>
    <p:extLst>
      <p:ext uri="{BB962C8B-B14F-4D97-AF65-F5344CB8AC3E}">
        <p14:creationId xmlns:p14="http://schemas.microsoft.com/office/powerpoint/2010/main" val="34852910"/>
      </p:ext>
    </p:extLst>
  </p:cSld>
  <p:clrMapOvr>
    <a:masterClrMapping/>
  </p:clrMapOvr>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521621" y="2505081"/>
            <a:ext cx="11148757" cy="923920"/>
          </a:xfrm>
          <a:prstGeom prst="rect">
            <a:avLst/>
          </a:prstGeom>
        </p:spPr>
        <p:txBody>
          <a:bodyPr/>
          <a:lstStyle/>
          <a:p>
            <a:pPr marL="0" indent="0" algn="ctr">
              <a:buClr>
                <a:srgbClr val="23B589"/>
              </a:buClr>
              <a:buNone/>
            </a:pPr>
            <a:r>
              <a:rPr lang="en-US" sz="4500" dirty="0">
                <a:solidFill>
                  <a:srgbClr val="0C385A"/>
                </a:solidFill>
                <a:latin typeface="Metropolis Semi Bold"/>
              </a:rPr>
              <a:t>Existing technologies blind spots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
              </a:lnSpc>
              <a:spcBef>
                <a:spcPts val="1000"/>
              </a:spcBef>
              <a:buClr>
                <a:srgbClr val="29B679"/>
              </a:buClr>
              <a:buSzPct val="15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endParaRPr kumimoji="0" lang="en-US" sz="4000" b="1" i="0" u="none" strike="noStrike" kern="1200" cap="none" spc="0" normalizeH="0" baseline="0%" noProof="0" dirty="0">
              <a:ln>
                <a:noFill/>
              </a:ln>
              <a:solidFill>
                <a:srgbClr val="0C385A"/>
              </a:solidFill>
              <a:effectLst/>
              <a:uLnTx/>
              <a:uFillTx/>
              <a:latin typeface="Metropolis Semi Bold"/>
              <a:ea typeface="+mn-ea"/>
              <a:cs typeface="+mn-cs"/>
            </a:endParaRPr>
          </a:p>
        </p:txBody>
      </p:sp>
    </p:spTree>
    <p:extLst>
      <p:ext uri="{BB962C8B-B14F-4D97-AF65-F5344CB8AC3E}">
        <p14:creationId xmlns:p14="http://schemas.microsoft.com/office/powerpoint/2010/main" val="3808296964"/>
      </p:ext>
    </p:extLst>
  </p:cSld>
  <p:clrMapOvr>
    <a:masterClrMapping/>
  </p:clrMapOvr>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7" name="Picture 6" descr="A close-up of a printer&#10;&#10;Description automatically generated">
            <a:extLst>
              <a:ext uri="{FF2B5EF4-FFF2-40B4-BE49-F238E27FC236}">
                <a16:creationId xmlns:a16="http://schemas.microsoft.com/office/drawing/2014/main" id="{90748196-6BD7-19DF-36AF-0A117D708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489" y="1832400"/>
            <a:ext cx="1266825" cy="2876550"/>
          </a:xfrm>
          <a:prstGeom prst="rect">
            <a:avLst/>
          </a:prstGeom>
        </p:spPr>
      </p:pic>
      <p:pic>
        <p:nvPicPr>
          <p:cNvPr id="8" name="Picture 7" descr="A close-up of a printer&#10;&#10;Description automatically generated">
            <a:extLst>
              <a:ext uri="{FF2B5EF4-FFF2-40B4-BE49-F238E27FC236}">
                <a16:creationId xmlns:a16="http://schemas.microsoft.com/office/drawing/2014/main" id="{8FF7B00A-0E2D-6AE4-A9DE-2F7F75384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506" y="1832400"/>
            <a:ext cx="1266825" cy="2876550"/>
          </a:xfrm>
          <a:prstGeom prst="rect">
            <a:avLst/>
          </a:prstGeom>
        </p:spPr>
      </p:pic>
      <p:sp>
        <p:nvSpPr>
          <p:cNvPr id="3" name="Text Placeholder 1">
            <a:extLst>
              <a:ext uri="{FF2B5EF4-FFF2-40B4-BE49-F238E27FC236}">
                <a16:creationId xmlns:a16="http://schemas.microsoft.com/office/drawing/2014/main" id="{A241F89D-3C2A-8E3B-C0D8-F33BBB12ADE1}"/>
              </a:ext>
            </a:extLst>
          </p:cNvPr>
          <p:cNvSpPr txBox="1">
            <a:spLocks/>
          </p:cNvSpPr>
          <p:nvPr/>
        </p:nvSpPr>
        <p:spPr>
          <a:xfrm>
            <a:off x="632179" y="699910"/>
            <a:ext cx="10972800" cy="429643"/>
          </a:xfrm>
          <a:prstGeom prst="rect">
            <a:avLst/>
          </a:prstGeom>
        </p:spPr>
        <p:txBody>
          <a:bodyPr/>
          <a:lst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C385A"/>
                </a:solidFill>
                <a:effectLst/>
                <a:uLnTx/>
                <a:uFillTx/>
                <a:latin typeface="Metropolis Extra Light" panose="00000300000000000000" pitchFamily="2" charset="0"/>
                <a:ea typeface="+mn-ea"/>
                <a:cs typeface="+mn-cs"/>
              </a:rPr>
              <a:t>Friend or Foe?</a:t>
            </a:r>
            <a:endParaRPr kumimoji="0" lang="en-IL" sz="3200" b="0" i="0" u="none" strike="noStrike" kern="1200" cap="none" spc="0" normalizeH="0" baseline="0%" noProof="0" dirty="0">
              <a:ln>
                <a:noFill/>
              </a:ln>
              <a:solidFill>
                <a:srgbClr val="0C385A"/>
              </a:solidFill>
              <a:effectLst/>
              <a:uLnTx/>
              <a:uFillTx/>
              <a:latin typeface="Metropolis Extra Light" panose="00000300000000000000" pitchFamily="2" charset="0"/>
              <a:ea typeface="+mn-ea"/>
              <a:cs typeface="+mn-cs"/>
            </a:endParaRPr>
          </a:p>
        </p:txBody>
      </p:sp>
    </p:spTree>
    <p:extLst>
      <p:ext uri="{BB962C8B-B14F-4D97-AF65-F5344CB8AC3E}">
        <p14:creationId xmlns:p14="http://schemas.microsoft.com/office/powerpoint/2010/main" val="3725118074"/>
      </p:ext>
    </p:extLst>
  </p:cSld>
  <p:clrMapOvr>
    <a:masterClrMapping/>
  </p:clrMapOvr>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4294967295"/>
          </p:nvPr>
        </p:nvSpPr>
        <p:spPr>
          <a:xfrm>
            <a:off x="598311" y="688622"/>
            <a:ext cx="11017957" cy="424561"/>
          </a:xfrm>
          <a:prstGeom prst="rect">
            <a:avLst/>
          </a:prstGeom>
        </p:spPr>
        <p:txBody>
          <a:bodyPr/>
          <a:lstStyle/>
          <a:p>
            <a:pPr marL="0" indent="0" algn="ctr">
              <a:buNone/>
            </a:pPr>
            <a:r>
              <a:rPr lang="en-US" sz="3200" dirty="0">
                <a:solidFill>
                  <a:srgbClr val="FD6445"/>
                </a:solidFill>
                <a:latin typeface="Metropolis Extra Light" panose="00000300000000000000" pitchFamily="2" charset="0"/>
              </a:rPr>
              <a:t>Same</a:t>
            </a:r>
            <a:r>
              <a:rPr lang="en-US" sz="3200" dirty="0">
                <a:solidFill>
                  <a:srgbClr val="0C385A"/>
                </a:solidFill>
                <a:latin typeface="Metropolis Extra Light" panose="00000300000000000000" pitchFamily="2" charset="0"/>
              </a:rPr>
              <a:t> MAC</a:t>
            </a:r>
            <a:endParaRPr lang="en-IL" sz="3200" dirty="0">
              <a:solidFill>
                <a:srgbClr val="0C385A"/>
              </a:solidFill>
              <a:latin typeface="Metropolis Extra Light" panose="00000300000000000000" pitchFamily="2" charset="0"/>
            </a:endParaRPr>
          </a:p>
        </p:txBody>
      </p:sp>
      <p:pic>
        <p:nvPicPr>
          <p:cNvPr id="4" name="Picture 3" descr="A close-up of a printer&#10;&#10;Description automatically generated">
            <a:extLst>
              <a:ext uri="{FF2B5EF4-FFF2-40B4-BE49-F238E27FC236}">
                <a16:creationId xmlns:a16="http://schemas.microsoft.com/office/drawing/2014/main" id="{951328B3-FD47-9779-1AFB-CBFA00E7C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246" y="2288357"/>
            <a:ext cx="849666" cy="1929316"/>
          </a:xfrm>
          <a:prstGeom prst="rect">
            <a:avLst/>
          </a:prstGeom>
        </p:spPr>
      </p:pic>
      <p:pic>
        <p:nvPicPr>
          <p:cNvPr id="6" name="Picture 5" descr="A close-up of a printer&#10;&#10;Description automatically generated">
            <a:extLst>
              <a:ext uri="{FF2B5EF4-FFF2-40B4-BE49-F238E27FC236}">
                <a16:creationId xmlns:a16="http://schemas.microsoft.com/office/drawing/2014/main" id="{BF2DF59E-6525-6AA9-0EFE-02D2B4A4E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090" y="2345377"/>
            <a:ext cx="849666" cy="1929316"/>
          </a:xfrm>
          <a:prstGeom prst="rect">
            <a:avLst/>
          </a:prstGeom>
        </p:spPr>
      </p:pic>
      <p:sp>
        <p:nvSpPr>
          <p:cNvPr id="5" name="Google Shape;202;p8">
            <a:extLst>
              <a:ext uri="{FF2B5EF4-FFF2-40B4-BE49-F238E27FC236}">
                <a16:creationId xmlns:a16="http://schemas.microsoft.com/office/drawing/2014/main" id="{435A08D6-DA56-6897-A3C1-0FCA80093B97}"/>
              </a:ext>
            </a:extLst>
          </p:cNvPr>
          <p:cNvSpPr txBox="1"/>
          <p:nvPr/>
        </p:nvSpPr>
        <p:spPr>
          <a:xfrm>
            <a:off x="1021189" y="4429402"/>
            <a:ext cx="466777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C385A"/>
                </a:solidFill>
                <a:effectLst/>
                <a:uLnTx/>
                <a:uFillTx/>
                <a:latin typeface="Metropolis Medium" panose="00000600000000000000" pitchFamily="2" charset="0"/>
                <a:sym typeface="Arial"/>
              </a:rPr>
              <a:t>MAC:00D085045802</a:t>
            </a:r>
            <a:endParaRPr kumimoji="0" sz="2400" b="0" i="0" u="none" strike="noStrike" kern="1200" cap="none" spc="0" normalizeH="0" baseline="0%" noProof="0" dirty="0">
              <a:ln>
                <a:noFill/>
              </a:ln>
              <a:solidFill>
                <a:srgbClr val="0C385A"/>
              </a:solidFill>
              <a:effectLst/>
              <a:uLnTx/>
              <a:uFillTx/>
              <a:latin typeface="Metropolis Medium" panose="00000600000000000000" pitchFamily="2" charset="0"/>
              <a:sym typeface="Arial"/>
            </a:endParaRPr>
          </a:p>
        </p:txBody>
      </p:sp>
      <p:sp>
        <p:nvSpPr>
          <p:cNvPr id="7" name="Google Shape;202;p8">
            <a:extLst>
              <a:ext uri="{FF2B5EF4-FFF2-40B4-BE49-F238E27FC236}">
                <a16:creationId xmlns:a16="http://schemas.microsoft.com/office/drawing/2014/main" id="{B9B158DE-3122-1AEC-D8B8-9244CA07894B}"/>
              </a:ext>
            </a:extLst>
          </p:cNvPr>
          <p:cNvSpPr txBox="1"/>
          <p:nvPr/>
        </p:nvSpPr>
        <p:spPr>
          <a:xfrm>
            <a:off x="6503032" y="4429402"/>
            <a:ext cx="466777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C385A"/>
                </a:solidFill>
                <a:effectLst/>
                <a:uLnTx/>
                <a:uFillTx/>
                <a:latin typeface="Metropolis Medium" panose="00000600000000000000" pitchFamily="2" charset="0"/>
                <a:sym typeface="Arial"/>
              </a:rPr>
              <a:t>MAC:00D085045802</a:t>
            </a:r>
            <a:endParaRPr kumimoji="0" sz="2400" b="0" i="0" u="none" strike="noStrike" kern="1200" cap="none" spc="0" normalizeH="0" baseline="0%" noProof="0" dirty="0">
              <a:ln>
                <a:noFill/>
              </a:ln>
              <a:solidFill>
                <a:srgbClr val="0C385A"/>
              </a:solidFill>
              <a:effectLst/>
              <a:uLnTx/>
              <a:uFillTx/>
              <a:latin typeface="Metropolis Medium" panose="00000600000000000000" pitchFamily="2" charset="0"/>
              <a:sym typeface="Arial"/>
            </a:endParaRPr>
          </a:p>
        </p:txBody>
      </p:sp>
    </p:spTree>
    <p:extLst>
      <p:ext uri="{BB962C8B-B14F-4D97-AF65-F5344CB8AC3E}">
        <p14:creationId xmlns:p14="http://schemas.microsoft.com/office/powerpoint/2010/main" val="2082429121"/>
      </p:ext>
    </p:extLst>
  </p:cSld>
  <p:clrMapOvr>
    <a:masterClrMapping/>
  </p:clrMapOvr>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4294967295"/>
          </p:nvPr>
        </p:nvSpPr>
        <p:spPr>
          <a:xfrm>
            <a:off x="598312" y="677333"/>
            <a:ext cx="11017956" cy="435282"/>
          </a:xfrm>
          <a:prstGeom prst="rect">
            <a:avLst/>
          </a:prstGeom>
        </p:spPr>
        <p:txBody>
          <a:bodyPr/>
          <a:lstStyle/>
          <a:p>
            <a:pPr marL="0" indent="0" algn="ctr">
              <a:buNone/>
            </a:pPr>
            <a:r>
              <a:rPr lang="en-US" sz="3200" dirty="0">
                <a:solidFill>
                  <a:srgbClr val="FD6445"/>
                </a:solidFill>
                <a:latin typeface="Metropolis Extra Light" panose="00000300000000000000" pitchFamily="2" charset="0"/>
              </a:rPr>
              <a:t>Same</a:t>
            </a:r>
            <a:r>
              <a:rPr lang="en-US" sz="3200" dirty="0">
                <a:solidFill>
                  <a:srgbClr val="0C385A"/>
                </a:solidFill>
                <a:latin typeface="Metropolis Extra Light" panose="00000300000000000000" pitchFamily="2" charset="0"/>
              </a:rPr>
              <a:t> Ports</a:t>
            </a:r>
            <a:endParaRPr lang="en-IL" sz="3200" dirty="0">
              <a:solidFill>
                <a:srgbClr val="0C385A"/>
              </a:solidFill>
              <a:latin typeface="Metropolis Extra Light" panose="00000300000000000000" pitchFamily="2" charset="0"/>
            </a:endParaRPr>
          </a:p>
        </p:txBody>
      </p:sp>
      <p:pic>
        <p:nvPicPr>
          <p:cNvPr id="4" name="Picture 3">
            <a:extLst>
              <a:ext uri="{FF2B5EF4-FFF2-40B4-BE49-F238E27FC236}">
                <a16:creationId xmlns:a16="http://schemas.microsoft.com/office/drawing/2014/main" id="{9DEA7FBC-6B43-4539-0F04-F32CEC92C7B9}"/>
              </a:ext>
            </a:extLst>
          </p:cNvPr>
          <p:cNvPicPr>
            <a:picLocks noChangeAspect="1"/>
          </p:cNvPicPr>
          <p:nvPr/>
        </p:nvPicPr>
        <p:blipFill rotWithShape="1">
          <a:blip r:embed="rId3"/>
          <a:srcRect l="0.6%" t="10.668%" r="-0.001%"/>
          <a:stretch/>
        </p:blipFill>
        <p:spPr>
          <a:xfrm>
            <a:off x="1327150" y="3190460"/>
            <a:ext cx="4388628" cy="2554925"/>
          </a:xfrm>
          <a:prstGeom prst="rect">
            <a:avLst/>
          </a:prstGeom>
        </p:spPr>
      </p:pic>
      <p:pic>
        <p:nvPicPr>
          <p:cNvPr id="8" name="Picture 7">
            <a:extLst>
              <a:ext uri="{FF2B5EF4-FFF2-40B4-BE49-F238E27FC236}">
                <a16:creationId xmlns:a16="http://schemas.microsoft.com/office/drawing/2014/main" id="{85F72142-3BA8-06FB-118D-5B32501FF529}"/>
              </a:ext>
            </a:extLst>
          </p:cNvPr>
          <p:cNvPicPr>
            <a:picLocks noChangeAspect="1"/>
          </p:cNvPicPr>
          <p:nvPr/>
        </p:nvPicPr>
        <p:blipFill rotWithShape="1">
          <a:blip r:embed="rId3"/>
          <a:srcRect l="0.6%" t="10.668%" r="-0.001%"/>
          <a:stretch/>
        </p:blipFill>
        <p:spPr>
          <a:xfrm>
            <a:off x="6502687" y="3190460"/>
            <a:ext cx="4388628" cy="2554925"/>
          </a:xfrm>
          <a:prstGeom prst="rect">
            <a:avLst/>
          </a:prstGeom>
        </p:spPr>
      </p:pic>
      <p:pic>
        <p:nvPicPr>
          <p:cNvPr id="9" name="Picture 8" descr="A close-up of a printer&#10;&#10;Description automatically generated">
            <a:extLst>
              <a:ext uri="{FF2B5EF4-FFF2-40B4-BE49-F238E27FC236}">
                <a16:creationId xmlns:a16="http://schemas.microsoft.com/office/drawing/2014/main" id="{2B41ACA5-54BA-C0A8-555D-A47526397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2142" y="1609645"/>
            <a:ext cx="558013" cy="1267066"/>
          </a:xfrm>
          <a:prstGeom prst="rect">
            <a:avLst/>
          </a:prstGeom>
        </p:spPr>
      </p:pic>
      <p:pic>
        <p:nvPicPr>
          <p:cNvPr id="10" name="Picture 9" descr="A close-up of a printer&#10;&#10;Description automatically generated">
            <a:extLst>
              <a:ext uri="{FF2B5EF4-FFF2-40B4-BE49-F238E27FC236}">
                <a16:creationId xmlns:a16="http://schemas.microsoft.com/office/drawing/2014/main" id="{FB2F411D-B0C1-3E5A-86A4-2E9B3875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846" y="1594463"/>
            <a:ext cx="558013" cy="1267066"/>
          </a:xfrm>
          <a:prstGeom prst="rect">
            <a:avLst/>
          </a:prstGeom>
        </p:spPr>
      </p:pic>
    </p:spTree>
    <p:extLst>
      <p:ext uri="{BB962C8B-B14F-4D97-AF65-F5344CB8AC3E}">
        <p14:creationId xmlns:p14="http://schemas.microsoft.com/office/powerpoint/2010/main" val="3869814199"/>
      </p:ext>
    </p:extLst>
  </p:cSld>
  <p:clrMapOvr>
    <a:masterClrMapping/>
  </p:clrMapOvr>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4294967295"/>
          </p:nvPr>
        </p:nvSpPr>
        <p:spPr>
          <a:xfrm>
            <a:off x="609600" y="685143"/>
            <a:ext cx="11006668" cy="924502"/>
          </a:xfrm>
          <a:prstGeom prst="rect">
            <a:avLst/>
          </a:prstGeom>
        </p:spPr>
        <p:txBody>
          <a:bodyPr/>
          <a:lstStyle/>
          <a:p>
            <a:pPr marL="0" indent="0" algn="ctr">
              <a:buNone/>
            </a:pPr>
            <a:r>
              <a:rPr lang="en-US" sz="3200" dirty="0">
                <a:solidFill>
                  <a:srgbClr val="FD6445"/>
                </a:solidFill>
                <a:latin typeface="Metropolis Extra Light" panose="00000300000000000000" pitchFamily="2" charset="0"/>
              </a:rPr>
              <a:t>Same</a:t>
            </a:r>
            <a:r>
              <a:rPr lang="en-US" sz="3200" dirty="0">
                <a:solidFill>
                  <a:srgbClr val="0C385A"/>
                </a:solidFill>
                <a:latin typeface="Metropolis Extra Light" panose="00000300000000000000" pitchFamily="2" charset="0"/>
              </a:rPr>
              <a:t> Traffic</a:t>
            </a:r>
            <a:endParaRPr lang="en-IL" sz="3200" dirty="0">
              <a:solidFill>
                <a:srgbClr val="0C385A"/>
              </a:solidFill>
              <a:latin typeface="Metropolis Extra Light" panose="00000300000000000000" pitchFamily="2" charset="0"/>
            </a:endParaRPr>
          </a:p>
        </p:txBody>
      </p:sp>
      <p:pic>
        <p:nvPicPr>
          <p:cNvPr id="3" name="Picture 2">
            <a:extLst>
              <a:ext uri="{FF2B5EF4-FFF2-40B4-BE49-F238E27FC236}">
                <a16:creationId xmlns:a16="http://schemas.microsoft.com/office/drawing/2014/main" id="{9BB999DE-023B-F0BE-6748-288B3206469C}"/>
              </a:ext>
            </a:extLst>
          </p:cNvPr>
          <p:cNvPicPr>
            <a:picLocks noChangeAspect="1"/>
          </p:cNvPicPr>
          <p:nvPr/>
        </p:nvPicPr>
        <p:blipFill>
          <a:blip r:embed="rId3"/>
          <a:stretch>
            <a:fillRect/>
          </a:stretch>
        </p:blipFill>
        <p:spPr>
          <a:xfrm>
            <a:off x="1487727" y="3310785"/>
            <a:ext cx="4041007" cy="2232059"/>
          </a:xfrm>
          <a:prstGeom prst="rect">
            <a:avLst/>
          </a:prstGeom>
        </p:spPr>
      </p:pic>
      <p:pic>
        <p:nvPicPr>
          <p:cNvPr id="6" name="Picture 5">
            <a:extLst>
              <a:ext uri="{FF2B5EF4-FFF2-40B4-BE49-F238E27FC236}">
                <a16:creationId xmlns:a16="http://schemas.microsoft.com/office/drawing/2014/main" id="{3C6953D6-5AA6-B91F-782B-A36BEE66F503}"/>
              </a:ext>
            </a:extLst>
          </p:cNvPr>
          <p:cNvPicPr>
            <a:picLocks noChangeAspect="1"/>
          </p:cNvPicPr>
          <p:nvPr/>
        </p:nvPicPr>
        <p:blipFill>
          <a:blip r:embed="rId3"/>
          <a:stretch>
            <a:fillRect/>
          </a:stretch>
        </p:blipFill>
        <p:spPr>
          <a:xfrm>
            <a:off x="6663270" y="3310784"/>
            <a:ext cx="4041007" cy="2232059"/>
          </a:xfrm>
          <a:prstGeom prst="rect">
            <a:avLst/>
          </a:prstGeom>
        </p:spPr>
      </p:pic>
      <p:pic>
        <p:nvPicPr>
          <p:cNvPr id="4" name="Picture 3" descr="A close-up of a printer&#10;&#10;Description automatically generated">
            <a:extLst>
              <a:ext uri="{FF2B5EF4-FFF2-40B4-BE49-F238E27FC236}">
                <a16:creationId xmlns:a16="http://schemas.microsoft.com/office/drawing/2014/main" id="{2DDE6C02-31C2-862A-2D48-537D24360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2142" y="1609645"/>
            <a:ext cx="558013" cy="1267066"/>
          </a:xfrm>
          <a:prstGeom prst="rect">
            <a:avLst/>
          </a:prstGeom>
        </p:spPr>
      </p:pic>
      <p:pic>
        <p:nvPicPr>
          <p:cNvPr id="8" name="Picture 7" descr="A close-up of a printer&#10;&#10;Description automatically generated">
            <a:extLst>
              <a:ext uri="{FF2B5EF4-FFF2-40B4-BE49-F238E27FC236}">
                <a16:creationId xmlns:a16="http://schemas.microsoft.com/office/drawing/2014/main" id="{CE0CB7FC-14D4-49F4-3025-1125DEF6D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846" y="1594463"/>
            <a:ext cx="558013" cy="1267066"/>
          </a:xfrm>
          <a:prstGeom prst="rect">
            <a:avLst/>
          </a:prstGeom>
        </p:spPr>
      </p:pic>
    </p:spTree>
    <p:extLst>
      <p:ext uri="{BB962C8B-B14F-4D97-AF65-F5344CB8AC3E}">
        <p14:creationId xmlns:p14="http://schemas.microsoft.com/office/powerpoint/2010/main" val="26879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4294967295"/>
          </p:nvPr>
        </p:nvSpPr>
        <p:spPr>
          <a:xfrm>
            <a:off x="582001" y="696341"/>
            <a:ext cx="11027997" cy="625185"/>
          </a:xfrm>
          <a:prstGeom prst="rect">
            <a:avLst/>
          </a:prstGeom>
        </p:spPr>
        <p:txBody>
          <a:bodyPr/>
          <a:lstStyle/>
          <a:p>
            <a:pPr marL="0" indent="0" algn="ctr">
              <a:buNone/>
            </a:pPr>
            <a:r>
              <a:rPr lang="en-US" sz="3200" dirty="0">
                <a:solidFill>
                  <a:srgbClr val="FD6445"/>
                </a:solidFill>
                <a:latin typeface="Metropolis Extra Light" panose="00000300000000000000" pitchFamily="2" charset="0"/>
              </a:rPr>
              <a:t>Different</a:t>
            </a:r>
            <a:r>
              <a:rPr lang="en-US" sz="3200" b="0" dirty="0">
                <a:solidFill>
                  <a:srgbClr val="0C385A"/>
                </a:solidFill>
                <a:latin typeface="Metropolis Extra Light" panose="00000300000000000000" pitchFamily="2" charset="0"/>
              </a:rPr>
              <a:t> Asset DNA!</a:t>
            </a:r>
            <a:endParaRPr lang="en-IL" sz="3200" b="0" dirty="0">
              <a:solidFill>
                <a:srgbClr val="0C385A"/>
              </a:solidFill>
              <a:latin typeface="Metropolis Extra Light" panose="00000300000000000000" pitchFamily="2" charset="0"/>
            </a:endParaRPr>
          </a:p>
        </p:txBody>
      </p:sp>
      <p:pic>
        <p:nvPicPr>
          <p:cNvPr id="4" name="Google Shape;205;p8">
            <a:extLst>
              <a:ext uri="{FF2B5EF4-FFF2-40B4-BE49-F238E27FC236}">
                <a16:creationId xmlns:a16="http://schemas.microsoft.com/office/drawing/2014/main" id="{740D27E2-B046-4026-00D5-366EA384D1F9}"/>
              </a:ext>
            </a:extLst>
          </p:cNvPr>
          <p:cNvPicPr preferRelativeResize="0"/>
          <p:nvPr/>
        </p:nvPicPr>
        <p:blipFill rotWithShape="1">
          <a:blip r:embed="rId5">
            <a:alphaModFix/>
          </a:blip>
          <a:srcRect/>
          <a:stretch/>
        </p:blipFill>
        <p:spPr>
          <a:xfrm>
            <a:off x="1599750" y="3577179"/>
            <a:ext cx="3816960" cy="2334524"/>
          </a:xfrm>
          <a:prstGeom prst="rect">
            <a:avLst/>
          </a:prstGeom>
          <a:noFill/>
          <a:ln>
            <a:noFill/>
          </a:ln>
        </p:spPr>
      </p:pic>
      <p:pic>
        <p:nvPicPr>
          <p:cNvPr id="8" name="Google Shape;211;p8" descr="A screenshot of a computer&#10;&#10;Description automatically generated with medium confidence">
            <a:extLst>
              <a:ext uri="{FF2B5EF4-FFF2-40B4-BE49-F238E27FC236}">
                <a16:creationId xmlns:a16="http://schemas.microsoft.com/office/drawing/2014/main" id="{5DB929F1-67D6-6624-0D6E-F3CC8E60B89A}"/>
              </a:ext>
            </a:extLst>
          </p:cNvPr>
          <p:cNvPicPr preferRelativeResize="0"/>
          <p:nvPr/>
        </p:nvPicPr>
        <p:blipFill rotWithShape="1">
          <a:blip r:embed="rId6">
            <a:alphaModFix/>
          </a:blip>
          <a:srcRect/>
          <a:stretch/>
        </p:blipFill>
        <p:spPr>
          <a:xfrm>
            <a:off x="6672715" y="3577178"/>
            <a:ext cx="4022107" cy="2347092"/>
          </a:xfrm>
          <a:prstGeom prst="rect">
            <a:avLst/>
          </a:prstGeom>
          <a:noFill/>
          <a:ln>
            <a:noFill/>
          </a:ln>
        </p:spPr>
      </p:pic>
      <p:pic>
        <p:nvPicPr>
          <p:cNvPr id="11" name="RaspPi to printer">
            <a:hlinkClick r:id="" action="ppaction://media"/>
            <a:extLst>
              <a:ext uri="{FF2B5EF4-FFF2-40B4-BE49-F238E27FC236}">
                <a16:creationId xmlns:a16="http://schemas.microsoft.com/office/drawing/2014/main" id="{0C8532C6-FA80-95D9-2BDC-3DCB5E8115F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95211" y="1396282"/>
            <a:ext cx="2254845" cy="1519596"/>
          </a:xfrm>
          <a:prstGeom prst="rect">
            <a:avLst/>
          </a:prstGeom>
        </p:spPr>
      </p:pic>
      <p:sp>
        <p:nvSpPr>
          <p:cNvPr id="12" name="Rectangle 11">
            <a:extLst>
              <a:ext uri="{FF2B5EF4-FFF2-40B4-BE49-F238E27FC236}">
                <a16:creationId xmlns:a16="http://schemas.microsoft.com/office/drawing/2014/main" id="{50443B63-9E38-1778-66FA-ABB6805C4F00}"/>
              </a:ext>
            </a:extLst>
          </p:cNvPr>
          <p:cNvSpPr/>
          <p:nvPr/>
        </p:nvSpPr>
        <p:spPr>
          <a:xfrm>
            <a:off x="6890259" y="1167186"/>
            <a:ext cx="1105786" cy="2079343"/>
          </a:xfrm>
          <a:prstGeom prst="rect">
            <a:avLst/>
          </a:prstGeom>
          <a:solidFill>
            <a:srgbClr val="F5F5F6"/>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EADCFD6-F8A9-16E4-7D8B-6FC42203A19F}"/>
              </a:ext>
            </a:extLst>
          </p:cNvPr>
          <p:cNvSpPr/>
          <p:nvPr/>
        </p:nvSpPr>
        <p:spPr>
          <a:xfrm>
            <a:off x="9185402" y="1099926"/>
            <a:ext cx="681612" cy="1998922"/>
          </a:xfrm>
          <a:prstGeom prst="rect">
            <a:avLst/>
          </a:prstGeom>
          <a:solidFill>
            <a:srgbClr val="F2F2F3"/>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up of a printer&#10;&#10;Description automatically generated">
            <a:extLst>
              <a:ext uri="{FF2B5EF4-FFF2-40B4-BE49-F238E27FC236}">
                <a16:creationId xmlns:a16="http://schemas.microsoft.com/office/drawing/2014/main" id="{9DC07771-BEA2-C9D1-7122-BD35A1EE59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1846" y="1594463"/>
            <a:ext cx="558013" cy="1267066"/>
          </a:xfrm>
          <a:prstGeom prst="rect">
            <a:avLst/>
          </a:prstGeom>
        </p:spPr>
      </p:pic>
    </p:spTree>
    <p:extLst>
      <p:ext uri="{BB962C8B-B14F-4D97-AF65-F5344CB8AC3E}">
        <p14:creationId xmlns:p14="http://schemas.microsoft.com/office/powerpoint/2010/main" val="18625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11"/>
                </p:tgtEl>
              </p:cMediaNode>
            </p:video>
          </p:childTnLst>
        </p:cTn>
      </p:par>
    </p:tnLst>
  </p:timing>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3" name="Google Shape;366;p7">
            <a:extLst>
              <a:ext uri="{FF2B5EF4-FFF2-40B4-BE49-F238E27FC236}">
                <a16:creationId xmlns:a16="http://schemas.microsoft.com/office/drawing/2014/main" id="{DAA8434C-6F2F-F47E-8DAE-9602A75EAD15}"/>
              </a:ext>
            </a:extLst>
          </p:cNvPr>
          <p:cNvSpPr txBox="1"/>
          <p:nvPr/>
        </p:nvSpPr>
        <p:spPr>
          <a:xfrm>
            <a:off x="7765392" y="1292799"/>
            <a:ext cx="3701957" cy="646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66.666%"/>
              </a:lnSpc>
              <a:spcBef>
                <a:spcPts val="1000"/>
              </a:spcBef>
              <a:spcAft>
                <a:spcPts val="0"/>
              </a:spcAft>
              <a:buClr>
                <a:prstClr val="black"/>
              </a:buClr>
              <a:buSzPts val="1800"/>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62.5%"/>
              </a:lnSpc>
              <a:spcBef>
                <a:spcPts val="1000"/>
              </a:spcBef>
              <a:spcAft>
                <a:spcPts val="0"/>
              </a:spcAft>
              <a:buClr>
                <a:prstClr val="black"/>
              </a:buClr>
              <a:buSzPts val="4800"/>
              <a:buFontTx/>
              <a:buNone/>
              <a:tabLst/>
              <a:defRPr/>
            </a:pPr>
            <a:endParaRPr kumimoji="0" sz="4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Subtitle 2">
            <a:extLst>
              <a:ext uri="{FF2B5EF4-FFF2-40B4-BE49-F238E27FC236}">
                <a16:creationId xmlns:a16="http://schemas.microsoft.com/office/drawing/2014/main" id="{708C3052-FC8F-93C1-99B6-C2FFBBCAFEAA}"/>
              </a:ext>
            </a:extLst>
          </p:cNvPr>
          <p:cNvSpPr>
            <a:spLocks noGrp="1"/>
          </p:cNvSpPr>
          <p:nvPr/>
        </p:nvSpPr>
        <p:spPr>
          <a:xfrm>
            <a:off x="632178" y="4357512"/>
            <a:ext cx="10961510" cy="1323452"/>
          </a:xfrm>
          <a:prstGeom prst="rect">
            <a:avLst/>
          </a:prstGeom>
        </p:spPr>
        <p:txBody>
          <a:bodyPr vert="horz" lIns="91440" tIns="45720" rIns="91440" bIns="45720" rtlCol="0">
            <a:noAutofit/>
          </a:bodyPr>
          <a:lstStyle>
            <a:lvl1pPr marL="0" indent="0" algn="ctr" defTabSz="914400" rtl="0" eaLnBrk="1" latinLnBrk="0" hangingPunct="1">
              <a:lnSpc>
                <a:spcPct val="9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2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Sepio’s</a:t>
            </a: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 trafficless solution avoids cumbersome deployments and privacy issues, vertical, type and protocol indifferent, </a:t>
            </a:r>
            <a:r>
              <a:rPr kumimoji="0" lang="en-US" sz="2400" b="0" i="0" u="none" strike="noStrike" kern="1200" cap="none" spc="0" normalizeH="0" baseline="0%" noProof="0" dirty="0">
                <a:ln>
                  <a:noFill/>
                </a:ln>
                <a:solidFill>
                  <a:srgbClr val="FD6445"/>
                </a:solidFill>
                <a:effectLst/>
                <a:uLnTx/>
                <a:uFillTx/>
                <a:latin typeface="Metropolis Medium" panose="00000600000000000000" pitchFamily="2" charset="0"/>
                <a:ea typeface="Calibri" panose="020F0502020204030204" pitchFamily="34" charset="0"/>
                <a:cs typeface="Arial" panose="020B0604020202020204" pitchFamily="34" charset="0"/>
              </a:rPr>
              <a:t>at any scale</a:t>
            </a: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 without effecting the network performance. </a:t>
            </a:r>
          </a:p>
        </p:txBody>
      </p:sp>
      <p:sp>
        <p:nvSpPr>
          <p:cNvPr id="3" name="Google Shape;365;p7">
            <a:extLst>
              <a:ext uri="{FF2B5EF4-FFF2-40B4-BE49-F238E27FC236}">
                <a16:creationId xmlns:a16="http://schemas.microsoft.com/office/drawing/2014/main" id="{8A8E4CC6-389A-1272-734A-D306EAFBDCCA}"/>
              </a:ext>
            </a:extLst>
          </p:cNvPr>
          <p:cNvSpPr txBox="1"/>
          <p:nvPr/>
        </p:nvSpPr>
        <p:spPr>
          <a:xfrm>
            <a:off x="2449689" y="2038871"/>
            <a:ext cx="914399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D6445"/>
                </a:solidFill>
                <a:effectLst/>
                <a:uLnTx/>
                <a:uFillTx/>
                <a:latin typeface="Metropolis Extra Light" panose="00000300000000000000" pitchFamily="2" charset="0"/>
                <a:ea typeface="Arial"/>
                <a:cs typeface="Arial"/>
                <a:sym typeface="Arial"/>
              </a:rPr>
              <a:t>Passive </a:t>
            </a:r>
            <a:r>
              <a:rPr kumimoji="0" lang="en-US" sz="3200" b="0" i="0" u="none" strike="noStrike" kern="1200" cap="none" spc="0" normalizeH="0" baseline="0%" noProof="0" dirty="0">
                <a:ln>
                  <a:noFill/>
                </a:ln>
                <a:solidFill>
                  <a:srgbClr val="FD6445"/>
                </a:solidFill>
                <a:effectLst/>
                <a:uLnTx/>
                <a:uFillTx/>
                <a:latin typeface="Metropolis Extra Light" panose="00000300000000000000" pitchFamily="2" charset="0"/>
                <a:ea typeface="+mn-ea"/>
                <a:cs typeface="+mn-cs"/>
              </a:rPr>
              <a:t>network probing </a:t>
            </a: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is an IT/OT nightmare</a:t>
            </a:r>
            <a:endParaRPr kumimoji="0"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endParaRPr>
          </a:p>
        </p:txBody>
      </p:sp>
      <p:pic>
        <p:nvPicPr>
          <p:cNvPr id="4" name="Google Shape;373;p7" descr="Maze outline">
            <a:extLst>
              <a:ext uri="{FF2B5EF4-FFF2-40B4-BE49-F238E27FC236}">
                <a16:creationId xmlns:a16="http://schemas.microsoft.com/office/drawing/2014/main" id="{9A52A8E4-492B-42A2-58D8-094155E214DE}"/>
              </a:ext>
            </a:extLst>
          </p:cNvPr>
          <p:cNvPicPr preferRelativeResize="0"/>
          <p:nvPr/>
        </p:nvPicPr>
        <p:blipFill rotWithShape="1">
          <a:blip r:embed="rId3">
            <a:alphaModFix/>
          </a:blip>
          <a:srcRect/>
          <a:stretch/>
        </p:blipFill>
        <p:spPr>
          <a:xfrm>
            <a:off x="520135" y="1466135"/>
            <a:ext cx="1929554" cy="2024424"/>
          </a:xfrm>
          <a:prstGeom prst="rect">
            <a:avLst/>
          </a:prstGeom>
          <a:noFill/>
          <a:ln>
            <a:noFill/>
          </a:ln>
        </p:spPr>
      </p:pic>
    </p:spTree>
    <p:extLst>
      <p:ext uri="{BB962C8B-B14F-4D97-AF65-F5344CB8AC3E}">
        <p14:creationId xmlns:p14="http://schemas.microsoft.com/office/powerpoint/2010/main" val="3386847874"/>
      </p:ext>
    </p:extLst>
  </p:cSld>
  <p:clrMapOvr>
    <a:masterClrMapping/>
  </p:clrMapOvr>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C3ABF2-04CD-0CF0-AD49-C069CAD7C998}"/>
              </a:ext>
            </a:extLst>
          </p:cNvPr>
          <p:cNvSpPr>
            <a:spLocks noGrp="1"/>
          </p:cNvSpPr>
          <p:nvPr/>
        </p:nvSpPr>
        <p:spPr>
          <a:xfrm>
            <a:off x="632178" y="4357512"/>
            <a:ext cx="10961510" cy="1323452"/>
          </a:xfrm>
          <a:prstGeom prst="rect">
            <a:avLst/>
          </a:prstGeom>
        </p:spPr>
        <p:txBody>
          <a:bodyPr vert="horz" lIns="91440" tIns="45720" rIns="91440" bIns="45720" rtlCol="0">
            <a:noAutofit/>
          </a:bodyPr>
          <a:lstStyle>
            <a:lvl1pPr marL="0" indent="0" algn="ctr" defTabSz="914400" rtl="0" eaLnBrk="1" latinLnBrk="0" hangingPunct="1">
              <a:lnSpc>
                <a:spcPct val="9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2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cs typeface="Arial" panose="020B0604020202020204" pitchFamily="34" charset="0"/>
              </a:rPr>
              <a:t>Sepio’s enhanced visibility provides unmatched rogue device mitigation, while supporting USB entitlement at scale.</a:t>
            </a:r>
            <a:endParaRPr kumimoji="0" lang="en-US" sz="2400" b="0" i="0" u="none" strike="noStrike" kern="1200" cap="none" spc="0" normalizeH="0" baseline="0%" noProof="0" dirty="0">
              <a:ln>
                <a:noFill/>
              </a:ln>
              <a:solidFill>
                <a:prstClr val="white"/>
              </a:solidFill>
              <a:effectLst/>
              <a:uLnTx/>
              <a:uFillTx/>
              <a:latin typeface="Metropolis Medium" panose="00000600000000000000" pitchFamily="2" charset="0"/>
              <a:ea typeface="Calibri" panose="020F0502020204030204" pitchFamily="34" charset="0"/>
              <a:cs typeface="Arial" panose="020B0604020202020204" pitchFamily="34" charset="0"/>
            </a:endParaRPr>
          </a:p>
        </p:txBody>
      </p:sp>
      <p:sp>
        <p:nvSpPr>
          <p:cNvPr id="3" name="Google Shape;365;p7">
            <a:extLst>
              <a:ext uri="{FF2B5EF4-FFF2-40B4-BE49-F238E27FC236}">
                <a16:creationId xmlns:a16="http://schemas.microsoft.com/office/drawing/2014/main" id="{49D4FAC4-7536-BAC6-C220-6F1F2A2F0C04}"/>
              </a:ext>
            </a:extLst>
          </p:cNvPr>
          <p:cNvSpPr txBox="1"/>
          <p:nvPr/>
        </p:nvSpPr>
        <p:spPr>
          <a:xfrm>
            <a:off x="2449689" y="2038871"/>
            <a:ext cx="914399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D6445"/>
                </a:solidFill>
                <a:effectLst/>
                <a:uLnTx/>
                <a:uFillTx/>
                <a:latin typeface="Metropolis Extra Light" panose="00000300000000000000" pitchFamily="2" charset="0"/>
                <a:ea typeface="Arial"/>
                <a:cs typeface="Arial"/>
                <a:sym typeface="Arial"/>
              </a:rPr>
              <a:t>XDR/EDR </a:t>
            </a: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device control still has blind spots</a:t>
            </a:r>
          </a:p>
        </p:txBody>
      </p:sp>
      <p:pic>
        <p:nvPicPr>
          <p:cNvPr id="4" name="Google Shape;386;p8" descr="Icon&#10;&#10;Description automatically generated">
            <a:extLst>
              <a:ext uri="{FF2B5EF4-FFF2-40B4-BE49-F238E27FC236}">
                <a16:creationId xmlns:a16="http://schemas.microsoft.com/office/drawing/2014/main" id="{10A4D845-8BF1-7989-31CE-6C976CE49167}"/>
              </a:ext>
            </a:extLst>
          </p:cNvPr>
          <p:cNvPicPr preferRelativeResize="0"/>
          <p:nvPr/>
        </p:nvPicPr>
        <p:blipFill rotWithShape="1">
          <a:blip r:embed="rId3">
            <a:alphaModFix/>
          </a:blip>
          <a:srcRect/>
          <a:stretch/>
        </p:blipFill>
        <p:spPr>
          <a:xfrm>
            <a:off x="724555" y="1740329"/>
            <a:ext cx="1598889" cy="1293464"/>
          </a:xfrm>
          <a:prstGeom prst="rect">
            <a:avLst/>
          </a:prstGeom>
          <a:noFill/>
          <a:ln>
            <a:noFill/>
          </a:ln>
        </p:spPr>
      </p:pic>
    </p:spTree>
    <p:extLst>
      <p:ext uri="{BB962C8B-B14F-4D97-AF65-F5344CB8AC3E}">
        <p14:creationId xmlns:p14="http://schemas.microsoft.com/office/powerpoint/2010/main" val="656401458"/>
      </p:ext>
    </p:extLst>
  </p:cSld>
  <p:clrMapOvr>
    <a:masterClrMapping/>
  </p:clrMapOvr>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idx="4294967295"/>
          </p:nvPr>
        </p:nvSpPr>
        <p:spPr>
          <a:xfrm>
            <a:off x="561690" y="697972"/>
            <a:ext cx="11084741" cy="526041"/>
          </a:xfrm>
          <a:prstGeom prst="rect">
            <a:avLst/>
          </a:prstGeom>
        </p:spPr>
        <p:txBody>
          <a:bodyPr vert="horz" wrap="square" lIns="0" tIns="30480" rIns="0" bIns="0" rtlCol="0" anchor="ctr">
            <a:spAutoFit/>
          </a:bodyPr>
          <a:lstStyle/>
          <a:p>
            <a:pPr marL="9525" marR="3810" algn="ctr">
              <a:lnSpc>
                <a:spcPts val="4050"/>
              </a:lnSpc>
              <a:spcBef>
                <a:spcPts val="240"/>
              </a:spcBef>
              <a:tabLst>
                <a:tab pos="1247775" algn="l"/>
                <a:tab pos="1676400" algn="l"/>
                <a:tab pos="1787843" algn="l"/>
                <a:tab pos="2678906" algn="l"/>
                <a:tab pos="2871311" algn="l"/>
              </a:tabLst>
            </a:pPr>
            <a:r>
              <a:rPr lang="en-US" sz="3200" dirty="0">
                <a:solidFill>
                  <a:srgbClr val="09226C"/>
                </a:solidFill>
                <a:latin typeface="Metropolis Extra Light" panose="00000300000000000000" pitchFamily="2" charset="0"/>
              </a:rPr>
              <a:t>Hardware assets pose major security concerns</a:t>
            </a:r>
            <a:endParaRPr sz="3200" dirty="0">
              <a:solidFill>
                <a:srgbClr val="09226C"/>
              </a:solidFill>
              <a:latin typeface="Metropolis Extra Light" panose="00000300000000000000" pitchFamily="2" charset="0"/>
            </a:endParaRPr>
          </a:p>
        </p:txBody>
      </p:sp>
      <p:sp>
        <p:nvSpPr>
          <p:cNvPr id="4" name="object 4"/>
          <p:cNvSpPr txBox="1"/>
          <p:nvPr/>
        </p:nvSpPr>
        <p:spPr>
          <a:xfrm>
            <a:off x="9277350" y="3053733"/>
            <a:ext cx="2096453" cy="1162626"/>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400" b="0" i="0" u="none" strike="noStrike" kern="1200" cap="none" spc="0" normalizeH="0" baseline="0%" noProof="0" dirty="0">
                <a:ln>
                  <a:noFill/>
                </a:ln>
                <a:solidFill>
                  <a:srgbClr val="09226C"/>
                </a:solidFill>
                <a:effectLst/>
                <a:uLnTx/>
                <a:uFillTx/>
                <a:latin typeface="Metropolis" panose="00000500000000000000" pitchFamily="2" charset="0"/>
                <a:ea typeface="+mn-ea"/>
                <a:cs typeface="Metropolis Extra Light"/>
              </a:rPr>
              <a:t>4</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Extra Light"/>
            </a:endParaRPr>
          </a:p>
          <a:p>
            <a:pPr marL="9525" marR="3810" lvl="0" indent="0" algn="l" defTabSz="914400" rtl="0" eaLnBrk="1" fontAlgn="auto" latinLnBrk="0" hangingPunct="1">
              <a:lnSpc>
                <a:spcPct val="116.7%"/>
              </a:lnSpc>
              <a:spcBef>
                <a:spcPts val="1440"/>
              </a:spcBef>
              <a:spcAft>
                <a:spcPts val="0"/>
              </a:spcAft>
              <a:buClrTx/>
              <a:buSzTx/>
              <a:buFontTx/>
              <a:buNone/>
              <a:tabLst/>
              <a:defRPr/>
            </a:pP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Detection</a:t>
            </a:r>
            <a:r>
              <a:rPr kumimoji="0" sz="1400" b="1" i="0" u="none" strike="noStrike" kern="1200" cap="none" spc="-6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8" normalizeH="0" baseline="0%" noProof="0" dirty="0">
                <a:ln>
                  <a:noFill/>
                </a:ln>
                <a:solidFill>
                  <a:srgbClr val="09226C"/>
                </a:solidFill>
                <a:effectLst/>
                <a:uLnTx/>
                <a:uFillTx/>
                <a:latin typeface="Metropolis" panose="00000500000000000000" pitchFamily="2" charset="0"/>
                <a:ea typeface="+mn-ea"/>
                <a:cs typeface="Metropolis Semi Bold"/>
              </a:rPr>
              <a:t>of</a:t>
            </a:r>
            <a:r>
              <a:rPr kumimoji="0" sz="1400" b="1" i="0" u="none" strike="noStrike" kern="1200" cap="none" spc="-6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Hardware </a:t>
            </a:r>
            <a:r>
              <a:rPr kumimoji="0" sz="1400" b="1" i="0" u="none" strike="noStrike" kern="1200" cap="none" spc="-42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Manipulation</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Semi Bold"/>
            </a:endParaRPr>
          </a:p>
          <a:p>
            <a:pPr marL="9525" marR="0" lvl="0" indent="0" algn="l" defTabSz="914400" rtl="0" eaLnBrk="1" fontAlgn="auto" latinLnBrk="0" hangingPunct="1">
              <a:lnSpc>
                <a:spcPct val="100%"/>
              </a:lnSpc>
              <a:spcBef>
                <a:spcPts val="300"/>
              </a:spcBef>
              <a:spcAft>
                <a:spcPts val="0"/>
              </a:spcAft>
              <a:buClrTx/>
              <a:buSzTx/>
              <a:buFontTx/>
              <a:buNone/>
              <a:tabLst/>
              <a:defRPr/>
            </a:pP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within</a:t>
            </a:r>
            <a:r>
              <a:rPr kumimoji="0" sz="1400" b="0" i="0" u="none" strike="noStrike" kern="1200" cap="none" spc="-41"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the</a:t>
            </a:r>
            <a:r>
              <a:rPr kumimoji="0" sz="1400" b="0" i="0" u="none" strike="noStrike" kern="1200" cap="none" spc="-41"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supply</a:t>
            </a:r>
            <a:r>
              <a:rPr kumimoji="0" sz="1400" b="0" i="0" u="none" strike="noStrike" kern="1200" cap="none" spc="-41"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chain</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a:endParaRPr>
          </a:p>
        </p:txBody>
      </p:sp>
      <p:sp>
        <p:nvSpPr>
          <p:cNvPr id="5" name="object 5"/>
          <p:cNvSpPr txBox="1"/>
          <p:nvPr/>
        </p:nvSpPr>
        <p:spPr>
          <a:xfrm>
            <a:off x="6409118" y="3053733"/>
            <a:ext cx="2247900" cy="1394036"/>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400" b="0" i="0" u="none" strike="noStrike" kern="1200" cap="none" spc="0" normalizeH="0" baseline="0%" noProof="0" dirty="0">
                <a:ln>
                  <a:noFill/>
                </a:ln>
                <a:solidFill>
                  <a:srgbClr val="09226C"/>
                </a:solidFill>
                <a:effectLst/>
                <a:uLnTx/>
                <a:uFillTx/>
                <a:latin typeface="Metropolis" panose="00000500000000000000" pitchFamily="2" charset="0"/>
                <a:ea typeface="+mn-ea"/>
                <a:cs typeface="Metropolis Extra Light"/>
              </a:rPr>
              <a:t>3</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Extra Light"/>
            </a:endParaRPr>
          </a:p>
          <a:p>
            <a:pPr marL="9525" marR="3810" lvl="0" indent="0" algn="l" defTabSz="914400" rtl="0" eaLnBrk="1" fontAlgn="auto" latinLnBrk="0" hangingPunct="1">
              <a:lnSpc>
                <a:spcPct val="116.7%"/>
              </a:lnSpc>
              <a:spcBef>
                <a:spcPts val="1440"/>
              </a:spcBef>
              <a:spcAft>
                <a:spcPts val="0"/>
              </a:spcAft>
              <a:buClrTx/>
              <a:buSzTx/>
              <a:buFontTx/>
              <a:buNone/>
              <a:tabLst/>
              <a:defRPr/>
            </a:pP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Rogue</a:t>
            </a:r>
            <a:r>
              <a:rPr kumimoji="0" sz="1400" b="1" i="0" u="none" strike="noStrike" kern="1200" cap="none" spc="-53"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Device</a:t>
            </a:r>
            <a:r>
              <a:rPr kumimoji="0" sz="1400" b="1" i="0" u="none" strike="noStrike" kern="1200" cap="none" spc="-53"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Mitigation </a:t>
            </a:r>
            <a:r>
              <a:rPr kumimoji="0" sz="1400" b="1" i="0" u="none" strike="noStrike" kern="1200" cap="none" spc="-42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(RDM) </a:t>
            </a:r>
            <a:r>
              <a:rPr kumimoji="0" sz="1400" b="1" i="0" u="none" strike="noStrike" kern="1200" cap="none" spc="-8" normalizeH="0" baseline="0%" noProof="0" dirty="0">
                <a:ln>
                  <a:noFill/>
                </a:ln>
                <a:solidFill>
                  <a:srgbClr val="09226C"/>
                </a:solidFill>
                <a:effectLst/>
                <a:uLnTx/>
                <a:uFillTx/>
                <a:latin typeface="Metropolis" panose="00000500000000000000" pitchFamily="2" charset="0"/>
                <a:ea typeface="+mn-ea"/>
                <a:cs typeface="Metropolis Semi Bold"/>
              </a:rPr>
              <a:t>of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spoofed</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manipulated devices, </a:t>
            </a:r>
            <a:r>
              <a:rPr kumimoji="0" sz="14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 and</a:t>
            </a:r>
            <a:r>
              <a:rPr kumimoji="0" sz="1400" b="0" i="0" u="none" strike="noStrike" kern="1200" cap="none" spc="-38"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hidden</a:t>
            </a:r>
            <a:r>
              <a:rPr kumimoji="0" sz="14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implants</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a:endParaRPr>
          </a:p>
        </p:txBody>
      </p:sp>
      <p:sp>
        <p:nvSpPr>
          <p:cNvPr id="6" name="object 6"/>
          <p:cNvSpPr txBox="1"/>
          <p:nvPr/>
        </p:nvSpPr>
        <p:spPr>
          <a:xfrm>
            <a:off x="3474212" y="3053734"/>
            <a:ext cx="2314575" cy="1898148"/>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400" b="0" i="0" u="none" strike="noStrike" kern="1200" cap="none" spc="0" normalizeH="0" baseline="0%" noProof="0" dirty="0">
                <a:ln>
                  <a:noFill/>
                </a:ln>
                <a:solidFill>
                  <a:srgbClr val="09226C"/>
                </a:solidFill>
                <a:effectLst/>
                <a:uLnTx/>
                <a:uFillTx/>
                <a:latin typeface="Metropolis" panose="00000500000000000000" pitchFamily="2" charset="0"/>
                <a:ea typeface="+mn-ea"/>
                <a:cs typeface="Metropolis Extra Light"/>
              </a:rPr>
              <a:t>2</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Extra Light"/>
            </a:endParaRPr>
          </a:p>
          <a:p>
            <a:pPr marL="9525" marR="3810" lvl="0" indent="0" algn="l" defTabSz="914400" rtl="0" eaLnBrk="1" fontAlgn="auto" latinLnBrk="0" hangingPunct="1">
              <a:lnSpc>
                <a:spcPct val="116.7%"/>
              </a:lnSpc>
              <a:spcBef>
                <a:spcPts val="1440"/>
              </a:spcBef>
              <a:spcAft>
                <a:spcPts val="0"/>
              </a:spcAft>
              <a:buClrTx/>
              <a:buSzTx/>
              <a:buFontTx/>
              <a:buNone/>
              <a:tabLst/>
              <a:defRPr/>
            </a:pP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Hardware </a:t>
            </a:r>
            <a:r>
              <a:rPr kumimoji="0" sz="1400" b="1"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Semi Bold"/>
              </a:rPr>
              <a:t>Zero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Trust </a:t>
            </a:r>
            <a:r>
              <a:rPr kumimoji="0" sz="1400" b="1"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a:rPr>
              <a:t>Control </a:t>
            </a:r>
            <a:r>
              <a:rPr kumimoji="0" lang="en-US"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a</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ccess </a:t>
            </a:r>
            <a:r>
              <a:rPr kumimoji="0" sz="1400" b="0" i="0" u="none" strike="noStrike" kern="1200" cap="none" spc="-8" normalizeH="0" baseline="0%" noProof="0" dirty="0">
                <a:ln>
                  <a:noFill/>
                </a:ln>
                <a:solidFill>
                  <a:srgbClr val="09226C"/>
                </a:solidFill>
                <a:effectLst/>
                <a:uLnTx/>
                <a:uFillTx/>
                <a:latin typeface="Metropolis" panose="00000500000000000000" pitchFamily="2" charset="0"/>
                <a:ea typeface="+mn-ea"/>
                <a:cs typeface="Metropolis"/>
              </a:rPr>
              <a:t>to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the </a:t>
            </a:r>
            <a:r>
              <a:rPr kumimoji="0" sz="14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enterprise </a:t>
            </a:r>
            <a:r>
              <a:rPr kumimoji="0" sz="14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a:rPr>
              <a:t>through</a:t>
            </a:r>
            <a:r>
              <a:rPr kumimoji="0" sz="1400" b="1"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a:rPr>
              <a:t> </a:t>
            </a:r>
            <a:r>
              <a:rPr kumimoji="0" lang="en-US"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n-cs"/>
              </a:rPr>
              <a:t>granular</a:t>
            </a:r>
            <a:r>
              <a:rPr kumimoji="0" lang="en-US" sz="1400" b="1"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policy </a:t>
            </a:r>
            <a:r>
              <a:rPr kumimoji="0" sz="1400" b="1" i="0" u="none" strike="noStrike" kern="1200" cap="none" spc="-416"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enforcement</a:t>
            </a:r>
            <a:r>
              <a:rPr kumimoji="0" sz="1400" b="1" i="0" u="none" strike="noStrike" kern="1200" cap="none" spc="-6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1" i="0" u="none" strike="noStrike" kern="1200" cap="none" spc="0" normalizeH="0" baseline="0%" noProof="0" dirty="0">
                <a:ln>
                  <a:noFill/>
                </a:ln>
                <a:solidFill>
                  <a:srgbClr val="09226C"/>
                </a:solidFill>
                <a:effectLst/>
                <a:uLnTx/>
                <a:uFillTx/>
                <a:latin typeface="Metropolis" panose="00000500000000000000" pitchFamily="2" charset="0"/>
                <a:ea typeface="+mn-ea"/>
                <a:cs typeface="Metropolis Semi Bold"/>
              </a:rPr>
              <a:t>&amp;</a:t>
            </a:r>
            <a:r>
              <a:rPr kumimoji="0" sz="1400" b="1" i="0" u="none" strike="noStrike" kern="1200" cap="none" spc="-6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lang="en-US"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h</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ardware </a:t>
            </a:r>
            <a:r>
              <a:rPr kumimoji="0" sz="1400" b="1" i="0" u="none" strike="noStrike" kern="1200" cap="none" spc="-420"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lang="en-US"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i</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dentity</a:t>
            </a:r>
            <a:r>
              <a:rPr kumimoji="0" sz="1400" b="1"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lang="en-US" sz="1400" b="1" i="0" u="none" strike="noStrike" kern="1200" cap="none" spc="-23" normalizeH="0" baseline="0%" noProof="0" dirty="0">
                <a:ln>
                  <a:noFill/>
                </a:ln>
                <a:solidFill>
                  <a:srgbClr val="09226C"/>
                </a:solidFill>
                <a:effectLst/>
                <a:uLnTx/>
                <a:uFillTx/>
                <a:latin typeface="Metropolis" panose="00000500000000000000" pitchFamily="2" charset="0"/>
                <a:ea typeface="+mn-ea"/>
                <a:cs typeface="Metropolis Semi Bold"/>
              </a:rPr>
              <a:t>v</a:t>
            </a:r>
            <a:r>
              <a:rPr kumimoji="0" sz="1400" b="1" i="0" u="none" strike="noStrike" kern="1200" cap="none" spc="-23" normalizeH="0" baseline="0%" noProof="0" dirty="0">
                <a:ln>
                  <a:noFill/>
                </a:ln>
                <a:solidFill>
                  <a:srgbClr val="09226C"/>
                </a:solidFill>
                <a:effectLst/>
                <a:uLnTx/>
                <a:uFillTx/>
                <a:latin typeface="Metropolis" panose="00000500000000000000" pitchFamily="2" charset="0"/>
                <a:ea typeface="+mn-ea"/>
                <a:cs typeface="Metropolis Semi Bold"/>
              </a:rPr>
              <a:t>alidation</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Semi Bold"/>
            </a:endParaRPr>
          </a:p>
        </p:txBody>
      </p:sp>
      <p:sp>
        <p:nvSpPr>
          <p:cNvPr id="7" name="object 7"/>
          <p:cNvSpPr txBox="1"/>
          <p:nvPr/>
        </p:nvSpPr>
        <p:spPr>
          <a:xfrm>
            <a:off x="561690" y="3053733"/>
            <a:ext cx="2292191" cy="2184701"/>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400" b="0" i="0" u="none" strike="noStrike" kern="1200" cap="none" spc="0" normalizeH="0" baseline="0%" noProof="0" dirty="0">
                <a:ln>
                  <a:noFill/>
                </a:ln>
                <a:solidFill>
                  <a:srgbClr val="09226C"/>
                </a:solidFill>
                <a:effectLst/>
                <a:uLnTx/>
                <a:uFillTx/>
                <a:latin typeface="Metropolis" panose="00000500000000000000" pitchFamily="2" charset="0"/>
                <a:ea typeface="+mn-ea"/>
                <a:cs typeface="Metropolis Extra Light"/>
              </a:rPr>
              <a:t>1</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Extra Light"/>
            </a:endParaRPr>
          </a:p>
          <a:p>
            <a:pPr marL="9525" marR="3810" lvl="0" indent="0" algn="l" defTabSz="914400" rtl="0" eaLnBrk="1" fontAlgn="auto" latinLnBrk="0" hangingPunct="1">
              <a:lnSpc>
                <a:spcPct val="116.7%"/>
              </a:lnSpc>
              <a:spcBef>
                <a:spcPts val="1440"/>
              </a:spcBef>
              <a:spcAft>
                <a:spcPts val="0"/>
              </a:spcAft>
              <a:buClrTx/>
              <a:buSzTx/>
              <a:buFontTx/>
              <a:buNone/>
              <a:tabLst/>
              <a:defRPr/>
            </a:pP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Visibility</a:t>
            </a:r>
            <a:r>
              <a:rPr kumimoji="0" sz="1400" b="0" i="0" u="none" strike="noStrike" kern="1200" cap="none" spc="-41"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and</a:t>
            </a:r>
            <a:r>
              <a:rPr kumimoji="0" sz="1400" b="0" i="0" u="none" strike="noStrike" kern="1200" cap="none" spc="-38"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23" normalizeH="0" baseline="0%" noProof="0" dirty="0">
                <a:ln>
                  <a:noFill/>
                </a:ln>
                <a:solidFill>
                  <a:srgbClr val="09226C"/>
                </a:solidFill>
                <a:effectLst/>
                <a:uLnTx/>
                <a:uFillTx/>
                <a:latin typeface="Metropolis" panose="00000500000000000000" pitchFamily="2" charset="0"/>
                <a:ea typeface="+mn-ea"/>
                <a:cs typeface="Metropolis"/>
              </a:rPr>
              <a:t>validation</a:t>
            </a:r>
            <a:r>
              <a:rPr kumimoji="0" sz="1400" b="0" i="0" u="none" strike="noStrike" kern="1200" cap="none" spc="-38"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of </a:t>
            </a:r>
            <a:r>
              <a:rPr kumimoji="0" sz="1400" b="0" i="0" u="none" strike="noStrike" kern="1200" cap="none" spc="-428" normalizeH="0" baseline="0%" noProof="0" dirty="0">
                <a:ln>
                  <a:noFill/>
                </a:ln>
                <a:solidFill>
                  <a:srgbClr val="09226C"/>
                </a:solidFill>
                <a:effectLst/>
                <a:uLnTx/>
                <a:uFillTx/>
                <a:latin typeface="Metropolis" panose="00000500000000000000" pitchFamily="2" charset="0"/>
                <a:ea typeface="+mn-ea"/>
                <a:cs typeface="Metropolis"/>
              </a:rPr>
              <a:t> </a:t>
            </a:r>
            <a:r>
              <a:rPr kumimoji="0" sz="1400" b="1"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Semi Bold"/>
              </a:rPr>
              <a:t>all </a:t>
            </a:r>
            <a:r>
              <a:rPr kumimoji="0" sz="1400" b="1"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Semi Bold"/>
              </a:rPr>
              <a:t>Hardware Assets </a:t>
            </a:r>
            <a:r>
              <a:rPr kumimoji="0" sz="1400" b="1"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Semi Bold"/>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including:</a:t>
            </a:r>
            <a:endParaRPr kumimoji="0" lang="en-US"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a:endParaRPr>
          </a:p>
          <a:p>
            <a:pPr marL="266700" marR="3810" lvl="0" indent="-257175" algn="l" defTabSz="914400" rtl="0" eaLnBrk="1" fontAlgn="auto" latinLnBrk="0" hangingPunct="1">
              <a:lnSpc>
                <a:spcPct val="116.7%"/>
              </a:lnSpc>
              <a:spcBef>
                <a:spcPts val="1440"/>
              </a:spcBef>
              <a:spcAft>
                <a:spcPts val="0"/>
              </a:spcAft>
              <a:buClrTx/>
              <a:buSzPct val="120%"/>
              <a:buFontTx/>
              <a:buBlip>
                <a:blip r:embed="rId3">
                  <a:extLst>
                    <a:ext uri="{96DAC541-7B7A-43D3-8B79-37D633B846F1}">
                      <asvg:svgBlip xmlns:asvg="http://schemas.microsoft.com/office/drawing/2016/SVG/main" r:embed="rId4"/>
                    </a:ext>
                  </a:extLst>
                </a:blip>
              </a:buBlip>
              <a:tabLst/>
              <a:defRPr/>
            </a:pP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Peripheral devices </a:t>
            </a:r>
            <a:endParaRPr kumimoji="0" lang="en-US" sz="14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endParaRPr>
          </a:p>
          <a:p>
            <a:pPr marL="266700" marR="3810" lvl="0" indent="-257175" algn="l" defTabSz="914400" rtl="0" eaLnBrk="1" fontAlgn="auto" latinLnBrk="0" hangingPunct="1">
              <a:lnSpc>
                <a:spcPct val="116.7%"/>
              </a:lnSpc>
              <a:spcBef>
                <a:spcPts val="1440"/>
              </a:spcBef>
              <a:spcAft>
                <a:spcPts val="0"/>
              </a:spcAft>
              <a:buClrTx/>
              <a:buSzPct val="120%"/>
              <a:buFontTx/>
              <a:buBlip>
                <a:blip r:embed="rId3">
                  <a:extLst>
                    <a:ext uri="{96DAC541-7B7A-43D3-8B79-37D633B846F1}">
                      <asvg:svgBlip xmlns:asvg="http://schemas.microsoft.com/office/drawing/2016/SVG/main" r:embed="rId4"/>
                    </a:ext>
                  </a:extLst>
                </a:blip>
              </a:buBlip>
              <a:tabLst/>
              <a:defRPr/>
            </a:pP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(MAC-less</a:t>
            </a:r>
            <a:r>
              <a:rPr kumimoji="0" sz="1400" b="0" i="0" u="none" strike="noStrike" kern="1200" cap="none" spc="-90" normalizeH="0" baseline="0%" noProof="0" dirty="0">
                <a:ln>
                  <a:noFill/>
                </a:ln>
                <a:solidFill>
                  <a:srgbClr val="09226C"/>
                </a:solidFill>
                <a:effectLst/>
                <a:uLnTx/>
                <a:uFillTx/>
                <a:latin typeface="Metropolis" panose="00000500000000000000" pitchFamily="2" charset="0"/>
                <a:ea typeface="+mn-ea"/>
                <a:cs typeface="Metropolis"/>
              </a:rPr>
              <a:t> </a:t>
            </a:r>
            <a:r>
              <a:rPr kumimoji="0"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devices)</a:t>
            </a:r>
            <a:endParaRPr kumimoji="0" lang="en-US"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endParaRPr>
          </a:p>
          <a:p>
            <a:pPr marL="266700" marR="3810" lvl="0" indent="-257175" algn="l" defTabSz="914400" rtl="0" eaLnBrk="1" fontAlgn="auto" latinLnBrk="0" hangingPunct="1">
              <a:lnSpc>
                <a:spcPct val="116.7%"/>
              </a:lnSpc>
              <a:spcBef>
                <a:spcPts val="1440"/>
              </a:spcBef>
              <a:spcAft>
                <a:spcPts val="0"/>
              </a:spcAft>
              <a:buClrTx/>
              <a:buSzPct val="120%"/>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Hardware BOM</a:t>
            </a:r>
            <a:endParaRPr kumimoji="0" sz="14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a:endParaRPr>
          </a:p>
        </p:txBody>
      </p:sp>
      <p:sp>
        <p:nvSpPr>
          <p:cNvPr id="11" name="object 11"/>
          <p:cNvSpPr/>
          <p:nvPr/>
        </p:nvSpPr>
        <p:spPr>
          <a:xfrm>
            <a:off x="10908793" y="5706762"/>
            <a:ext cx="157639" cy="134303"/>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object 12"/>
          <p:cNvPicPr/>
          <p:nvPr/>
        </p:nvPicPr>
        <p:blipFill>
          <a:blip r:embed="rId5" cstate="print"/>
          <a:stretch>
            <a:fillRect/>
          </a:stretch>
        </p:blipFill>
        <p:spPr>
          <a:xfrm>
            <a:off x="10689785" y="5706646"/>
            <a:ext cx="162039" cy="134312"/>
          </a:xfrm>
          <a:prstGeom prst="rect">
            <a:avLst/>
          </a:prstGeom>
        </p:spPr>
      </p:pic>
      <p:pic>
        <p:nvPicPr>
          <p:cNvPr id="13" name="object 13"/>
          <p:cNvPicPr/>
          <p:nvPr/>
        </p:nvPicPr>
        <p:blipFill>
          <a:blip r:embed="rId6" cstate="print"/>
          <a:stretch>
            <a:fillRect/>
          </a:stretch>
        </p:blipFill>
        <p:spPr>
          <a:xfrm>
            <a:off x="11130364" y="5706646"/>
            <a:ext cx="170269" cy="134312"/>
          </a:xfrm>
          <a:prstGeom prst="rect">
            <a:avLst/>
          </a:prstGeom>
        </p:spPr>
      </p:pic>
      <p:sp>
        <p:nvSpPr>
          <p:cNvPr id="14" name="object 14"/>
          <p:cNvSpPr/>
          <p:nvPr/>
        </p:nvSpPr>
        <p:spPr>
          <a:xfrm>
            <a:off x="10908659" y="5706647"/>
            <a:ext cx="480060" cy="134779"/>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object 15"/>
          <p:cNvPicPr/>
          <p:nvPr/>
        </p:nvPicPr>
        <p:blipFill>
          <a:blip r:embed="rId7" cstate="print"/>
          <a:stretch>
            <a:fillRect/>
          </a:stretch>
        </p:blipFill>
        <p:spPr>
          <a:xfrm>
            <a:off x="11440550" y="5670114"/>
            <a:ext cx="205880" cy="206748"/>
          </a:xfrm>
          <a:prstGeom prst="rect">
            <a:avLst/>
          </a:prstGeom>
        </p:spPr>
      </p:pic>
      <p:grpSp>
        <p:nvGrpSpPr>
          <p:cNvPr id="9" name="Group 8">
            <a:extLst>
              <a:ext uri="{FF2B5EF4-FFF2-40B4-BE49-F238E27FC236}">
                <a16:creationId xmlns:a16="http://schemas.microsoft.com/office/drawing/2014/main" id="{EF73750C-65B0-4F56-E206-FF4BC2A45296}"/>
              </a:ext>
            </a:extLst>
          </p:cNvPr>
          <p:cNvGrpSpPr/>
          <p:nvPr/>
        </p:nvGrpSpPr>
        <p:grpSpPr>
          <a:xfrm>
            <a:off x="9824396" y="1843021"/>
            <a:ext cx="972023" cy="804833"/>
            <a:chOff x="9869732" y="1843021"/>
            <a:chExt cx="972023" cy="804833"/>
          </a:xfrm>
        </p:grpSpPr>
        <p:sp>
          <p:nvSpPr>
            <p:cNvPr id="16" name="object 16"/>
            <p:cNvSpPr/>
            <p:nvPr/>
          </p:nvSpPr>
          <p:spPr>
            <a:xfrm>
              <a:off x="9869732" y="1980724"/>
              <a:ext cx="970121" cy="333375"/>
            </a:xfrm>
            <a:custGeom>
              <a:avLst/>
              <a:gdLst/>
              <a:ahLst/>
              <a:cxnLst/>
              <a:rect l="l" t="t" r="r" b="b"/>
              <a:pathLst>
                <a:path w="1293494" h="444500">
                  <a:moveTo>
                    <a:pt x="2532" y="443975"/>
                  </a:moveTo>
                  <a:lnTo>
                    <a:pt x="4084" y="395791"/>
                  </a:lnTo>
                  <a:lnTo>
                    <a:pt x="30921" y="344361"/>
                  </a:lnTo>
                  <a:lnTo>
                    <a:pt x="80679" y="291247"/>
                  </a:lnTo>
                  <a:lnTo>
                    <a:pt x="113414" y="264548"/>
                  </a:lnTo>
                  <a:lnTo>
                    <a:pt x="150993" y="238014"/>
                  </a:lnTo>
                  <a:lnTo>
                    <a:pt x="193120" y="211841"/>
                  </a:lnTo>
                  <a:lnTo>
                    <a:pt x="239499" y="186224"/>
                  </a:lnTo>
                  <a:lnTo>
                    <a:pt x="289835" y="161360"/>
                  </a:lnTo>
                  <a:lnTo>
                    <a:pt x="343833" y="137442"/>
                  </a:lnTo>
                  <a:lnTo>
                    <a:pt x="401197" y="114667"/>
                  </a:lnTo>
                  <a:lnTo>
                    <a:pt x="461631" y="93230"/>
                  </a:lnTo>
                  <a:lnTo>
                    <a:pt x="524840" y="73326"/>
                  </a:lnTo>
                  <a:lnTo>
                    <a:pt x="590529" y="55152"/>
                  </a:lnTo>
                  <a:lnTo>
                    <a:pt x="656808" y="39275"/>
                  </a:lnTo>
                  <a:lnTo>
                    <a:pt x="721753" y="26111"/>
                  </a:lnTo>
                  <a:lnTo>
                    <a:pt x="785013" y="15631"/>
                  </a:lnTo>
                  <a:lnTo>
                    <a:pt x="846234" y="7808"/>
                  </a:lnTo>
                  <a:lnTo>
                    <a:pt x="905062" y="2614"/>
                  </a:lnTo>
                  <a:lnTo>
                    <a:pt x="961144" y="21"/>
                  </a:lnTo>
                  <a:lnTo>
                    <a:pt x="1014127" y="0"/>
                  </a:lnTo>
                  <a:lnTo>
                    <a:pt x="1063658" y="2523"/>
                  </a:lnTo>
                  <a:lnTo>
                    <a:pt x="1109383" y="7563"/>
                  </a:lnTo>
                  <a:lnTo>
                    <a:pt x="1150950" y="15091"/>
                  </a:lnTo>
                  <a:lnTo>
                    <a:pt x="1188004" y="25079"/>
                  </a:lnTo>
                  <a:lnTo>
                    <a:pt x="1247164" y="52324"/>
                  </a:lnTo>
                  <a:lnTo>
                    <a:pt x="1284037" y="89074"/>
                  </a:lnTo>
                  <a:lnTo>
                    <a:pt x="1293233" y="110943"/>
                  </a:lnTo>
                </a:path>
              </a:pathLst>
            </a:custGeom>
            <a:ln w="25400">
              <a:solidFill>
                <a:srgbClr val="EF5336"/>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object 17"/>
            <p:cNvPicPr/>
            <p:nvPr/>
          </p:nvPicPr>
          <p:blipFill>
            <a:blip r:embed="rId8" cstate="print"/>
            <a:stretch>
              <a:fillRect/>
            </a:stretch>
          </p:blipFill>
          <p:spPr>
            <a:xfrm>
              <a:off x="9898152" y="1843021"/>
              <a:ext cx="876757" cy="804833"/>
            </a:xfrm>
            <a:prstGeom prst="rect">
              <a:avLst/>
            </a:prstGeom>
          </p:spPr>
        </p:pic>
        <p:sp>
          <p:nvSpPr>
            <p:cNvPr id="18" name="object 18"/>
            <p:cNvSpPr/>
            <p:nvPr/>
          </p:nvSpPr>
          <p:spPr>
            <a:xfrm>
              <a:off x="9871634" y="2063935"/>
              <a:ext cx="970121" cy="333375"/>
            </a:xfrm>
            <a:custGeom>
              <a:avLst/>
              <a:gdLst/>
              <a:ahLst/>
              <a:cxnLst/>
              <a:rect l="l" t="t" r="r" b="b"/>
              <a:pathLst>
                <a:path w="1293494" h="444500">
                  <a:moveTo>
                    <a:pt x="1290701" y="0"/>
                  </a:moveTo>
                  <a:lnTo>
                    <a:pt x="1289148" y="48183"/>
                  </a:lnTo>
                  <a:lnTo>
                    <a:pt x="1262311" y="99613"/>
                  </a:lnTo>
                  <a:lnTo>
                    <a:pt x="1212553" y="152727"/>
                  </a:lnTo>
                  <a:lnTo>
                    <a:pt x="1179818" y="179426"/>
                  </a:lnTo>
                  <a:lnTo>
                    <a:pt x="1142239" y="205960"/>
                  </a:lnTo>
                  <a:lnTo>
                    <a:pt x="1100112" y="232133"/>
                  </a:lnTo>
                  <a:lnTo>
                    <a:pt x="1053733" y="257750"/>
                  </a:lnTo>
                  <a:lnTo>
                    <a:pt x="1003397" y="282615"/>
                  </a:lnTo>
                  <a:lnTo>
                    <a:pt x="949399" y="306532"/>
                  </a:lnTo>
                  <a:lnTo>
                    <a:pt x="892035" y="329308"/>
                  </a:lnTo>
                  <a:lnTo>
                    <a:pt x="831601" y="350745"/>
                  </a:lnTo>
                  <a:lnTo>
                    <a:pt x="768392" y="370648"/>
                  </a:lnTo>
                  <a:lnTo>
                    <a:pt x="702703" y="388823"/>
                  </a:lnTo>
                  <a:lnTo>
                    <a:pt x="636424" y="404700"/>
                  </a:lnTo>
                  <a:lnTo>
                    <a:pt x="571479" y="417864"/>
                  </a:lnTo>
                  <a:lnTo>
                    <a:pt x="508219" y="428343"/>
                  </a:lnTo>
                  <a:lnTo>
                    <a:pt x="446998" y="436166"/>
                  </a:lnTo>
                  <a:lnTo>
                    <a:pt x="388170" y="441360"/>
                  </a:lnTo>
                  <a:lnTo>
                    <a:pt x="332088" y="443954"/>
                  </a:lnTo>
                  <a:lnTo>
                    <a:pt x="279105" y="443975"/>
                  </a:lnTo>
                  <a:lnTo>
                    <a:pt x="229574" y="441452"/>
                  </a:lnTo>
                  <a:lnTo>
                    <a:pt x="183849" y="436412"/>
                  </a:lnTo>
                  <a:lnTo>
                    <a:pt x="142282" y="428884"/>
                  </a:lnTo>
                  <a:lnTo>
                    <a:pt x="105228" y="418895"/>
                  </a:lnTo>
                  <a:lnTo>
                    <a:pt x="46068" y="391650"/>
                  </a:lnTo>
                  <a:lnTo>
                    <a:pt x="9195" y="354900"/>
                  </a:lnTo>
                  <a:lnTo>
                    <a:pt x="0" y="333032"/>
                  </a:lnTo>
                </a:path>
              </a:pathLst>
            </a:custGeom>
            <a:ln w="25400">
              <a:solidFill>
                <a:srgbClr val="EF5336"/>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object 19"/>
            <p:cNvPicPr/>
            <p:nvPr/>
          </p:nvPicPr>
          <p:blipFill>
            <a:blip r:embed="rId9" cstate="print"/>
            <a:stretch>
              <a:fillRect/>
            </a:stretch>
          </p:blipFill>
          <p:spPr>
            <a:xfrm>
              <a:off x="10108740" y="2290448"/>
              <a:ext cx="217341" cy="202920"/>
            </a:xfrm>
            <a:prstGeom prst="rect">
              <a:avLst/>
            </a:prstGeom>
          </p:spPr>
        </p:pic>
        <p:pic>
          <p:nvPicPr>
            <p:cNvPr id="20" name="object 20"/>
            <p:cNvPicPr/>
            <p:nvPr/>
          </p:nvPicPr>
          <p:blipFill>
            <a:blip r:embed="rId10" cstate="print"/>
            <a:stretch>
              <a:fillRect/>
            </a:stretch>
          </p:blipFill>
          <p:spPr>
            <a:xfrm>
              <a:off x="10534441" y="2170434"/>
              <a:ext cx="194224" cy="194243"/>
            </a:xfrm>
            <a:prstGeom prst="rect">
              <a:avLst/>
            </a:prstGeom>
          </p:spPr>
        </p:pic>
      </p:grpSp>
      <p:grpSp>
        <p:nvGrpSpPr>
          <p:cNvPr id="10" name="Group 9">
            <a:extLst>
              <a:ext uri="{FF2B5EF4-FFF2-40B4-BE49-F238E27FC236}">
                <a16:creationId xmlns:a16="http://schemas.microsoft.com/office/drawing/2014/main" id="{27469FED-6456-4ACD-9151-3A2B3A8DFBBF}"/>
              </a:ext>
            </a:extLst>
          </p:cNvPr>
          <p:cNvGrpSpPr/>
          <p:nvPr/>
        </p:nvGrpSpPr>
        <p:grpSpPr>
          <a:xfrm>
            <a:off x="7089145" y="1769441"/>
            <a:ext cx="701116" cy="947813"/>
            <a:chOff x="7105117" y="1769441"/>
            <a:chExt cx="701116" cy="947813"/>
          </a:xfrm>
        </p:grpSpPr>
        <p:sp>
          <p:nvSpPr>
            <p:cNvPr id="21" name="object 21"/>
            <p:cNvSpPr/>
            <p:nvPr/>
          </p:nvSpPr>
          <p:spPr>
            <a:xfrm>
              <a:off x="7389331" y="2437098"/>
              <a:ext cx="0" cy="190024"/>
            </a:xfrm>
            <a:custGeom>
              <a:avLst/>
              <a:gdLst/>
              <a:ahLst/>
              <a:cxnLst/>
              <a:rect l="l" t="t" r="r" b="b"/>
              <a:pathLst>
                <a:path h="253364">
                  <a:moveTo>
                    <a:pt x="0" y="0"/>
                  </a:moveTo>
                  <a:lnTo>
                    <a:pt x="0" y="252831"/>
                  </a:lnTo>
                </a:path>
              </a:pathLst>
            </a:custGeom>
            <a:ln w="254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7455420" y="2437098"/>
              <a:ext cx="0" cy="190024"/>
            </a:xfrm>
            <a:custGeom>
              <a:avLst/>
              <a:gdLst/>
              <a:ahLst/>
              <a:cxnLst/>
              <a:rect l="l" t="t" r="r" b="b"/>
              <a:pathLst>
                <a:path h="253364">
                  <a:moveTo>
                    <a:pt x="0" y="0"/>
                  </a:moveTo>
                  <a:lnTo>
                    <a:pt x="0" y="252831"/>
                  </a:lnTo>
                </a:path>
              </a:pathLst>
            </a:custGeom>
            <a:ln w="254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7521509" y="2437098"/>
              <a:ext cx="0" cy="190024"/>
            </a:xfrm>
            <a:custGeom>
              <a:avLst/>
              <a:gdLst/>
              <a:ahLst/>
              <a:cxnLst/>
              <a:rect l="l" t="t" r="r" b="b"/>
              <a:pathLst>
                <a:path h="253364">
                  <a:moveTo>
                    <a:pt x="0" y="0"/>
                  </a:moveTo>
                  <a:lnTo>
                    <a:pt x="0" y="252831"/>
                  </a:lnTo>
                </a:path>
              </a:pathLst>
            </a:custGeom>
            <a:ln w="254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object 24"/>
            <p:cNvPicPr/>
            <p:nvPr/>
          </p:nvPicPr>
          <p:blipFill>
            <a:blip r:embed="rId11" cstate="print"/>
            <a:stretch>
              <a:fillRect/>
            </a:stretch>
          </p:blipFill>
          <p:spPr>
            <a:xfrm>
              <a:off x="7105117" y="1769441"/>
              <a:ext cx="701116" cy="947813"/>
            </a:xfrm>
            <a:prstGeom prst="rect">
              <a:avLst/>
            </a:prstGeom>
          </p:spPr>
        </p:pic>
        <p:sp>
          <p:nvSpPr>
            <p:cNvPr id="25" name="object 25"/>
            <p:cNvSpPr/>
            <p:nvPr/>
          </p:nvSpPr>
          <p:spPr>
            <a:xfrm>
              <a:off x="7369161" y="2218867"/>
              <a:ext cx="173355" cy="150495"/>
            </a:xfrm>
            <a:custGeom>
              <a:avLst/>
              <a:gdLst/>
              <a:ahLst/>
              <a:cxnLst/>
              <a:rect l="l" t="t" r="r" b="b"/>
              <a:pathLst>
                <a:path w="231140" h="200660">
                  <a:moveTo>
                    <a:pt x="114782" y="0"/>
                  </a:moveTo>
                  <a:lnTo>
                    <a:pt x="0" y="200126"/>
                  </a:lnTo>
                  <a:lnTo>
                    <a:pt x="230708" y="199478"/>
                  </a:lnTo>
                  <a:lnTo>
                    <a:pt x="1147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object 26"/>
            <p:cNvPicPr/>
            <p:nvPr/>
          </p:nvPicPr>
          <p:blipFill>
            <a:blip r:embed="rId12" cstate="print"/>
            <a:stretch>
              <a:fillRect/>
            </a:stretch>
          </p:blipFill>
          <p:spPr>
            <a:xfrm>
              <a:off x="7520787" y="2072507"/>
              <a:ext cx="194233" cy="194224"/>
            </a:xfrm>
            <a:prstGeom prst="rect">
              <a:avLst/>
            </a:prstGeom>
          </p:spPr>
        </p:pic>
        <p:pic>
          <p:nvPicPr>
            <p:cNvPr id="27" name="object 27"/>
            <p:cNvPicPr/>
            <p:nvPr/>
          </p:nvPicPr>
          <p:blipFill>
            <a:blip r:embed="rId12" cstate="print"/>
            <a:stretch>
              <a:fillRect/>
            </a:stretch>
          </p:blipFill>
          <p:spPr>
            <a:xfrm>
              <a:off x="7196328" y="2072507"/>
              <a:ext cx="194233" cy="194224"/>
            </a:xfrm>
            <a:prstGeom prst="rect">
              <a:avLst/>
            </a:prstGeom>
          </p:spPr>
        </p:pic>
      </p:grpSp>
      <p:grpSp>
        <p:nvGrpSpPr>
          <p:cNvPr id="43" name="Group 42">
            <a:extLst>
              <a:ext uri="{FF2B5EF4-FFF2-40B4-BE49-F238E27FC236}">
                <a16:creationId xmlns:a16="http://schemas.microsoft.com/office/drawing/2014/main" id="{F6323122-32BC-AE5F-306E-B5EB70428A92}"/>
              </a:ext>
            </a:extLst>
          </p:cNvPr>
          <p:cNvGrpSpPr/>
          <p:nvPr/>
        </p:nvGrpSpPr>
        <p:grpSpPr>
          <a:xfrm>
            <a:off x="4044176" y="1809637"/>
            <a:ext cx="982414" cy="848734"/>
            <a:chOff x="4082409" y="1809637"/>
            <a:chExt cx="982414" cy="848734"/>
          </a:xfrm>
        </p:grpSpPr>
        <p:pic>
          <p:nvPicPr>
            <p:cNvPr id="28" name="object 28"/>
            <p:cNvPicPr/>
            <p:nvPr/>
          </p:nvPicPr>
          <p:blipFill>
            <a:blip r:embed="rId13" cstate="print"/>
            <a:stretch>
              <a:fillRect/>
            </a:stretch>
          </p:blipFill>
          <p:spPr>
            <a:xfrm>
              <a:off x="4111323" y="1946016"/>
              <a:ext cx="863726" cy="712355"/>
            </a:xfrm>
            <a:prstGeom prst="rect">
              <a:avLst/>
            </a:prstGeom>
          </p:spPr>
        </p:pic>
        <p:sp>
          <p:nvSpPr>
            <p:cNvPr id="29" name="object 29"/>
            <p:cNvSpPr/>
            <p:nvPr/>
          </p:nvSpPr>
          <p:spPr>
            <a:xfrm>
              <a:off x="4082409" y="2427200"/>
              <a:ext cx="922020" cy="0"/>
            </a:xfrm>
            <a:custGeom>
              <a:avLst/>
              <a:gdLst/>
              <a:ahLst/>
              <a:cxnLst/>
              <a:rect l="l" t="t" r="r" b="b"/>
              <a:pathLst>
                <a:path w="1229359">
                  <a:moveTo>
                    <a:pt x="0" y="0"/>
                  </a:moveTo>
                  <a:lnTo>
                    <a:pt x="1228737" y="0"/>
                  </a:lnTo>
                </a:path>
              </a:pathLst>
            </a:custGeom>
            <a:ln w="19342">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object 30"/>
            <p:cNvPicPr/>
            <p:nvPr/>
          </p:nvPicPr>
          <p:blipFill>
            <a:blip r:embed="rId14" cstate="print"/>
            <a:stretch>
              <a:fillRect/>
            </a:stretch>
          </p:blipFill>
          <p:spPr>
            <a:xfrm>
              <a:off x="4691310" y="1809637"/>
              <a:ext cx="373513" cy="406355"/>
            </a:xfrm>
            <a:prstGeom prst="rect">
              <a:avLst/>
            </a:prstGeom>
          </p:spPr>
        </p:pic>
        <p:sp>
          <p:nvSpPr>
            <p:cNvPr id="31" name="object 31"/>
            <p:cNvSpPr/>
            <p:nvPr/>
          </p:nvSpPr>
          <p:spPr>
            <a:xfrm>
              <a:off x="4794590" y="1928263"/>
              <a:ext cx="189547" cy="127159"/>
            </a:xfrm>
            <a:custGeom>
              <a:avLst/>
              <a:gdLst/>
              <a:ahLst/>
              <a:cxnLst/>
              <a:rect l="l" t="t" r="r" b="b"/>
              <a:pathLst>
                <a:path w="252729" h="169545">
                  <a:moveTo>
                    <a:pt x="0" y="94627"/>
                  </a:moveTo>
                  <a:lnTo>
                    <a:pt x="66598" y="169392"/>
                  </a:lnTo>
                  <a:lnTo>
                    <a:pt x="252349"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32"/>
            <p:cNvSpPr/>
            <p:nvPr/>
          </p:nvSpPr>
          <p:spPr>
            <a:xfrm>
              <a:off x="4374774" y="2658364"/>
              <a:ext cx="337185" cy="0"/>
            </a:xfrm>
            <a:custGeom>
              <a:avLst/>
              <a:gdLst/>
              <a:ahLst/>
              <a:cxnLst/>
              <a:rect l="l" t="t" r="r" b="b"/>
              <a:pathLst>
                <a:path w="449579">
                  <a:moveTo>
                    <a:pt x="0" y="0"/>
                  </a:moveTo>
                  <a:lnTo>
                    <a:pt x="449097" y="0"/>
                  </a:lnTo>
                </a:path>
              </a:pathLst>
            </a:custGeom>
            <a:ln w="254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1E1DE2B2-087C-8959-A350-B4FCDF80503E}"/>
              </a:ext>
            </a:extLst>
          </p:cNvPr>
          <p:cNvGrpSpPr/>
          <p:nvPr/>
        </p:nvGrpSpPr>
        <p:grpSpPr>
          <a:xfrm>
            <a:off x="1174811" y="1732865"/>
            <a:ext cx="1065947" cy="1057475"/>
            <a:chOff x="1164641" y="1732865"/>
            <a:chExt cx="1065947" cy="1057475"/>
          </a:xfrm>
        </p:grpSpPr>
        <p:sp>
          <p:nvSpPr>
            <p:cNvPr id="33" name="object 33"/>
            <p:cNvSpPr/>
            <p:nvPr/>
          </p:nvSpPr>
          <p:spPr>
            <a:xfrm>
              <a:off x="1285989" y="1844031"/>
              <a:ext cx="728186" cy="946309"/>
            </a:xfrm>
            <a:custGeom>
              <a:avLst/>
              <a:gdLst/>
              <a:ahLst/>
              <a:cxnLst/>
              <a:rect l="l" t="t" r="r" b="b"/>
              <a:pathLst>
                <a:path w="970914" h="1261745">
                  <a:moveTo>
                    <a:pt x="970889" y="1139329"/>
                  </a:moveTo>
                  <a:lnTo>
                    <a:pt x="961249" y="1186769"/>
                  </a:lnTo>
                  <a:lnTo>
                    <a:pt x="934999" y="1225621"/>
                  </a:lnTo>
                  <a:lnTo>
                    <a:pt x="896148" y="1251874"/>
                  </a:lnTo>
                  <a:lnTo>
                    <a:pt x="848702" y="1261516"/>
                  </a:lnTo>
                  <a:lnTo>
                    <a:pt x="122186" y="1261516"/>
                  </a:lnTo>
                  <a:lnTo>
                    <a:pt x="74741" y="1251874"/>
                  </a:lnTo>
                  <a:lnTo>
                    <a:pt x="35890" y="1225621"/>
                  </a:lnTo>
                  <a:lnTo>
                    <a:pt x="9640" y="1186769"/>
                  </a:lnTo>
                  <a:lnTo>
                    <a:pt x="0" y="1139329"/>
                  </a:lnTo>
                  <a:lnTo>
                    <a:pt x="0" y="122186"/>
                  </a:lnTo>
                  <a:lnTo>
                    <a:pt x="9640" y="74746"/>
                  </a:lnTo>
                  <a:lnTo>
                    <a:pt x="35890" y="35894"/>
                  </a:lnTo>
                  <a:lnTo>
                    <a:pt x="74741" y="9642"/>
                  </a:lnTo>
                  <a:lnTo>
                    <a:pt x="122186" y="0"/>
                  </a:lnTo>
                  <a:lnTo>
                    <a:pt x="848702" y="0"/>
                  </a:lnTo>
                  <a:lnTo>
                    <a:pt x="896148" y="9642"/>
                  </a:lnTo>
                  <a:lnTo>
                    <a:pt x="934999" y="35894"/>
                  </a:lnTo>
                  <a:lnTo>
                    <a:pt x="961249" y="74746"/>
                  </a:lnTo>
                  <a:lnTo>
                    <a:pt x="970889" y="122186"/>
                  </a:lnTo>
                  <a:lnTo>
                    <a:pt x="970889" y="1139329"/>
                  </a:lnTo>
                  <a:close/>
                </a:path>
              </a:pathLst>
            </a:custGeom>
            <a:ln w="25755">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object 34"/>
            <p:cNvPicPr/>
            <p:nvPr/>
          </p:nvPicPr>
          <p:blipFill>
            <a:blip r:embed="rId15" cstate="print"/>
            <a:stretch>
              <a:fillRect/>
            </a:stretch>
          </p:blipFill>
          <p:spPr>
            <a:xfrm>
              <a:off x="1813293" y="2121418"/>
              <a:ext cx="406098" cy="529733"/>
            </a:xfrm>
            <a:prstGeom prst="rect">
              <a:avLst/>
            </a:prstGeom>
          </p:spPr>
        </p:pic>
        <p:sp>
          <p:nvSpPr>
            <p:cNvPr id="35" name="object 35"/>
            <p:cNvSpPr/>
            <p:nvPr/>
          </p:nvSpPr>
          <p:spPr>
            <a:xfrm>
              <a:off x="1802439" y="2243380"/>
              <a:ext cx="428149" cy="0"/>
            </a:xfrm>
            <a:custGeom>
              <a:avLst/>
              <a:gdLst/>
              <a:ahLst/>
              <a:cxnLst/>
              <a:rect l="l" t="t" r="r" b="b"/>
              <a:pathLst>
                <a:path w="570864">
                  <a:moveTo>
                    <a:pt x="0" y="0"/>
                  </a:moveTo>
                  <a:lnTo>
                    <a:pt x="570420"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bject 36"/>
            <p:cNvSpPr/>
            <p:nvPr/>
          </p:nvSpPr>
          <p:spPr>
            <a:xfrm>
              <a:off x="1802439" y="2382728"/>
              <a:ext cx="428149" cy="0"/>
            </a:xfrm>
            <a:custGeom>
              <a:avLst/>
              <a:gdLst/>
              <a:ahLst/>
              <a:cxnLst/>
              <a:rect l="l" t="t" r="r" b="b"/>
              <a:pathLst>
                <a:path w="570864">
                  <a:moveTo>
                    <a:pt x="0" y="0"/>
                  </a:moveTo>
                  <a:lnTo>
                    <a:pt x="570420"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bject 37"/>
            <p:cNvSpPr/>
            <p:nvPr/>
          </p:nvSpPr>
          <p:spPr>
            <a:xfrm>
              <a:off x="1802439" y="2522076"/>
              <a:ext cx="428149" cy="0"/>
            </a:xfrm>
            <a:custGeom>
              <a:avLst/>
              <a:gdLst/>
              <a:ahLst/>
              <a:cxnLst/>
              <a:rect l="l" t="t" r="r" b="b"/>
              <a:pathLst>
                <a:path w="570864">
                  <a:moveTo>
                    <a:pt x="0" y="0"/>
                  </a:moveTo>
                  <a:lnTo>
                    <a:pt x="570420"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38"/>
            <p:cNvSpPr/>
            <p:nvPr/>
          </p:nvSpPr>
          <p:spPr>
            <a:xfrm>
              <a:off x="1860556" y="2158537"/>
              <a:ext cx="84772" cy="445770"/>
            </a:xfrm>
            <a:custGeom>
              <a:avLst/>
              <a:gdLst/>
              <a:ahLst/>
              <a:cxnLst/>
              <a:rect l="l" t="t" r="r" b="b"/>
              <a:pathLst>
                <a:path w="113030" h="594360">
                  <a:moveTo>
                    <a:pt x="42646" y="572630"/>
                  </a:moveTo>
                  <a:lnTo>
                    <a:pt x="40970" y="564324"/>
                  </a:lnTo>
                  <a:lnTo>
                    <a:pt x="36410" y="557555"/>
                  </a:lnTo>
                  <a:lnTo>
                    <a:pt x="29629" y="552983"/>
                  </a:lnTo>
                  <a:lnTo>
                    <a:pt x="21323" y="551307"/>
                  </a:lnTo>
                  <a:lnTo>
                    <a:pt x="13030" y="552983"/>
                  </a:lnTo>
                  <a:lnTo>
                    <a:pt x="6248" y="557555"/>
                  </a:lnTo>
                  <a:lnTo>
                    <a:pt x="1676" y="564324"/>
                  </a:lnTo>
                  <a:lnTo>
                    <a:pt x="0" y="572630"/>
                  </a:lnTo>
                  <a:lnTo>
                    <a:pt x="1676" y="580923"/>
                  </a:lnTo>
                  <a:lnTo>
                    <a:pt x="6248" y="587705"/>
                  </a:lnTo>
                  <a:lnTo>
                    <a:pt x="13030" y="592277"/>
                  </a:lnTo>
                  <a:lnTo>
                    <a:pt x="21323" y="593953"/>
                  </a:lnTo>
                  <a:lnTo>
                    <a:pt x="29629" y="592277"/>
                  </a:lnTo>
                  <a:lnTo>
                    <a:pt x="36410" y="587705"/>
                  </a:lnTo>
                  <a:lnTo>
                    <a:pt x="40970" y="580923"/>
                  </a:lnTo>
                  <a:lnTo>
                    <a:pt x="42646" y="572630"/>
                  </a:lnTo>
                  <a:close/>
                </a:path>
                <a:path w="113030" h="594360">
                  <a:moveTo>
                    <a:pt x="42646" y="388861"/>
                  </a:moveTo>
                  <a:lnTo>
                    <a:pt x="40970" y="380555"/>
                  </a:lnTo>
                  <a:lnTo>
                    <a:pt x="36410" y="373786"/>
                  </a:lnTo>
                  <a:lnTo>
                    <a:pt x="29629" y="369214"/>
                  </a:lnTo>
                  <a:lnTo>
                    <a:pt x="21323" y="367538"/>
                  </a:lnTo>
                  <a:lnTo>
                    <a:pt x="13030" y="369214"/>
                  </a:lnTo>
                  <a:lnTo>
                    <a:pt x="6248" y="373786"/>
                  </a:lnTo>
                  <a:lnTo>
                    <a:pt x="1676" y="380555"/>
                  </a:lnTo>
                  <a:lnTo>
                    <a:pt x="0" y="388861"/>
                  </a:lnTo>
                  <a:lnTo>
                    <a:pt x="1676" y="397154"/>
                  </a:lnTo>
                  <a:lnTo>
                    <a:pt x="6248" y="403936"/>
                  </a:lnTo>
                  <a:lnTo>
                    <a:pt x="13030" y="408508"/>
                  </a:lnTo>
                  <a:lnTo>
                    <a:pt x="21323" y="410184"/>
                  </a:lnTo>
                  <a:lnTo>
                    <a:pt x="29629" y="408508"/>
                  </a:lnTo>
                  <a:lnTo>
                    <a:pt x="36410" y="403936"/>
                  </a:lnTo>
                  <a:lnTo>
                    <a:pt x="40970" y="397154"/>
                  </a:lnTo>
                  <a:lnTo>
                    <a:pt x="42646" y="388861"/>
                  </a:lnTo>
                  <a:close/>
                </a:path>
                <a:path w="113030" h="594360">
                  <a:moveTo>
                    <a:pt x="42646" y="205092"/>
                  </a:moveTo>
                  <a:lnTo>
                    <a:pt x="40970" y="196786"/>
                  </a:lnTo>
                  <a:lnTo>
                    <a:pt x="36410" y="190004"/>
                  </a:lnTo>
                  <a:lnTo>
                    <a:pt x="29629" y="185445"/>
                  </a:lnTo>
                  <a:lnTo>
                    <a:pt x="21323" y="183769"/>
                  </a:lnTo>
                  <a:lnTo>
                    <a:pt x="13030" y="185445"/>
                  </a:lnTo>
                  <a:lnTo>
                    <a:pt x="6248" y="190004"/>
                  </a:lnTo>
                  <a:lnTo>
                    <a:pt x="1676" y="196786"/>
                  </a:lnTo>
                  <a:lnTo>
                    <a:pt x="0" y="205092"/>
                  </a:lnTo>
                  <a:lnTo>
                    <a:pt x="1676" y="213385"/>
                  </a:lnTo>
                  <a:lnTo>
                    <a:pt x="6248" y="220167"/>
                  </a:lnTo>
                  <a:lnTo>
                    <a:pt x="13030" y="224739"/>
                  </a:lnTo>
                  <a:lnTo>
                    <a:pt x="21323" y="226415"/>
                  </a:lnTo>
                  <a:lnTo>
                    <a:pt x="29629" y="224739"/>
                  </a:lnTo>
                  <a:lnTo>
                    <a:pt x="36410" y="220167"/>
                  </a:lnTo>
                  <a:lnTo>
                    <a:pt x="40970" y="213385"/>
                  </a:lnTo>
                  <a:lnTo>
                    <a:pt x="42646" y="205092"/>
                  </a:lnTo>
                  <a:close/>
                </a:path>
                <a:path w="113030" h="594360">
                  <a:moveTo>
                    <a:pt x="42646" y="21323"/>
                  </a:moveTo>
                  <a:lnTo>
                    <a:pt x="40970" y="13017"/>
                  </a:lnTo>
                  <a:lnTo>
                    <a:pt x="36410" y="6235"/>
                  </a:lnTo>
                  <a:lnTo>
                    <a:pt x="29629" y="1676"/>
                  </a:lnTo>
                  <a:lnTo>
                    <a:pt x="21323" y="0"/>
                  </a:lnTo>
                  <a:lnTo>
                    <a:pt x="13030" y="1676"/>
                  </a:lnTo>
                  <a:lnTo>
                    <a:pt x="6248" y="6235"/>
                  </a:lnTo>
                  <a:lnTo>
                    <a:pt x="1676" y="13017"/>
                  </a:lnTo>
                  <a:lnTo>
                    <a:pt x="0" y="21323"/>
                  </a:lnTo>
                  <a:lnTo>
                    <a:pt x="1676" y="29616"/>
                  </a:lnTo>
                  <a:lnTo>
                    <a:pt x="6248" y="36398"/>
                  </a:lnTo>
                  <a:lnTo>
                    <a:pt x="13030" y="40970"/>
                  </a:lnTo>
                  <a:lnTo>
                    <a:pt x="21323" y="42646"/>
                  </a:lnTo>
                  <a:lnTo>
                    <a:pt x="29629" y="40970"/>
                  </a:lnTo>
                  <a:lnTo>
                    <a:pt x="36410" y="36398"/>
                  </a:lnTo>
                  <a:lnTo>
                    <a:pt x="40970" y="29616"/>
                  </a:lnTo>
                  <a:lnTo>
                    <a:pt x="42646" y="21323"/>
                  </a:lnTo>
                  <a:close/>
                </a:path>
                <a:path w="113030" h="594360">
                  <a:moveTo>
                    <a:pt x="112750" y="572630"/>
                  </a:moveTo>
                  <a:lnTo>
                    <a:pt x="111074" y="564324"/>
                  </a:lnTo>
                  <a:lnTo>
                    <a:pt x="106514" y="557555"/>
                  </a:lnTo>
                  <a:lnTo>
                    <a:pt x="99733" y="552983"/>
                  </a:lnTo>
                  <a:lnTo>
                    <a:pt x="91427" y="551307"/>
                  </a:lnTo>
                  <a:lnTo>
                    <a:pt x="83134" y="552983"/>
                  </a:lnTo>
                  <a:lnTo>
                    <a:pt x="76352" y="557555"/>
                  </a:lnTo>
                  <a:lnTo>
                    <a:pt x="71780" y="564324"/>
                  </a:lnTo>
                  <a:lnTo>
                    <a:pt x="70104" y="572630"/>
                  </a:lnTo>
                  <a:lnTo>
                    <a:pt x="71780" y="580923"/>
                  </a:lnTo>
                  <a:lnTo>
                    <a:pt x="76352" y="587705"/>
                  </a:lnTo>
                  <a:lnTo>
                    <a:pt x="83134" y="592277"/>
                  </a:lnTo>
                  <a:lnTo>
                    <a:pt x="91427" y="593953"/>
                  </a:lnTo>
                  <a:lnTo>
                    <a:pt x="99733" y="592277"/>
                  </a:lnTo>
                  <a:lnTo>
                    <a:pt x="106514" y="587705"/>
                  </a:lnTo>
                  <a:lnTo>
                    <a:pt x="111074" y="580923"/>
                  </a:lnTo>
                  <a:lnTo>
                    <a:pt x="112750" y="572630"/>
                  </a:lnTo>
                  <a:close/>
                </a:path>
                <a:path w="113030" h="594360">
                  <a:moveTo>
                    <a:pt x="112750" y="388861"/>
                  </a:moveTo>
                  <a:lnTo>
                    <a:pt x="111074" y="380555"/>
                  </a:lnTo>
                  <a:lnTo>
                    <a:pt x="106514" y="373786"/>
                  </a:lnTo>
                  <a:lnTo>
                    <a:pt x="99733" y="369214"/>
                  </a:lnTo>
                  <a:lnTo>
                    <a:pt x="91427" y="367538"/>
                  </a:lnTo>
                  <a:lnTo>
                    <a:pt x="83134" y="369214"/>
                  </a:lnTo>
                  <a:lnTo>
                    <a:pt x="76352" y="373786"/>
                  </a:lnTo>
                  <a:lnTo>
                    <a:pt x="71780" y="380555"/>
                  </a:lnTo>
                  <a:lnTo>
                    <a:pt x="70104" y="388861"/>
                  </a:lnTo>
                  <a:lnTo>
                    <a:pt x="71780" y="397154"/>
                  </a:lnTo>
                  <a:lnTo>
                    <a:pt x="76352" y="403936"/>
                  </a:lnTo>
                  <a:lnTo>
                    <a:pt x="83134" y="408508"/>
                  </a:lnTo>
                  <a:lnTo>
                    <a:pt x="91427" y="410184"/>
                  </a:lnTo>
                  <a:lnTo>
                    <a:pt x="99733" y="408508"/>
                  </a:lnTo>
                  <a:lnTo>
                    <a:pt x="106514" y="403936"/>
                  </a:lnTo>
                  <a:lnTo>
                    <a:pt x="111074" y="397154"/>
                  </a:lnTo>
                  <a:lnTo>
                    <a:pt x="112750" y="388861"/>
                  </a:lnTo>
                  <a:close/>
                </a:path>
                <a:path w="113030" h="594360">
                  <a:moveTo>
                    <a:pt x="112750" y="205092"/>
                  </a:moveTo>
                  <a:lnTo>
                    <a:pt x="111074" y="196786"/>
                  </a:lnTo>
                  <a:lnTo>
                    <a:pt x="106514" y="190004"/>
                  </a:lnTo>
                  <a:lnTo>
                    <a:pt x="99733" y="185445"/>
                  </a:lnTo>
                  <a:lnTo>
                    <a:pt x="91427" y="183769"/>
                  </a:lnTo>
                  <a:lnTo>
                    <a:pt x="83134" y="185445"/>
                  </a:lnTo>
                  <a:lnTo>
                    <a:pt x="76352" y="190004"/>
                  </a:lnTo>
                  <a:lnTo>
                    <a:pt x="71780" y="196786"/>
                  </a:lnTo>
                  <a:lnTo>
                    <a:pt x="70104" y="205092"/>
                  </a:lnTo>
                  <a:lnTo>
                    <a:pt x="71780" y="213385"/>
                  </a:lnTo>
                  <a:lnTo>
                    <a:pt x="76352" y="220167"/>
                  </a:lnTo>
                  <a:lnTo>
                    <a:pt x="83134" y="224739"/>
                  </a:lnTo>
                  <a:lnTo>
                    <a:pt x="91427" y="226415"/>
                  </a:lnTo>
                  <a:lnTo>
                    <a:pt x="99733" y="224739"/>
                  </a:lnTo>
                  <a:lnTo>
                    <a:pt x="106514" y="220167"/>
                  </a:lnTo>
                  <a:lnTo>
                    <a:pt x="111074" y="213385"/>
                  </a:lnTo>
                  <a:lnTo>
                    <a:pt x="112750" y="205092"/>
                  </a:lnTo>
                  <a:close/>
                </a:path>
                <a:path w="113030" h="594360">
                  <a:moveTo>
                    <a:pt x="112750" y="21323"/>
                  </a:moveTo>
                  <a:lnTo>
                    <a:pt x="111074" y="13017"/>
                  </a:lnTo>
                  <a:lnTo>
                    <a:pt x="106514" y="6235"/>
                  </a:lnTo>
                  <a:lnTo>
                    <a:pt x="99733" y="1676"/>
                  </a:lnTo>
                  <a:lnTo>
                    <a:pt x="91427" y="0"/>
                  </a:lnTo>
                  <a:lnTo>
                    <a:pt x="83134" y="1676"/>
                  </a:lnTo>
                  <a:lnTo>
                    <a:pt x="76352" y="6235"/>
                  </a:lnTo>
                  <a:lnTo>
                    <a:pt x="71780" y="13017"/>
                  </a:lnTo>
                  <a:lnTo>
                    <a:pt x="70104" y="21323"/>
                  </a:lnTo>
                  <a:lnTo>
                    <a:pt x="71780" y="29616"/>
                  </a:lnTo>
                  <a:lnTo>
                    <a:pt x="76352" y="36398"/>
                  </a:lnTo>
                  <a:lnTo>
                    <a:pt x="83134" y="40970"/>
                  </a:lnTo>
                  <a:lnTo>
                    <a:pt x="91427" y="42646"/>
                  </a:lnTo>
                  <a:lnTo>
                    <a:pt x="99733" y="40970"/>
                  </a:lnTo>
                  <a:lnTo>
                    <a:pt x="106514" y="36398"/>
                  </a:lnTo>
                  <a:lnTo>
                    <a:pt x="111074" y="29616"/>
                  </a:lnTo>
                  <a:lnTo>
                    <a:pt x="112750" y="2132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object 39"/>
            <p:cNvPicPr/>
            <p:nvPr/>
          </p:nvPicPr>
          <p:blipFill>
            <a:blip r:embed="rId16" cstate="print"/>
            <a:stretch>
              <a:fillRect/>
            </a:stretch>
          </p:blipFill>
          <p:spPr>
            <a:xfrm>
              <a:off x="1164641" y="2117570"/>
              <a:ext cx="240001" cy="435797"/>
            </a:xfrm>
            <a:prstGeom prst="rect">
              <a:avLst/>
            </a:prstGeom>
          </p:spPr>
        </p:pic>
        <p:sp>
          <p:nvSpPr>
            <p:cNvPr id="40" name="object 40"/>
            <p:cNvSpPr/>
            <p:nvPr/>
          </p:nvSpPr>
          <p:spPr>
            <a:xfrm>
              <a:off x="1259391" y="2507117"/>
              <a:ext cx="53816" cy="0"/>
            </a:xfrm>
            <a:custGeom>
              <a:avLst/>
              <a:gdLst/>
              <a:ahLst/>
              <a:cxnLst/>
              <a:rect l="l" t="t" r="r" b="b"/>
              <a:pathLst>
                <a:path w="71755">
                  <a:moveTo>
                    <a:pt x="0" y="0"/>
                  </a:moveTo>
                  <a:lnTo>
                    <a:pt x="71335"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1" name="object 41"/>
            <p:cNvPicPr/>
            <p:nvPr/>
          </p:nvPicPr>
          <p:blipFill>
            <a:blip r:embed="rId17" cstate="print"/>
            <a:stretch>
              <a:fillRect/>
            </a:stretch>
          </p:blipFill>
          <p:spPr>
            <a:xfrm>
              <a:off x="1478613" y="1732865"/>
              <a:ext cx="341833" cy="210864"/>
            </a:xfrm>
            <a:prstGeom prst="rect">
              <a:avLst/>
            </a:prstGeom>
          </p:spPr>
        </p:pic>
        <p:sp>
          <p:nvSpPr>
            <p:cNvPr id="42" name="object 42"/>
            <p:cNvSpPr/>
            <p:nvPr/>
          </p:nvSpPr>
          <p:spPr>
            <a:xfrm>
              <a:off x="1442178" y="1976647"/>
              <a:ext cx="414814" cy="0"/>
            </a:xfrm>
            <a:custGeom>
              <a:avLst/>
              <a:gdLst/>
              <a:ahLst/>
              <a:cxnLst/>
              <a:rect l="l" t="t" r="r" b="b"/>
              <a:pathLst>
                <a:path w="553085">
                  <a:moveTo>
                    <a:pt x="0" y="0"/>
                  </a:moveTo>
                  <a:lnTo>
                    <a:pt x="552945" y="0"/>
                  </a:lnTo>
                </a:path>
              </a:pathLst>
            </a:custGeom>
            <a:ln w="28917">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Google Shape;349;p6">
            <a:extLst>
              <a:ext uri="{FF2B5EF4-FFF2-40B4-BE49-F238E27FC236}">
                <a16:creationId xmlns:a16="http://schemas.microsoft.com/office/drawing/2014/main" id="{02FD86D1-6E62-9E13-5E28-8778E42513FE}"/>
              </a:ext>
            </a:extLst>
          </p:cNvPr>
          <p:cNvSpPr txBox="1"/>
          <p:nvPr/>
        </p:nvSpPr>
        <p:spPr>
          <a:xfrm>
            <a:off x="8079130" y="1131061"/>
            <a:ext cx="3893677" cy="646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1.111%"/>
              </a:lnSpc>
              <a:spcBef>
                <a:spcPts val="1000"/>
              </a:spcBef>
              <a:spcAft>
                <a:spcPts val="0"/>
              </a:spcAft>
              <a:buClr>
                <a:prstClr val="black"/>
              </a:buClr>
              <a:buSzPts val="1800"/>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38.888%"/>
              </a:lnSpc>
              <a:spcBef>
                <a:spcPts val="1000"/>
              </a:spcBef>
              <a:spcAft>
                <a:spcPts val="0"/>
              </a:spcAft>
              <a:buClr>
                <a:prstClr val="black"/>
              </a:buClr>
              <a:buSzPts val="1800"/>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Subtitle 2">
            <a:extLst>
              <a:ext uri="{FF2B5EF4-FFF2-40B4-BE49-F238E27FC236}">
                <a16:creationId xmlns:a16="http://schemas.microsoft.com/office/drawing/2014/main" id="{1F8EFD75-01DF-C77A-25DD-152FB987A15F}"/>
              </a:ext>
            </a:extLst>
          </p:cNvPr>
          <p:cNvSpPr>
            <a:spLocks noGrp="1"/>
          </p:cNvSpPr>
          <p:nvPr/>
        </p:nvSpPr>
        <p:spPr>
          <a:xfrm>
            <a:off x="632178" y="4357511"/>
            <a:ext cx="10961510" cy="1828135"/>
          </a:xfrm>
          <a:prstGeom prst="rect">
            <a:avLst/>
          </a:prstGeom>
        </p:spPr>
        <p:txBody>
          <a:bodyPr vert="horz" lIns="91440" tIns="45720" rIns="91440" bIns="45720" rtlCol="0">
            <a:noAutofit/>
          </a:bodyPr>
          <a:lstStyle>
            <a:lvl1pPr marL="0" indent="0" algn="ctr" defTabSz="914400" rtl="0" eaLnBrk="1" latinLnBrk="0" hangingPunct="1">
              <a:lnSpc>
                <a:spcPct val="9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2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Embrace Sepio’s Zero Trust Hardware Access (ZTHA) to </a:t>
            </a:r>
            <a:r>
              <a:rPr kumimoji="0" lang="en-US" sz="2400" b="0" i="0" u="none" strike="noStrike" kern="1200" cap="none" spc="0" normalizeH="0" baseline="0%" noProof="0" dirty="0">
                <a:ln>
                  <a:noFill/>
                </a:ln>
                <a:solidFill>
                  <a:srgbClr val="FD6445"/>
                </a:solidFill>
                <a:effectLst/>
                <a:uLnTx/>
                <a:uFillTx/>
                <a:latin typeface="Metropolis Medium" panose="00000600000000000000" pitchFamily="2" charset="0"/>
                <a:ea typeface="Calibri" panose="020F0502020204030204" pitchFamily="34" charset="0"/>
                <a:cs typeface="Arial" panose="020B0604020202020204" pitchFamily="34" charset="0"/>
              </a:rPr>
              <a:t>augment your ZTNA</a:t>
            </a:r>
            <a:r>
              <a:rPr kumimoji="0" lang="en-US" sz="2400" b="0" i="0" u="none" strike="noStrike" kern="1200" cap="none" spc="0" normalizeH="0" baseline="0%" noProof="0" dirty="0">
                <a:ln>
                  <a:noFill/>
                </a:ln>
                <a:solidFill>
                  <a:prstClr val="white"/>
                </a:solidFill>
                <a:effectLst/>
                <a:uLnTx/>
                <a:uFillTx/>
                <a:latin typeface="Metropolis Medium" panose="00000600000000000000" pitchFamily="2"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initiatives across all your assets (IT/IoT/OT).</a:t>
            </a:r>
          </a:p>
          <a:p>
            <a:pPr marL="0" marR="0" lvl="0" indent="0" algn="l" defTabSz="914400" rtl="0" eaLnBrk="1" fontAlgn="auto" latinLnBrk="0" hangingPunct="1">
              <a:lnSpc>
                <a:spcPts val="32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Establish</a:t>
            </a:r>
            <a:r>
              <a:rPr kumimoji="0" lang="en-US" sz="2400" b="0" i="0" u="none" strike="noStrike" kern="1200" cap="none" spc="0" normalizeH="0" baseline="0%" noProof="0" dirty="0">
                <a:ln>
                  <a:noFill/>
                </a:ln>
                <a:solidFill>
                  <a:srgbClr val="FD6445"/>
                </a:solidFill>
                <a:effectLst/>
                <a:uLnTx/>
                <a:uFillTx/>
                <a:latin typeface="Metropolis Medium" panose="00000600000000000000" pitchFamily="2" charset="0"/>
                <a:ea typeface="Calibri" panose="020F0502020204030204" pitchFamily="34" charset="0"/>
                <a:cs typeface="Arial" panose="020B0604020202020204" pitchFamily="34" charset="0"/>
              </a:rPr>
              <a:t> trust</a:t>
            </a:r>
            <a:r>
              <a:rPr kumimoji="0" lang="en-US" sz="2400" b="0" i="0" u="none" strike="noStrike" kern="1200" cap="none" spc="0" normalizeH="0" baseline="0%" noProof="0" dirty="0">
                <a:ln>
                  <a:noFill/>
                </a:ln>
                <a:solidFill>
                  <a:prstClr val="white"/>
                </a:solidFill>
                <a:effectLst/>
                <a:uLnTx/>
                <a:uFillTx/>
                <a:latin typeface="Metropolis Medium" panose="00000600000000000000" pitchFamily="2"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0A236D"/>
                </a:solidFill>
                <a:effectLst/>
                <a:uLnTx/>
                <a:uFillTx/>
                <a:latin typeface="Metropolis Medium" panose="00000600000000000000" pitchFamily="2" charset="0"/>
                <a:ea typeface="Calibri" panose="020F0502020204030204" pitchFamily="34" charset="0"/>
                <a:cs typeface="Arial" panose="020B0604020202020204" pitchFamily="34" charset="0"/>
              </a:rPr>
              <a:t>validate assets, enforce regulatory compliance with a single low TCO solution. </a:t>
            </a:r>
          </a:p>
        </p:txBody>
      </p:sp>
      <p:sp>
        <p:nvSpPr>
          <p:cNvPr id="3" name="Google Shape;365;p7">
            <a:extLst>
              <a:ext uri="{FF2B5EF4-FFF2-40B4-BE49-F238E27FC236}">
                <a16:creationId xmlns:a16="http://schemas.microsoft.com/office/drawing/2014/main" id="{2134ED23-F21F-2914-955E-BBC9D9DA3369}"/>
              </a:ext>
            </a:extLst>
          </p:cNvPr>
          <p:cNvSpPr txBox="1"/>
          <p:nvPr/>
        </p:nvSpPr>
        <p:spPr>
          <a:xfrm>
            <a:off x="2449689" y="2038871"/>
            <a:ext cx="914399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Go beyond legacy</a:t>
            </a:r>
            <a:r>
              <a:rPr kumimoji="0" lang="en-US" sz="3200" b="0" i="0" u="none" strike="noStrike" kern="1200" cap="none" spc="0" normalizeH="0" baseline="0%" noProof="0" dirty="0">
                <a:ln>
                  <a:noFill/>
                </a:ln>
                <a:solidFill>
                  <a:srgbClr val="1A4464"/>
                </a:solidFill>
                <a:effectLst/>
                <a:uLnTx/>
                <a:uFillTx/>
                <a:latin typeface="Metropolis Extra Light" panose="00000300000000000000" pitchFamily="2" charset="0"/>
                <a:ea typeface="Arial"/>
                <a:cs typeface="Arial"/>
                <a:sym typeface="Arial"/>
              </a:rPr>
              <a:t> </a:t>
            </a:r>
            <a:r>
              <a:rPr kumimoji="0" lang="en-US" sz="3200" b="0" i="0" u="none" strike="noStrike" kern="1200" cap="none" spc="0" normalizeH="0" baseline="0%" noProof="0" dirty="0">
                <a:ln>
                  <a:noFill/>
                </a:ln>
                <a:solidFill>
                  <a:srgbClr val="FD6445"/>
                </a:solidFill>
                <a:effectLst/>
                <a:uLnTx/>
                <a:uFillTx/>
                <a:latin typeface="Metropolis Extra Light" panose="00000300000000000000" pitchFamily="2" charset="0"/>
                <a:ea typeface="Arial"/>
                <a:cs typeface="Arial"/>
                <a:sym typeface="Arial"/>
              </a:rPr>
              <a:t>NAC</a:t>
            </a:r>
            <a:r>
              <a:rPr kumimoji="0" lang="en-US" sz="3200" b="0" i="0" u="none" strike="noStrike" kern="1200" cap="none" spc="0" normalizeH="0" baseline="0%" noProof="0" dirty="0">
                <a:ln>
                  <a:noFill/>
                </a:ln>
                <a:solidFill>
                  <a:prstClr val="white"/>
                </a:solidFill>
                <a:effectLst/>
                <a:uLnTx/>
                <a:uFillTx/>
                <a:latin typeface="Metropolis Extra Light" panose="00000300000000000000" pitchFamily="2" charset="0"/>
                <a:ea typeface="Arial"/>
                <a:cs typeface="Arial"/>
                <a:sym typeface="Arial"/>
              </a:rPr>
              <a:t> </a:t>
            </a: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solutions</a:t>
            </a:r>
          </a:p>
        </p:txBody>
      </p:sp>
      <p:pic>
        <p:nvPicPr>
          <p:cNvPr id="4" name="Picture 3" descr="A red and blue line art of a telephone&#10;&#10;Description automatically generated">
            <a:extLst>
              <a:ext uri="{FF2B5EF4-FFF2-40B4-BE49-F238E27FC236}">
                <a16:creationId xmlns:a16="http://schemas.microsoft.com/office/drawing/2014/main" id="{D82D8D61-3248-F1E1-F109-4F9F71899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53%" b="95.753%" l="7.258%" r="92.339%">
                        <a14:foregroundMark x1="39.516%" y1="10.811%" x2="39.516%" y2="10.811%"/>
                        <a14:foregroundMark x1="47.983%" y1="12.355%" x2="61.694%" y2="11.197%"/>
                        <a14:foregroundMark x1="37.097%" y1="11.583%" x2="12.097%" y2="14.672%"/>
                        <a14:foregroundMark x1="21.256%" y1="32.975%" x2="21.371%" y2="33.205%"/>
                        <a14:foregroundMark x1="19.521%" y1="29.508%" x2="19.926%" y2="30.318%"/>
                        <a14:foregroundMark x1="19.052%" y1="28.571%" x2="19.437%" y2="29.341%"/>
                        <a14:foregroundMark x1="12.097%" y1="14.672%" x2="18.666%" y2="27.799%"/>
                        <a14:foregroundMark x1="21.371%" y1="33.205%" x2="22.018%" y2="32.679%"/>
                        <a14:foregroundMark x1="92.339%" y1="32.046%" x2="91.935%" y2="22.394%"/>
                        <a14:foregroundMark x1="91.128%" y1="90.347%" x2="58.597%" y2="93.809%"/>
                        <a14:foregroundMark x1="16.704%" y1="93.821%" x2="7.258%" y2="93.05%"/>
                        <a14:foregroundMark x1="7.258%" y1="86.1%" x2="7.258%" y2="86.1%"/>
                        <a14:foregroundMark x1="49.194%" y1="80.309%" x2="74.597%" y2="79.151%"/>
                        <a14:foregroundMark x1="74.597%" y1="79.151%" x2="79.839%" y2="59.458%"/>
                        <a14:foregroundMark x1="79.839%" y1="59.458%" x2="76.21%" y2="51.737%"/>
                        <a14:foregroundMark x1="68.548%" y1="66.795%" x2="68.548%" y2="66.795%"/>
                        <a14:backgroundMark x1="30.645%" y1="31.66%" x2="31.855%" y2="28.571%"/>
                        <a14:backgroundMark x1="66.935%" y1="31.66%" x2="68.952%" y2="30.502%"/>
                        <a14:backgroundMark x1="33.468%" y1="24.71%" x2="30.241%" y2="27.027%"/>
                        <a14:backgroundMark x1="29.435%" y1="25.482%" x2="33.468%" y2="24.71%"/>
                        <a14:backgroundMark x1="28.629%" y1="28.185%" x2="28.629%" y2="28.571%"/>
                        <a14:backgroundMark x1="28.629%" y1="27.799%" x2="28.629%" y2="28.185%"/>
                        <a14:backgroundMark x1="27.764%" y1="28.185%" x2="28.629%" y2="30.116%"/>
                        <a14:backgroundMark x1="27.592%" y1="27.799%" x2="27.764%" y2="28.185%"/>
                        <a14:backgroundMark x1="27.419%" y1="27.413%" x2="27.592%" y2="27.799%"/>
                        <a14:backgroundMark x1="6.048%" y1="93.821%" x2="6.048%" y2="93.821%"/>
                        <a14:backgroundMark x1="6.854%" y1="93.821%" x2="6.048%" y2="91.892%"/>
                        <a14:backgroundMark x1="31.855%" y1="98.069%" x2="56.048%" y2="97.683%"/>
                        <a14:backgroundMark x1="56.048%" y1="97.683%" x2="56.048%" y2="97.683%"/>
                        <a14:backgroundMark x1="42.742%" y1="96.524%" x2="19.355%" y2="97.683%"/>
                        <a14:backgroundMark x1="30.645%" y1="26.641%" x2="29.435%" y2="31.66%"/>
                        <a14:backgroundMark x1="31.452%" y1="24.324%" x2="30.241%" y2="30.887%"/>
                        <a14:backgroundMark x1="30.645%" y1="27.027%" x2="29.032%" y2="31.66%"/>
                        <a14:backgroundMark x1="29.032%" y1="26.641%" x2="29.032%" y2="28.571%"/>
                      </a14:backgroundRemoval>
                    </a14:imgEffect>
                  </a14:imgLayer>
                </a14:imgProps>
              </a:ext>
            </a:extLst>
          </a:blip>
          <a:stretch>
            <a:fillRect/>
          </a:stretch>
        </p:blipFill>
        <p:spPr>
          <a:xfrm>
            <a:off x="868395" y="1527289"/>
            <a:ext cx="1316833" cy="1375240"/>
          </a:xfrm>
          <a:prstGeom prst="rect">
            <a:avLst/>
          </a:prstGeom>
        </p:spPr>
      </p:pic>
    </p:spTree>
    <p:extLst>
      <p:ext uri="{BB962C8B-B14F-4D97-AF65-F5344CB8AC3E}">
        <p14:creationId xmlns:p14="http://schemas.microsoft.com/office/powerpoint/2010/main" val="643354239"/>
      </p:ext>
    </p:extLst>
  </p:cSld>
  <p:clrMapOvr>
    <a:masterClrMapping/>
  </p:clrMapOvr>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521621" y="2505081"/>
            <a:ext cx="11148757" cy="923920"/>
          </a:xfrm>
          <a:prstGeom prst="rect">
            <a:avLst/>
          </a:prstGeom>
        </p:spPr>
        <p:txBody>
          <a:bodyPr/>
          <a:lstStyle/>
          <a:p>
            <a:pPr marL="0" indent="0" algn="ctr">
              <a:buClr>
                <a:srgbClr val="23B589"/>
              </a:buClr>
              <a:buNone/>
            </a:pPr>
            <a:r>
              <a:rPr lang="en-US" sz="4500" dirty="0" err="1">
                <a:solidFill>
                  <a:srgbClr val="0C385A"/>
                </a:solidFill>
                <a:latin typeface="Metropolis Semi Bold"/>
              </a:rPr>
              <a:t>Sepio’s</a:t>
            </a:r>
            <a:r>
              <a:rPr lang="en-US" sz="4500" dirty="0">
                <a:solidFill>
                  <a:srgbClr val="0C385A"/>
                </a:solidFill>
                <a:latin typeface="Metropolis Semi Bold"/>
              </a:rPr>
              <a:t> unique approach</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
              </a:lnSpc>
              <a:spcBef>
                <a:spcPts val="1000"/>
              </a:spcBef>
              <a:buClr>
                <a:srgbClr val="29B679"/>
              </a:buClr>
              <a:buSzPct val="15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endParaRPr kumimoji="0" lang="en-US" sz="4000" b="1" i="0" u="none" strike="noStrike" kern="1200" cap="none" spc="0" normalizeH="0" baseline="0%" noProof="0" dirty="0">
              <a:ln>
                <a:noFill/>
              </a:ln>
              <a:solidFill>
                <a:srgbClr val="0C385A"/>
              </a:solidFill>
              <a:effectLst/>
              <a:uLnTx/>
              <a:uFillTx/>
              <a:latin typeface="Metropolis Semi Bold"/>
              <a:ea typeface="+mn-ea"/>
              <a:cs typeface="+mn-cs"/>
            </a:endParaRPr>
          </a:p>
        </p:txBody>
      </p:sp>
    </p:spTree>
    <p:extLst>
      <p:ext uri="{BB962C8B-B14F-4D97-AF65-F5344CB8AC3E}">
        <p14:creationId xmlns:p14="http://schemas.microsoft.com/office/powerpoint/2010/main" val="1557708784"/>
      </p:ext>
    </p:extLst>
  </p:cSld>
  <p:clrMapOvr>
    <a:masterClrMapping/>
  </p:clrMapOvr>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descr="A circular diagram with text and words&#10;&#10;Description automatically generated">
            <a:extLst>
              <a:ext uri="{FF2B5EF4-FFF2-40B4-BE49-F238E27FC236}">
                <a16:creationId xmlns:a16="http://schemas.microsoft.com/office/drawing/2014/main" id="{6CC9A8D1-6B71-B6B0-CEEE-A2390ACB4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3392" y="718027"/>
            <a:ext cx="5478164" cy="5482765"/>
          </a:xfrm>
          <a:prstGeom prst="rect">
            <a:avLst/>
          </a:prstGeom>
        </p:spPr>
      </p:pic>
      <p:sp>
        <p:nvSpPr>
          <p:cNvPr id="5" name="object 4">
            <a:extLst>
              <a:ext uri="{FF2B5EF4-FFF2-40B4-BE49-F238E27FC236}">
                <a16:creationId xmlns:a16="http://schemas.microsoft.com/office/drawing/2014/main" id="{DA899B7E-56AD-1B62-26BD-E1E614E303CD}"/>
              </a:ext>
            </a:extLst>
          </p:cNvPr>
          <p:cNvSpPr txBox="1"/>
          <p:nvPr/>
        </p:nvSpPr>
        <p:spPr>
          <a:xfrm>
            <a:off x="958102" y="2596443"/>
            <a:ext cx="3990975" cy="927818"/>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24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Visibility</a:t>
            </a:r>
            <a:r>
              <a:rPr kumimoji="0" sz="2400" b="0" i="0" u="none" strike="noStrike" kern="1200" cap="none" spc="-45" normalizeH="0" baseline="0%" noProof="0" dirty="0">
                <a:ln>
                  <a:noFill/>
                </a:ln>
                <a:solidFill>
                  <a:srgbClr val="0A236D"/>
                </a:solidFill>
                <a:effectLst/>
                <a:uLnTx/>
                <a:uFillTx/>
                <a:latin typeface="Metropolis Medium" panose="00000600000000000000" pitchFamily="2" charset="0"/>
                <a:cs typeface="Metropolis"/>
              </a:rPr>
              <a:t> </a:t>
            </a:r>
            <a:r>
              <a:rPr kumimoji="0" sz="2400" b="0" i="0" u="none" strike="noStrike" kern="1200" cap="none" spc="-11" normalizeH="0" baseline="0%" noProof="0" dirty="0">
                <a:ln>
                  <a:noFill/>
                </a:ln>
                <a:solidFill>
                  <a:srgbClr val="0A236D"/>
                </a:solidFill>
                <a:effectLst/>
                <a:uLnTx/>
                <a:uFillTx/>
                <a:latin typeface="Metropolis Medium" panose="00000600000000000000" pitchFamily="2" charset="0"/>
                <a:cs typeface="Metropolis"/>
              </a:rPr>
              <a:t>and</a:t>
            </a:r>
            <a:r>
              <a:rPr kumimoji="0" sz="2400" b="0" i="0" u="none" strike="noStrike" kern="1200" cap="none" spc="-41" normalizeH="0" baseline="0%" noProof="0" dirty="0">
                <a:ln>
                  <a:noFill/>
                </a:ln>
                <a:solidFill>
                  <a:srgbClr val="0A236D"/>
                </a:solidFill>
                <a:effectLst/>
                <a:uLnTx/>
                <a:uFillTx/>
                <a:latin typeface="Metropolis Medium" panose="00000600000000000000" pitchFamily="2" charset="0"/>
                <a:cs typeface="Metropolis"/>
              </a:rPr>
              <a:t> </a:t>
            </a:r>
            <a:r>
              <a:rPr kumimoji="0" lang="en-US" sz="24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i</a:t>
            </a:r>
            <a:r>
              <a:rPr kumimoji="0" sz="24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dentity</a:t>
            </a:r>
            <a:r>
              <a:rPr kumimoji="0" sz="2400" b="0" i="0" u="none" strike="noStrike" kern="1200" cap="none" spc="-45" normalizeH="0" baseline="0%" noProof="0" dirty="0">
                <a:ln>
                  <a:noFill/>
                </a:ln>
                <a:solidFill>
                  <a:srgbClr val="0A236D"/>
                </a:solidFill>
                <a:effectLst/>
                <a:uLnTx/>
                <a:uFillTx/>
                <a:latin typeface="Metropolis Medium" panose="00000600000000000000" pitchFamily="2" charset="0"/>
                <a:cs typeface="Metropolis"/>
              </a:rPr>
              <a:t> </a:t>
            </a:r>
            <a:r>
              <a:rPr kumimoji="0" lang="en-US" sz="24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g</a:t>
            </a:r>
            <a:r>
              <a:rPr kumimoji="0" sz="24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aps</a:t>
            </a:r>
            <a:endParaRPr kumimoji="0" sz="24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a:p>
            <a:pPr marL="9525" marR="0" lvl="0" indent="0" algn="l" defTabSz="914400" rtl="0" eaLnBrk="1" fontAlgn="auto" latinLnBrk="0" hangingPunct="1">
              <a:lnSpc>
                <a:spcPct val="100%"/>
              </a:lnSpc>
              <a:spcBef>
                <a:spcPts val="1350"/>
              </a:spcBef>
              <a:spcAft>
                <a:spcPts val="0"/>
              </a:spcAft>
              <a:buClrTx/>
              <a:buSzTx/>
              <a:buFontTx/>
              <a:buNone/>
              <a:tabLst/>
              <a:defRPr/>
            </a:pPr>
            <a:r>
              <a:rPr kumimoji="0" sz="24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Business</a:t>
            </a:r>
            <a:r>
              <a:rPr kumimoji="0" sz="2400" b="0" i="0" u="none" strike="noStrike" kern="1200" cap="none" spc="-53" normalizeH="0" baseline="0%" noProof="0" dirty="0">
                <a:ln>
                  <a:noFill/>
                </a:ln>
                <a:solidFill>
                  <a:srgbClr val="0A236D"/>
                </a:solidFill>
                <a:effectLst/>
                <a:uLnTx/>
                <a:uFillTx/>
                <a:latin typeface="Metropolis Medium" panose="00000600000000000000" pitchFamily="2" charset="0"/>
                <a:cs typeface="Metropolis"/>
              </a:rPr>
              <a:t> </a:t>
            </a:r>
            <a:r>
              <a:rPr kumimoji="0" lang="en-US" sz="2400" b="0" i="0" u="none" strike="noStrike" kern="1200" cap="none" spc="-26" normalizeH="0" baseline="0%" noProof="0" dirty="0">
                <a:ln>
                  <a:noFill/>
                </a:ln>
                <a:solidFill>
                  <a:srgbClr val="0A236D"/>
                </a:solidFill>
                <a:effectLst/>
                <a:uLnTx/>
                <a:uFillTx/>
                <a:latin typeface="Metropolis Medium" panose="00000600000000000000" pitchFamily="2" charset="0"/>
                <a:cs typeface="Metropolis"/>
              </a:rPr>
              <a:t>v</a:t>
            </a:r>
            <a:r>
              <a:rPr kumimoji="0" sz="2400" b="0" i="0" u="none" strike="noStrike" kern="1200" cap="none" spc="-26" normalizeH="0" baseline="0%" noProof="0" dirty="0">
                <a:ln>
                  <a:noFill/>
                </a:ln>
                <a:solidFill>
                  <a:srgbClr val="0A236D"/>
                </a:solidFill>
                <a:effectLst/>
                <a:uLnTx/>
                <a:uFillTx/>
                <a:latin typeface="Metropolis Medium" panose="00000600000000000000" pitchFamily="2" charset="0"/>
                <a:cs typeface="Metropolis"/>
              </a:rPr>
              <a:t>alue</a:t>
            </a:r>
            <a:endParaRPr kumimoji="0" sz="24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pic>
        <p:nvPicPr>
          <p:cNvPr id="6" name="object 7">
            <a:extLst>
              <a:ext uri="{FF2B5EF4-FFF2-40B4-BE49-F238E27FC236}">
                <a16:creationId xmlns:a16="http://schemas.microsoft.com/office/drawing/2014/main" id="{E38BC342-96CC-428E-DA82-F6E22ABA79F6}"/>
              </a:ext>
            </a:extLst>
          </p:cNvPr>
          <p:cNvPicPr/>
          <p:nvPr/>
        </p:nvPicPr>
        <p:blipFill>
          <a:blip r:embed="rId4" cstate="print"/>
          <a:stretch>
            <a:fillRect/>
          </a:stretch>
        </p:blipFill>
        <p:spPr>
          <a:xfrm>
            <a:off x="568117" y="3214866"/>
            <a:ext cx="202106" cy="205087"/>
          </a:xfrm>
          <a:prstGeom prst="rect">
            <a:avLst/>
          </a:prstGeom>
        </p:spPr>
      </p:pic>
      <p:pic>
        <p:nvPicPr>
          <p:cNvPr id="7" name="object 8">
            <a:extLst>
              <a:ext uri="{FF2B5EF4-FFF2-40B4-BE49-F238E27FC236}">
                <a16:creationId xmlns:a16="http://schemas.microsoft.com/office/drawing/2014/main" id="{D1E7F865-C86B-F8EF-E7D1-43ACB6A759A1}"/>
              </a:ext>
            </a:extLst>
          </p:cNvPr>
          <p:cNvPicPr/>
          <p:nvPr/>
        </p:nvPicPr>
        <p:blipFill>
          <a:blip r:embed="rId5" cstate="print"/>
          <a:stretch>
            <a:fillRect/>
          </a:stretch>
        </p:blipFill>
        <p:spPr>
          <a:xfrm>
            <a:off x="561975" y="2686755"/>
            <a:ext cx="202106" cy="205087"/>
          </a:xfrm>
          <a:prstGeom prst="rect">
            <a:avLst/>
          </a:prstGeom>
        </p:spPr>
      </p:pic>
      <p:sp>
        <p:nvSpPr>
          <p:cNvPr id="40" name="object 3">
            <a:extLst>
              <a:ext uri="{FF2B5EF4-FFF2-40B4-BE49-F238E27FC236}">
                <a16:creationId xmlns:a16="http://schemas.microsoft.com/office/drawing/2014/main" id="{BF599E5B-9447-B560-5D44-EDF22DA9BF9B}"/>
              </a:ext>
            </a:extLst>
          </p:cNvPr>
          <p:cNvSpPr txBox="1">
            <a:spLocks/>
          </p:cNvSpPr>
          <p:nvPr/>
        </p:nvSpPr>
        <p:spPr>
          <a:xfrm>
            <a:off x="561974" y="675536"/>
            <a:ext cx="8963025" cy="1043491"/>
          </a:xfrm>
          <a:prstGeom prst="rect">
            <a:avLst/>
          </a:prstGeom>
        </p:spPr>
        <p:txBody>
          <a:bodyPr vert="horz" wrap="square" lIns="0" tIns="9525" rIns="0" bIns="0" rtlCol="0">
            <a:spAutoFit/>
          </a:bodyPr>
          <a:lstStyle>
            <a:lvl1pPr>
              <a:defRPr>
                <a:latin typeface="+mj-lt"/>
                <a:ea typeface="+mj-ea"/>
                <a:cs typeface="+mj-cs"/>
              </a:defRPr>
            </a:lvl1pPr>
          </a:lstStyle>
          <a:p>
            <a:pPr marL="9525" marR="0" lvl="0" indent="0" algn="l" defTabSz="914400" rtl="0" eaLnBrk="1" fontAlgn="auto" latinLnBrk="0" hangingPunct="1">
              <a:lnSpc>
                <a:spcPts val="4095"/>
              </a:lnSpc>
              <a:spcBef>
                <a:spcPts val="75"/>
              </a:spcBef>
              <a:spcAft>
                <a:spcPts val="0"/>
              </a:spcAft>
              <a:buClrTx/>
              <a:buSzTx/>
              <a:buFontTx/>
              <a:buNone/>
              <a:tabLst/>
              <a:defRPr/>
            </a:pPr>
            <a:r>
              <a:rPr kumimoji="0" lang="en-US" sz="3200" b="1" i="0" u="none" strike="noStrike" kern="0" cap="none" spc="0" normalizeH="0" baseline="0%" noProof="0" dirty="0">
                <a:ln>
                  <a:noFill/>
                </a:ln>
                <a:solidFill>
                  <a:srgbClr val="0A236D"/>
                </a:solidFill>
                <a:effectLst/>
                <a:uLnTx/>
                <a:uFillTx/>
                <a:latin typeface="Metropolis Extra Light" panose="00000500000000000000" charset="0"/>
                <a:ea typeface="+mj-ea"/>
                <a:cs typeface="+mj-cs"/>
              </a:rPr>
              <a:t>Sepio’s approach:</a:t>
            </a:r>
          </a:p>
          <a:p>
            <a:pPr marL="9525" marR="0" lvl="0" indent="0" algn="l" defTabSz="914400" rtl="0" eaLnBrk="1" fontAlgn="auto" latinLnBrk="0" hangingPunct="1">
              <a:lnSpc>
                <a:spcPts val="4095"/>
              </a:lnSpc>
              <a:spcBef>
                <a:spcPts val="75"/>
              </a:spcBef>
              <a:spcAft>
                <a:spcPts val="0"/>
              </a:spcAft>
              <a:buClrTx/>
              <a:buSzTx/>
              <a:buFontTx/>
              <a:buNone/>
              <a:tabLst/>
              <a:defRPr/>
            </a:pPr>
            <a:r>
              <a:rPr kumimoji="0" lang="en-US" sz="3200" b="0" i="0" u="none" strike="noStrike" kern="0" cap="none" spc="0" normalizeH="0" baseline="0%" noProof="0" dirty="0">
                <a:ln>
                  <a:noFill/>
                </a:ln>
                <a:solidFill>
                  <a:srgbClr val="0A236D"/>
                </a:solidFill>
                <a:effectLst/>
                <a:uLnTx/>
                <a:uFillTx/>
                <a:latin typeface="Metropolis Extra Light" panose="00000500000000000000" charset="0"/>
                <a:ea typeface="+mj-ea"/>
                <a:cs typeface="+mj-cs"/>
              </a:rPr>
              <a:t>Identify and </a:t>
            </a:r>
            <a:r>
              <a:rPr kumimoji="0" lang="en-US" sz="3200" b="0" i="0" u="none" strike="noStrike" kern="0" cap="none" spc="-105" normalizeH="0" baseline="0%" noProof="0" dirty="0">
                <a:ln>
                  <a:noFill/>
                </a:ln>
                <a:solidFill>
                  <a:srgbClr val="0A236D"/>
                </a:solidFill>
                <a:effectLst/>
                <a:uLnTx/>
                <a:uFillTx/>
                <a:latin typeface="Metropolis Extra Light" panose="00000500000000000000" charset="0"/>
                <a:ea typeface="+mj-ea"/>
                <a:cs typeface="+mj-cs"/>
              </a:rPr>
              <a:t>v</a:t>
            </a:r>
            <a:r>
              <a:rPr kumimoji="0" lang="en-US" sz="3200" b="0" i="0" u="none" strike="noStrike" kern="0" cap="none" spc="0" normalizeH="0" baseline="0%" noProof="0" dirty="0">
                <a:ln>
                  <a:noFill/>
                </a:ln>
                <a:solidFill>
                  <a:srgbClr val="0A236D"/>
                </a:solidFill>
                <a:effectLst/>
                <a:uLnTx/>
                <a:uFillTx/>
                <a:latin typeface="Metropolis Extra Light" panose="00000500000000000000" charset="0"/>
                <a:ea typeface="+mj-ea"/>
                <a:cs typeface="+mj-cs"/>
              </a:rPr>
              <a:t>alidate</a:t>
            </a:r>
          </a:p>
        </p:txBody>
      </p:sp>
      <p:pic>
        <p:nvPicPr>
          <p:cNvPr id="2" name="Google Shape;91;p1">
            <a:extLst>
              <a:ext uri="{FF2B5EF4-FFF2-40B4-BE49-F238E27FC236}">
                <a16:creationId xmlns:a16="http://schemas.microsoft.com/office/drawing/2014/main" id="{ABB337BD-1A06-0E05-051B-A66CEF2C26FD}"/>
              </a:ext>
            </a:extLst>
          </p:cNvPr>
          <p:cNvPicPr preferRelativeResize="0"/>
          <p:nvPr/>
        </p:nvPicPr>
        <p:blipFill rotWithShape="1">
          <a:blip r:embed="rId6">
            <a:alphaModFix/>
          </a:blip>
          <a:srcRect/>
          <a:stretch/>
        </p:blipFill>
        <p:spPr>
          <a:xfrm>
            <a:off x="7096126" y="3291925"/>
            <a:ext cx="1526381" cy="326555"/>
          </a:xfrm>
          <a:prstGeom prst="rect">
            <a:avLst/>
          </a:prstGeom>
          <a:noFill/>
          <a:ln>
            <a:noFill/>
          </a:ln>
        </p:spPr>
      </p:pic>
    </p:spTree>
    <p:extLst>
      <p:ext uri="{BB962C8B-B14F-4D97-AF65-F5344CB8AC3E}">
        <p14:creationId xmlns:p14="http://schemas.microsoft.com/office/powerpoint/2010/main" val="949683408"/>
      </p:ext>
    </p:extLst>
  </p:cSld>
  <p:clrMapOvr>
    <a:masterClrMapping/>
  </p:clrMapOvr>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1" name="object 5">
            <a:extLst>
              <a:ext uri="{FF2B5EF4-FFF2-40B4-BE49-F238E27FC236}">
                <a16:creationId xmlns:a16="http://schemas.microsoft.com/office/drawing/2014/main" id="{143042BF-4BC3-976B-C12A-964AE5F3E628}"/>
              </a:ext>
            </a:extLst>
          </p:cNvPr>
          <p:cNvGrpSpPr/>
          <p:nvPr/>
        </p:nvGrpSpPr>
        <p:grpSpPr>
          <a:xfrm>
            <a:off x="6534349" y="0"/>
            <a:ext cx="5657651" cy="5588450"/>
            <a:chOff x="8737600" y="0"/>
            <a:chExt cx="7543534" cy="7451266"/>
          </a:xfrm>
        </p:grpSpPr>
        <p:sp>
          <p:nvSpPr>
            <p:cNvPr id="13" name="object 8">
              <a:extLst>
                <a:ext uri="{FF2B5EF4-FFF2-40B4-BE49-F238E27FC236}">
                  <a16:creationId xmlns:a16="http://schemas.microsoft.com/office/drawing/2014/main" id="{E3B206FC-8CFD-B139-CA0C-1BCFFB4255C8}"/>
                </a:ext>
              </a:extLst>
            </p:cNvPr>
            <p:cNvSpPr/>
            <p:nvPr/>
          </p:nvSpPr>
          <p:spPr>
            <a:xfrm>
              <a:off x="9456569" y="5547614"/>
              <a:ext cx="1267460" cy="1267460"/>
            </a:xfrm>
            <a:custGeom>
              <a:avLst/>
              <a:gdLst/>
              <a:ahLst/>
              <a:cxnLst/>
              <a:rect l="l" t="t" r="r" b="b"/>
              <a:pathLst>
                <a:path w="1267459" h="1267459">
                  <a:moveTo>
                    <a:pt x="1267193" y="1267193"/>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A236D"/>
                </a:solidFill>
                <a:effectLst/>
                <a:uLnTx/>
                <a:uFillTx/>
                <a:latin typeface="Calibri" panose="020F0502020204030204"/>
                <a:ea typeface="+mn-ea"/>
                <a:cs typeface="+mn-cs"/>
              </a:endParaRPr>
            </a:p>
          </p:txBody>
        </p:sp>
        <p:sp>
          <p:nvSpPr>
            <p:cNvPr id="14" name="object 9">
              <a:extLst>
                <a:ext uri="{FF2B5EF4-FFF2-40B4-BE49-F238E27FC236}">
                  <a16:creationId xmlns:a16="http://schemas.microsoft.com/office/drawing/2014/main" id="{1F8CB988-A38E-CF84-2C49-5A63EB78D2EB}"/>
                </a:ext>
              </a:extLst>
            </p:cNvPr>
            <p:cNvSpPr/>
            <p:nvPr/>
          </p:nvSpPr>
          <p:spPr>
            <a:xfrm>
              <a:off x="9444642" y="4960815"/>
              <a:ext cx="1791335" cy="1791335"/>
            </a:xfrm>
            <a:custGeom>
              <a:avLst/>
              <a:gdLst/>
              <a:ahLst/>
              <a:cxnLst/>
              <a:rect l="l" t="t" r="r" b="b"/>
              <a:pathLst>
                <a:path w="1791334" h="1791334">
                  <a:moveTo>
                    <a:pt x="1791080" y="1791080"/>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5" name="object 10">
              <a:extLst>
                <a:ext uri="{FF2B5EF4-FFF2-40B4-BE49-F238E27FC236}">
                  <a16:creationId xmlns:a16="http://schemas.microsoft.com/office/drawing/2014/main" id="{6B14CD83-077E-5E50-9080-EAE6136B1432}"/>
                </a:ext>
              </a:extLst>
            </p:cNvPr>
            <p:cNvSpPr/>
            <p:nvPr/>
          </p:nvSpPr>
          <p:spPr>
            <a:xfrm>
              <a:off x="9657238" y="4598539"/>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6" name="object 11">
              <a:extLst>
                <a:ext uri="{FF2B5EF4-FFF2-40B4-BE49-F238E27FC236}">
                  <a16:creationId xmlns:a16="http://schemas.microsoft.com/office/drawing/2014/main" id="{C96E30D9-32F1-48F0-85E8-78B2E76227E2}"/>
                </a:ext>
              </a:extLst>
            </p:cNvPr>
            <p:cNvSpPr/>
            <p:nvPr/>
          </p:nvSpPr>
          <p:spPr>
            <a:xfrm>
              <a:off x="10019515" y="4385943"/>
              <a:ext cx="1882139" cy="1882139"/>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7" name="object 12">
              <a:extLst>
                <a:ext uri="{FF2B5EF4-FFF2-40B4-BE49-F238E27FC236}">
                  <a16:creationId xmlns:a16="http://schemas.microsoft.com/office/drawing/2014/main" id="{7535FBD6-8728-ED12-777C-AB8447A2DCD9}"/>
                </a:ext>
              </a:extLst>
            </p:cNvPr>
            <p:cNvSpPr/>
            <p:nvPr/>
          </p:nvSpPr>
          <p:spPr>
            <a:xfrm>
              <a:off x="10395937" y="4187494"/>
              <a:ext cx="1688464" cy="1688464"/>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8" name="object 13">
              <a:extLst>
                <a:ext uri="{FF2B5EF4-FFF2-40B4-BE49-F238E27FC236}">
                  <a16:creationId xmlns:a16="http://schemas.microsoft.com/office/drawing/2014/main" id="{7A04E9BD-4069-AB9B-68E9-0F030A56BE51}"/>
                </a:ext>
              </a:extLst>
            </p:cNvPr>
            <p:cNvSpPr/>
            <p:nvPr/>
          </p:nvSpPr>
          <p:spPr>
            <a:xfrm>
              <a:off x="10893747" y="4110435"/>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9" name="object 14">
              <a:extLst>
                <a:ext uri="{FF2B5EF4-FFF2-40B4-BE49-F238E27FC236}">
                  <a16:creationId xmlns:a16="http://schemas.microsoft.com/office/drawing/2014/main" id="{5074F2F9-112F-BFB5-97B3-9B55E5BEB1E6}"/>
                </a:ext>
              </a:extLst>
            </p:cNvPr>
            <p:cNvPicPr/>
            <p:nvPr/>
          </p:nvPicPr>
          <p:blipFill>
            <a:blip r:embed="rId3" cstate="print"/>
            <a:stretch>
              <a:fillRect/>
            </a:stretch>
          </p:blipFill>
          <p:spPr>
            <a:xfrm>
              <a:off x="8737600" y="3482022"/>
              <a:ext cx="3969233" cy="3969244"/>
            </a:xfrm>
            <a:prstGeom prst="rect">
              <a:avLst/>
            </a:prstGeom>
          </p:spPr>
        </p:pic>
        <p:sp>
          <p:nvSpPr>
            <p:cNvPr id="20" name="object 15">
              <a:extLst>
                <a:ext uri="{FF2B5EF4-FFF2-40B4-BE49-F238E27FC236}">
                  <a16:creationId xmlns:a16="http://schemas.microsoft.com/office/drawing/2014/main" id="{AB53D412-F880-F6B1-B53A-87F441BD8178}"/>
                </a:ext>
              </a:extLst>
            </p:cNvPr>
            <p:cNvSpPr/>
            <p:nvPr/>
          </p:nvSpPr>
          <p:spPr>
            <a:xfrm>
              <a:off x="11688127" y="3318837"/>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1" name="object 16">
              <a:extLst>
                <a:ext uri="{FF2B5EF4-FFF2-40B4-BE49-F238E27FC236}">
                  <a16:creationId xmlns:a16="http://schemas.microsoft.com/office/drawing/2014/main" id="{3626DF72-D356-4F69-874C-B1E56877E4A8}"/>
                </a:ext>
              </a:extLst>
            </p:cNvPr>
            <p:cNvSpPr/>
            <p:nvPr/>
          </p:nvSpPr>
          <p:spPr>
            <a:xfrm>
              <a:off x="11676199" y="2732039"/>
              <a:ext cx="1791335" cy="1791335"/>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2" name="object 17">
              <a:extLst>
                <a:ext uri="{FF2B5EF4-FFF2-40B4-BE49-F238E27FC236}">
                  <a16:creationId xmlns:a16="http://schemas.microsoft.com/office/drawing/2014/main" id="{D22D6298-B405-E791-267A-AF0D09C0161A}"/>
                </a:ext>
              </a:extLst>
            </p:cNvPr>
            <p:cNvSpPr/>
            <p:nvPr/>
          </p:nvSpPr>
          <p:spPr>
            <a:xfrm>
              <a:off x="11888794" y="2369762"/>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3" name="object 18">
              <a:extLst>
                <a:ext uri="{FF2B5EF4-FFF2-40B4-BE49-F238E27FC236}">
                  <a16:creationId xmlns:a16="http://schemas.microsoft.com/office/drawing/2014/main" id="{F61B97AE-F4B3-32A0-024E-4AB6CD1033E2}"/>
                </a:ext>
              </a:extLst>
            </p:cNvPr>
            <p:cNvSpPr/>
            <p:nvPr/>
          </p:nvSpPr>
          <p:spPr>
            <a:xfrm>
              <a:off x="12251071" y="2157168"/>
              <a:ext cx="1882139" cy="1882139"/>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4" name="object 19">
              <a:extLst>
                <a:ext uri="{FF2B5EF4-FFF2-40B4-BE49-F238E27FC236}">
                  <a16:creationId xmlns:a16="http://schemas.microsoft.com/office/drawing/2014/main" id="{1E0E5F31-8F77-1A20-55A1-9A162723B2C2}"/>
                </a:ext>
              </a:extLst>
            </p:cNvPr>
            <p:cNvSpPr/>
            <p:nvPr/>
          </p:nvSpPr>
          <p:spPr>
            <a:xfrm>
              <a:off x="12627495" y="1958719"/>
              <a:ext cx="1688464" cy="1688464"/>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5" name="object 20">
              <a:extLst>
                <a:ext uri="{FF2B5EF4-FFF2-40B4-BE49-F238E27FC236}">
                  <a16:creationId xmlns:a16="http://schemas.microsoft.com/office/drawing/2014/main" id="{640B442D-61DE-C3D3-19D9-1529737F98A1}"/>
                </a:ext>
              </a:extLst>
            </p:cNvPr>
            <p:cNvSpPr/>
            <p:nvPr/>
          </p:nvSpPr>
          <p:spPr>
            <a:xfrm>
              <a:off x="13125306" y="1881659"/>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26" name="object 21">
              <a:extLst>
                <a:ext uri="{FF2B5EF4-FFF2-40B4-BE49-F238E27FC236}">
                  <a16:creationId xmlns:a16="http://schemas.microsoft.com/office/drawing/2014/main" id="{26C29D13-6BE2-A74F-10FE-053640FAC703}"/>
                </a:ext>
              </a:extLst>
            </p:cNvPr>
            <p:cNvPicPr/>
            <p:nvPr/>
          </p:nvPicPr>
          <p:blipFill>
            <a:blip r:embed="rId4" cstate="print"/>
            <a:stretch>
              <a:fillRect/>
            </a:stretch>
          </p:blipFill>
          <p:spPr>
            <a:xfrm>
              <a:off x="11099800" y="1253248"/>
              <a:ext cx="3969231" cy="3969245"/>
            </a:xfrm>
            <a:prstGeom prst="rect">
              <a:avLst/>
            </a:prstGeom>
          </p:spPr>
        </p:pic>
        <p:sp>
          <p:nvSpPr>
            <p:cNvPr id="27" name="object 22">
              <a:extLst>
                <a:ext uri="{FF2B5EF4-FFF2-40B4-BE49-F238E27FC236}">
                  <a16:creationId xmlns:a16="http://schemas.microsoft.com/office/drawing/2014/main" id="{5CE829D3-477D-1194-8161-2A5DCA733CE5}"/>
                </a:ext>
              </a:extLst>
            </p:cNvPr>
            <p:cNvSpPr/>
            <p:nvPr/>
          </p:nvSpPr>
          <p:spPr>
            <a:xfrm>
              <a:off x="13920933" y="1087314"/>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8" name="object 23">
              <a:extLst>
                <a:ext uri="{FF2B5EF4-FFF2-40B4-BE49-F238E27FC236}">
                  <a16:creationId xmlns:a16="http://schemas.microsoft.com/office/drawing/2014/main" id="{F48714C3-0216-5D7D-E857-A914E22DDE63}"/>
                </a:ext>
              </a:extLst>
            </p:cNvPr>
            <p:cNvSpPr/>
            <p:nvPr/>
          </p:nvSpPr>
          <p:spPr>
            <a:xfrm>
              <a:off x="13909005" y="500514"/>
              <a:ext cx="1791335" cy="1791335"/>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9" name="object 24">
              <a:extLst>
                <a:ext uri="{FF2B5EF4-FFF2-40B4-BE49-F238E27FC236}">
                  <a16:creationId xmlns:a16="http://schemas.microsoft.com/office/drawing/2014/main" id="{B67363B6-5A4E-90C8-0009-6706B4FC4674}"/>
                </a:ext>
              </a:extLst>
            </p:cNvPr>
            <p:cNvSpPr/>
            <p:nvPr/>
          </p:nvSpPr>
          <p:spPr>
            <a:xfrm>
              <a:off x="14121601" y="138239"/>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30" name="object 25">
              <a:extLst>
                <a:ext uri="{FF2B5EF4-FFF2-40B4-BE49-F238E27FC236}">
                  <a16:creationId xmlns:a16="http://schemas.microsoft.com/office/drawing/2014/main" id="{CF4C0CA4-C581-49EB-FAA4-7FA27A7BEE4C}"/>
                </a:ext>
              </a:extLst>
            </p:cNvPr>
            <p:cNvSpPr/>
            <p:nvPr/>
          </p:nvSpPr>
          <p:spPr>
            <a:xfrm>
              <a:off x="14558234" y="0"/>
              <a:ext cx="1697989" cy="1697989"/>
            </a:xfrm>
            <a:custGeom>
              <a:avLst/>
              <a:gdLst/>
              <a:ahLst/>
              <a:cxnLst/>
              <a:rect l="l" t="t" r="r" b="b"/>
              <a:pathLst>
                <a:path w="1697990" h="1697989">
                  <a:moveTo>
                    <a:pt x="1697766" y="1697766"/>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31" name="object 26">
              <a:extLst>
                <a:ext uri="{FF2B5EF4-FFF2-40B4-BE49-F238E27FC236}">
                  <a16:creationId xmlns:a16="http://schemas.microsoft.com/office/drawing/2014/main" id="{E5347005-6510-F42F-183B-68FAF572D5BA}"/>
                </a:ext>
              </a:extLst>
            </p:cNvPr>
            <p:cNvSpPr/>
            <p:nvPr/>
          </p:nvSpPr>
          <p:spPr>
            <a:xfrm>
              <a:off x="15133106" y="0"/>
              <a:ext cx="1123315" cy="1123315"/>
            </a:xfrm>
            <a:custGeom>
              <a:avLst/>
              <a:gdLst/>
              <a:ahLst/>
              <a:cxnLst/>
              <a:rect l="l" t="t" r="r" b="b"/>
              <a:pathLst>
                <a:path w="1123315" h="1123315">
                  <a:moveTo>
                    <a:pt x="1122895" y="1122895"/>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32" name="object 27">
              <a:extLst>
                <a:ext uri="{FF2B5EF4-FFF2-40B4-BE49-F238E27FC236}">
                  <a16:creationId xmlns:a16="http://schemas.microsoft.com/office/drawing/2014/main" id="{85773508-7197-24C4-FD69-3BBAB7D3D50F}"/>
                </a:ext>
              </a:extLst>
            </p:cNvPr>
            <p:cNvSpPr/>
            <p:nvPr/>
          </p:nvSpPr>
          <p:spPr>
            <a:xfrm>
              <a:off x="15707976" y="0"/>
              <a:ext cx="548640" cy="548640"/>
            </a:xfrm>
            <a:custGeom>
              <a:avLst/>
              <a:gdLst/>
              <a:ahLst/>
              <a:cxnLst/>
              <a:rect l="l" t="t" r="r" b="b"/>
              <a:pathLst>
                <a:path w="548640" h="548640">
                  <a:moveTo>
                    <a:pt x="548023" y="548023"/>
                  </a:moveTo>
                  <a:lnTo>
                    <a:pt x="0" y="0"/>
                  </a:lnTo>
                </a:path>
              </a:pathLst>
            </a:custGeom>
            <a:ln w="113601">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33" name="object 28">
              <a:extLst>
                <a:ext uri="{FF2B5EF4-FFF2-40B4-BE49-F238E27FC236}">
                  <a16:creationId xmlns:a16="http://schemas.microsoft.com/office/drawing/2014/main" id="{4385C4C2-6107-82AF-5F1E-D643920D7712}"/>
                </a:ext>
              </a:extLst>
            </p:cNvPr>
            <p:cNvPicPr/>
            <p:nvPr/>
          </p:nvPicPr>
          <p:blipFill>
            <a:blip r:embed="rId5" cstate="print"/>
            <a:stretch>
              <a:fillRect/>
            </a:stretch>
          </p:blipFill>
          <p:spPr>
            <a:xfrm>
              <a:off x="13309600" y="0"/>
              <a:ext cx="2971534" cy="2990963"/>
            </a:xfrm>
            <a:prstGeom prst="rect">
              <a:avLst/>
            </a:prstGeom>
          </p:spPr>
        </p:pic>
      </p:grpSp>
      <p:sp>
        <p:nvSpPr>
          <p:cNvPr id="3" name="object 32">
            <a:extLst>
              <a:ext uri="{FF2B5EF4-FFF2-40B4-BE49-F238E27FC236}">
                <a16:creationId xmlns:a16="http://schemas.microsoft.com/office/drawing/2014/main" id="{91DF3F78-1DBA-DC86-3E79-5851539E9D28}"/>
              </a:ext>
            </a:extLst>
          </p:cNvPr>
          <p:cNvSpPr txBox="1"/>
          <p:nvPr/>
        </p:nvSpPr>
        <p:spPr>
          <a:xfrm>
            <a:off x="643133" y="3562809"/>
            <a:ext cx="5027242" cy="1901033"/>
          </a:xfrm>
          <a:prstGeom prst="rect">
            <a:avLst/>
          </a:prstGeom>
        </p:spPr>
        <p:txBody>
          <a:bodyPr vert="horz" wrap="square" lIns="0" tIns="9525" rIns="0" bIns="0" rtlCol="0">
            <a:spAutoFit/>
          </a:bodyPr>
          <a:lstStyle/>
          <a:p>
            <a:pPr marL="266700" marR="109538" lvl="0" indent="-257175" algn="l" defTabSz="914400" rtl="0" eaLnBrk="1" fontAlgn="auto" latinLnBrk="0" hangingPunct="1">
              <a:lnSpc>
                <a:spcPct val="150%"/>
              </a:lnSpc>
              <a:spcBef>
                <a:spcPts val="75"/>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US" sz="2800" b="0" i="0" u="none" strike="noStrike" kern="1200" cap="none" spc="-15" normalizeH="0" baseline="0%" noProof="0" dirty="0">
                <a:ln>
                  <a:noFill/>
                </a:ln>
                <a:solidFill>
                  <a:srgbClr val="09226C"/>
                </a:solidFill>
                <a:effectLst/>
                <a:uLnTx/>
                <a:uFillTx/>
                <a:latin typeface="Metropolis"/>
                <a:ea typeface="+mn-ea"/>
                <a:cs typeface="Metropolis"/>
              </a:rPr>
              <a:t> Create an Asset DNA</a:t>
            </a:r>
          </a:p>
          <a:p>
            <a:pPr marL="266700" marR="109538" lvl="0" indent="-257175" algn="l" defTabSz="914400" rtl="0" eaLnBrk="1" fontAlgn="auto" latinLnBrk="0" hangingPunct="1">
              <a:lnSpc>
                <a:spcPct val="150%"/>
              </a:lnSpc>
              <a:spcBef>
                <a:spcPts val="75"/>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US" sz="2800" b="0" i="0" u="none" strike="noStrike" kern="1200" cap="none" spc="-15" normalizeH="0" baseline="0%" noProof="0" dirty="0">
                <a:ln>
                  <a:noFill/>
                </a:ln>
                <a:solidFill>
                  <a:srgbClr val="09226C"/>
                </a:solidFill>
                <a:effectLst/>
                <a:uLnTx/>
                <a:uFillTx/>
                <a:latin typeface="Metropolis"/>
                <a:ea typeface="+mn-ea"/>
                <a:cs typeface="Metropolis"/>
              </a:rPr>
              <a:t> Risk assessment</a:t>
            </a:r>
          </a:p>
          <a:p>
            <a:pPr marL="266700" marR="109538" lvl="0" indent="-257175" algn="l" defTabSz="914400" rtl="0" eaLnBrk="1" fontAlgn="auto" latinLnBrk="0" hangingPunct="1">
              <a:lnSpc>
                <a:spcPct val="150%"/>
              </a:lnSpc>
              <a:spcBef>
                <a:spcPts val="75"/>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US" sz="2800" b="0" i="0" u="none" strike="noStrike" kern="1200" cap="none" spc="-15" normalizeH="0" baseline="0%" noProof="0" dirty="0">
                <a:ln>
                  <a:noFill/>
                </a:ln>
                <a:solidFill>
                  <a:srgbClr val="09226C"/>
                </a:solidFill>
                <a:effectLst/>
                <a:uLnTx/>
                <a:uFillTx/>
                <a:latin typeface="Metropolis"/>
                <a:ea typeface="+mn-ea"/>
                <a:cs typeface="Metropolis"/>
              </a:rPr>
              <a:t> Asset mapping</a:t>
            </a:r>
            <a:endParaRPr kumimoji="0" sz="2800" b="0" i="0" u="none" strike="noStrike" kern="1200" cap="none" spc="0" normalizeH="0" baseline="0%" noProof="0" dirty="0">
              <a:ln>
                <a:noFill/>
              </a:ln>
              <a:solidFill>
                <a:prstClr val="black"/>
              </a:solidFill>
              <a:effectLst/>
              <a:uLnTx/>
              <a:uFillTx/>
              <a:latin typeface="Metropolis"/>
              <a:ea typeface="+mn-ea"/>
              <a:cs typeface="Metropolis"/>
            </a:endParaRPr>
          </a:p>
        </p:txBody>
      </p:sp>
      <p:sp>
        <p:nvSpPr>
          <p:cNvPr id="4" name="object 3">
            <a:extLst>
              <a:ext uri="{FF2B5EF4-FFF2-40B4-BE49-F238E27FC236}">
                <a16:creationId xmlns:a16="http://schemas.microsoft.com/office/drawing/2014/main" id="{6EDCC860-1CF6-2FA2-0DE6-01A4BD4F4747}"/>
              </a:ext>
            </a:extLst>
          </p:cNvPr>
          <p:cNvSpPr txBox="1">
            <a:spLocks/>
          </p:cNvSpPr>
          <p:nvPr/>
        </p:nvSpPr>
        <p:spPr>
          <a:xfrm>
            <a:off x="561975" y="675536"/>
            <a:ext cx="5505550" cy="2471831"/>
          </a:xfrm>
          <a:prstGeom prst="rect">
            <a:avLst/>
          </a:prstGeom>
        </p:spPr>
        <p:txBody>
          <a:bodyPr vert="horz" wrap="square" lIns="0" tIns="9525" rIns="0" bIns="0" rtlCol="0">
            <a:spAutoFit/>
          </a:bodyPr>
          <a:lstStyle>
            <a:lvl1pPr>
              <a:defRPr>
                <a:latin typeface="+mj-lt"/>
                <a:ea typeface="+mj-ea"/>
                <a:cs typeface="+mj-cs"/>
              </a:defRPr>
            </a:lvl1p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500000000000000" charset="0"/>
                <a:ea typeface="+mj-ea"/>
                <a:cs typeface="+mj-cs"/>
              </a:rPr>
              <a:t>Harnessing new data source.</a:t>
            </a:r>
          </a:p>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Getting to the </a:t>
            </a:r>
            <a:r>
              <a:rPr kumimoji="0" lang="en-US" sz="3200" b="0" i="0" u="none" strike="noStrike" kern="1200" cap="none" spc="0" normalizeH="0" baseline="0%" noProof="0" dirty="0">
                <a:ln>
                  <a:noFill/>
                </a:ln>
                <a:solidFill>
                  <a:srgbClr val="F35335"/>
                </a:solidFill>
                <a:effectLst/>
                <a:uLnTx/>
                <a:uFillTx/>
                <a:latin typeface="Metropolis Extra Light" panose="00000300000000000000" pitchFamily="2" charset="0"/>
                <a:ea typeface="Arial"/>
                <a:cs typeface="Arial"/>
                <a:sym typeface="Arial"/>
              </a:rPr>
              <a:t>true</a:t>
            </a: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 source of asset risk without traffic monitoring </a:t>
            </a:r>
          </a:p>
          <a:p>
            <a:pPr marL="0" marR="0" lvl="0" indent="0" algn="l" defTabSz="914400" rtl="0" eaLnBrk="1" fontAlgn="auto" latinLnBrk="0" hangingPunct="1">
              <a:lnSpc>
                <a:spcPct val="100%"/>
              </a:lnSpc>
              <a:spcBef>
                <a:spcPts val="0"/>
              </a:spcBef>
              <a:spcAft>
                <a:spcPts val="0"/>
              </a:spcAft>
              <a:buClrTx/>
              <a:buSzTx/>
              <a:buFontTx/>
              <a:buNone/>
              <a:tabLst/>
              <a:defRPr/>
            </a:pPr>
            <a:endParaRPr kumimoji="0" lang="en-IL" sz="3200" b="0" i="0" u="none" strike="noStrike" kern="1200" cap="none" spc="0" normalizeH="0" baseline="0%" noProof="0" dirty="0">
              <a:ln>
                <a:noFill/>
              </a:ln>
              <a:solidFill>
                <a:srgbClr val="0A236D"/>
              </a:solidFill>
              <a:effectLst/>
              <a:uLnTx/>
              <a:uFillTx/>
              <a:latin typeface="Metropolis Extra Light" panose="00000500000000000000" charset="0"/>
              <a:ea typeface="+mj-ea"/>
              <a:cs typeface="+mj-cs"/>
            </a:endParaRPr>
          </a:p>
        </p:txBody>
      </p:sp>
    </p:spTree>
    <p:extLst>
      <p:ext uri="{BB962C8B-B14F-4D97-AF65-F5344CB8AC3E}">
        <p14:creationId xmlns:p14="http://schemas.microsoft.com/office/powerpoint/2010/main" val="2011267967"/>
      </p:ext>
    </p:extLst>
  </p:cSld>
  <p:clrMapOvr>
    <a:masterClrMapping/>
  </p:clrMapOvr>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011D8E1-44AD-C614-D354-67600A663A25}"/>
              </a:ext>
            </a:extLst>
          </p:cNvPr>
          <p:cNvSpPr txBox="1">
            <a:spLocks/>
          </p:cNvSpPr>
          <p:nvPr/>
        </p:nvSpPr>
        <p:spPr>
          <a:xfrm>
            <a:off x="622300" y="736599"/>
            <a:ext cx="10947400" cy="2194860"/>
          </a:xfrm>
          <a:prstGeom prst="rect">
            <a:avLst/>
          </a:prstGeom>
        </p:spPr>
        <p:txBody>
          <a:bodyPr vert="horz" lIns="91440" tIns="45720" rIns="91440" bIns="45720" rtlCol="0" anchor="t">
            <a:noAutofit/>
          </a:bodyPr>
          <a:lstStyle>
            <a:lvl1pPr marL="171450" indent="-171450" algn="l" defTabSz="914400" rtl="0" eaLnBrk="1" latinLnBrk="0" hangingPunct="1">
              <a:lnSpc>
                <a:spcPct val="90%"/>
              </a:lnSpc>
              <a:spcBef>
                <a:spcPts val="1000"/>
              </a:spcBef>
              <a:buClr>
                <a:srgbClr val="29B679"/>
              </a:buClr>
              <a:buSzPct val="15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r>
              <a:rPr kumimoji="0" lang="en-US" sz="3200" b="0" i="0" u="none" strike="noStrike" kern="1200" cap="none" spc="0" normalizeH="0" baseline="0%" noProof="0" dirty="0">
                <a:ln>
                  <a:noFill/>
                </a:ln>
                <a:solidFill>
                  <a:srgbClr val="0C385A"/>
                </a:solidFill>
                <a:effectLst/>
                <a:uLnTx/>
                <a:uFillTx/>
                <a:latin typeface="Metropolis Extra Light" panose="00000300000000000000" pitchFamily="2" charset="0"/>
                <a:ea typeface="+mn-ea"/>
                <a:cs typeface="+mn-cs"/>
              </a:rPr>
              <a:t>How do we do it?</a:t>
            </a:r>
          </a:p>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endParaRPr kumimoji="0" lang="en-US" sz="3200" b="0" i="0" u="none" strike="noStrike" kern="1200" cap="none" spc="0" normalizeH="0" baseline="0%" noProof="0" dirty="0">
              <a:ln>
                <a:noFill/>
              </a:ln>
              <a:solidFill>
                <a:srgbClr val="0C385A"/>
              </a:solidFill>
              <a:effectLst/>
              <a:uLnTx/>
              <a:uFillTx/>
              <a:latin typeface="Metropolis Extra Light" panose="00000300000000000000" pitchFamily="2" charset="0"/>
              <a:ea typeface="+mn-ea"/>
              <a:cs typeface="+mn-cs"/>
            </a:endParaRPr>
          </a:p>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r>
              <a:rPr kumimoji="0" lang="en-US" sz="3200" b="1" i="0" u="none" strike="noStrike" kern="1200" cap="none" spc="0" normalizeH="0" baseline="0%" noProof="0" dirty="0">
                <a:ln>
                  <a:noFill/>
                </a:ln>
                <a:solidFill>
                  <a:srgbClr val="0C385A"/>
                </a:solidFill>
                <a:effectLst/>
                <a:uLnTx/>
                <a:uFillTx/>
                <a:latin typeface="Metropolis Black" panose="00000A00000000000000" pitchFamily="2" charset="0"/>
                <a:ea typeface="+mn-ea"/>
                <a:cs typeface="+mn-cs"/>
              </a:rPr>
              <a:t>Asset DNA</a:t>
            </a:r>
          </a:p>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r>
              <a:rPr kumimoji="0" lang="en-US" sz="3200" b="0" i="0" u="none" strike="noStrike" kern="1200" cap="none" spc="0" normalizeH="0" baseline="0%" noProof="0" dirty="0">
                <a:ln>
                  <a:noFill/>
                </a:ln>
                <a:solidFill>
                  <a:srgbClr val="0C385A"/>
                </a:solidFill>
                <a:effectLst/>
                <a:uLnTx/>
                <a:uFillTx/>
                <a:latin typeface="Metropolis Extra Light" panose="00000300000000000000" pitchFamily="2" charset="0"/>
                <a:ea typeface="+mn-ea"/>
                <a:cs typeface="+mn-cs"/>
              </a:rPr>
              <a:t> </a:t>
            </a:r>
          </a:p>
        </p:txBody>
      </p:sp>
      <p:pic>
        <p:nvPicPr>
          <p:cNvPr id="4" name="Graphic 3">
            <a:extLst>
              <a:ext uri="{FF2B5EF4-FFF2-40B4-BE49-F238E27FC236}">
                <a16:creationId xmlns:a16="http://schemas.microsoft.com/office/drawing/2014/main" id="{264D2642-0553-B435-A603-814D2F2E4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3826" y="3429000"/>
            <a:ext cx="6849932" cy="1268506"/>
          </a:xfrm>
          <a:prstGeom prst="rect">
            <a:avLst/>
          </a:prstGeom>
        </p:spPr>
      </p:pic>
    </p:spTree>
    <p:extLst>
      <p:ext uri="{BB962C8B-B14F-4D97-AF65-F5344CB8AC3E}">
        <p14:creationId xmlns:p14="http://schemas.microsoft.com/office/powerpoint/2010/main" val="2289718981"/>
      </p:ext>
    </p:extLst>
  </p:cSld>
  <p:clrMapOvr>
    <a:masterClrMapping/>
  </p:clrMapOvr>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1C1FA-D176-4E3F-B320-1B4E9B4F3F32}"/>
              </a:ext>
            </a:extLst>
          </p:cNvPr>
          <p:cNvSpPr>
            <a:spLocks noGrp="1"/>
          </p:cNvSpPr>
          <p:nvPr>
            <p:ph type="body" sz="quarter" idx="4294967295"/>
          </p:nvPr>
        </p:nvSpPr>
        <p:spPr>
          <a:xfrm>
            <a:off x="1535288" y="1603023"/>
            <a:ext cx="9132711" cy="2743200"/>
          </a:xfrm>
          <a:prstGeom prst="rect">
            <a:avLst/>
          </a:prstGeom>
        </p:spPr>
        <p:txBody>
          <a:bodyPr/>
          <a:lstStyle/>
          <a:p>
            <a:pPr marL="0" indent="0" algn="ctr">
              <a:buNone/>
            </a:pPr>
            <a:r>
              <a:rPr lang="en-US" sz="2800" b="0" dirty="0">
                <a:solidFill>
                  <a:srgbClr val="DD3333"/>
                </a:solidFill>
                <a:latin typeface="Metropolis Medium" panose="00000600000000000000" pitchFamily="2" charset="0"/>
                <a:sym typeface="Arial"/>
              </a:rPr>
              <a:t>Asset DNA </a:t>
            </a:r>
            <a:r>
              <a:rPr lang="en-US" sz="2800" b="0" dirty="0">
                <a:solidFill>
                  <a:srgbClr val="0A236D"/>
                </a:solidFill>
                <a:latin typeface="Metropolis Medium" panose="00000600000000000000" pitchFamily="2" charset="0"/>
                <a:sym typeface="Arial"/>
              </a:rPr>
              <a:t>provides a single source of truth, focusing on </a:t>
            </a:r>
            <a:r>
              <a:rPr lang="en-US" sz="2800" b="0" dirty="0">
                <a:solidFill>
                  <a:srgbClr val="DD3333"/>
                </a:solidFill>
                <a:latin typeface="Metropolis Medium" panose="00000600000000000000" pitchFamily="2" charset="0"/>
                <a:sym typeface="Arial"/>
              </a:rPr>
              <a:t>EXISTENCE</a:t>
            </a:r>
            <a:r>
              <a:rPr lang="en-US" sz="2800" b="0" dirty="0">
                <a:solidFill>
                  <a:srgbClr val="0C385A"/>
                </a:solidFill>
                <a:latin typeface="Metropolis Medium" panose="00000600000000000000" pitchFamily="2" charset="0"/>
                <a:sym typeface="Arial"/>
              </a:rPr>
              <a:t> </a:t>
            </a:r>
            <a:r>
              <a:rPr lang="en-US" sz="2800" b="0" dirty="0">
                <a:solidFill>
                  <a:srgbClr val="0A236D"/>
                </a:solidFill>
                <a:latin typeface="Metropolis Medium" panose="00000600000000000000" pitchFamily="2" charset="0"/>
                <a:sym typeface="Arial"/>
              </a:rPr>
              <a:t>– rather than ACTIVITY.</a:t>
            </a:r>
          </a:p>
          <a:p>
            <a:pPr marL="0" indent="0" algn="ctr">
              <a:buNone/>
            </a:pPr>
            <a:r>
              <a:rPr lang="en-US" sz="2800" b="0" dirty="0">
                <a:solidFill>
                  <a:srgbClr val="0A236D"/>
                </a:solidFill>
                <a:latin typeface="Metropolis Medium" panose="00000600000000000000" pitchFamily="2" charset="0"/>
                <a:sym typeface="Arial"/>
              </a:rPr>
              <a:t> </a:t>
            </a:r>
          </a:p>
          <a:p>
            <a:pPr marL="0" indent="0" algn="ctr">
              <a:buNone/>
            </a:pPr>
            <a:r>
              <a:rPr lang="en-US" sz="2800" b="0" dirty="0">
                <a:solidFill>
                  <a:srgbClr val="0A236D"/>
                </a:solidFill>
                <a:latin typeface="Metropolis Medium" panose="00000600000000000000" pitchFamily="2" charset="0"/>
                <a:sym typeface="Arial"/>
              </a:rPr>
              <a:t>With our patented technology, we now harness a new data source –</a:t>
            </a:r>
            <a:r>
              <a:rPr lang="en-US" sz="2800" b="0" dirty="0">
                <a:solidFill>
                  <a:srgbClr val="0C385A"/>
                </a:solidFill>
                <a:latin typeface="Metropolis Medium" panose="00000600000000000000" pitchFamily="2" charset="0"/>
                <a:sym typeface="Arial"/>
              </a:rPr>
              <a:t> </a:t>
            </a:r>
            <a:r>
              <a:rPr lang="en-US" sz="2800" b="0" dirty="0">
                <a:solidFill>
                  <a:srgbClr val="DD3333"/>
                </a:solidFill>
                <a:latin typeface="Metropolis Medium" panose="00000600000000000000" pitchFamily="2" charset="0"/>
                <a:sym typeface="Arial"/>
              </a:rPr>
              <a:t>physical layer </a:t>
            </a:r>
            <a:r>
              <a:rPr lang="en-US" sz="2800" b="0" dirty="0">
                <a:solidFill>
                  <a:srgbClr val="0A236D"/>
                </a:solidFill>
                <a:latin typeface="Metropolis Medium" panose="00000600000000000000" pitchFamily="2" charset="0"/>
                <a:sym typeface="Arial"/>
              </a:rPr>
              <a:t>to accurately identify and classify your assets.</a:t>
            </a:r>
          </a:p>
        </p:txBody>
      </p:sp>
    </p:spTree>
    <p:extLst>
      <p:ext uri="{BB962C8B-B14F-4D97-AF65-F5344CB8AC3E}">
        <p14:creationId xmlns:p14="http://schemas.microsoft.com/office/powerpoint/2010/main" val="756782133"/>
      </p:ext>
    </p:extLst>
  </p:cSld>
  <p:clrMapOvr>
    <a:masterClrMapping/>
  </p:clrMapOvr>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620889" y="677332"/>
            <a:ext cx="10995378" cy="532477"/>
          </a:xfrm>
          <a:prstGeom prst="rect">
            <a:avLst/>
          </a:prstGeom>
        </p:spPr>
        <p:txBody>
          <a:bodyPr/>
          <a:lstStyle/>
          <a:p>
            <a:pPr marL="0" indent="0" algn="ctr">
              <a:buClr>
                <a:srgbClr val="23B589"/>
              </a:buClr>
              <a:buNone/>
            </a:pPr>
            <a:r>
              <a:rPr lang="en-US" sz="3200" dirty="0">
                <a:solidFill>
                  <a:srgbClr val="0C385A"/>
                </a:solidFill>
                <a:latin typeface="Metropolis Extra Light" panose="00000500000000000000" charset="0"/>
              </a:rPr>
              <a:t>Introducing Asset DNA</a:t>
            </a:r>
          </a:p>
          <a:p>
            <a:pPr algn="ctr"/>
            <a:endParaRPr lang="en-US" sz="3200" dirty="0"/>
          </a:p>
        </p:txBody>
      </p:sp>
      <p:pic>
        <p:nvPicPr>
          <p:cNvPr id="38" name="Helix DNA Host Security">
            <a:hlinkClick r:id="" action="ppaction://media"/>
            <a:extLst>
              <a:ext uri="{FF2B5EF4-FFF2-40B4-BE49-F238E27FC236}">
                <a16:creationId xmlns:a16="http://schemas.microsoft.com/office/drawing/2014/main" id="{C9F4DCCB-CEF2-E400-B27B-BBA9F2C38C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6411" y="2008237"/>
            <a:ext cx="6376658" cy="3291836"/>
          </a:xfrm>
          <a:prstGeom prst="rect">
            <a:avLst/>
          </a:prstGeom>
        </p:spPr>
      </p:pic>
      <p:sp>
        <p:nvSpPr>
          <p:cNvPr id="39" name="Text Placeholder 1">
            <a:extLst>
              <a:ext uri="{FF2B5EF4-FFF2-40B4-BE49-F238E27FC236}">
                <a16:creationId xmlns:a16="http://schemas.microsoft.com/office/drawing/2014/main" id="{B78792CA-A606-CD31-911C-21BC84579434}"/>
              </a:ext>
            </a:extLst>
          </p:cNvPr>
          <p:cNvSpPr txBox="1">
            <a:spLocks/>
          </p:cNvSpPr>
          <p:nvPr/>
        </p:nvSpPr>
        <p:spPr>
          <a:xfrm>
            <a:off x="1188938" y="2936074"/>
            <a:ext cx="1890361" cy="985852"/>
          </a:xfrm>
          <a:prstGeom prst="rect">
            <a:avLst/>
          </a:prstGeom>
        </p:spPr>
        <p:txBody>
          <a:bodyPr wrap="square" lIns="0" tIns="0" rIns="0" bIns="0" anchor="ctr">
            <a:normAutofit/>
          </a:bodyPr>
          <a:lstStyle>
            <a:lvl1pPr marL="0" algn="l">
              <a:defRPr sz="2400" b="0" i="0">
                <a:solidFill>
                  <a:srgbClr val="002D86"/>
                </a:solidFill>
                <a:latin typeface="Metropolis Thin" panose="00000500000000000000"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D3333"/>
                </a:solidFill>
                <a:effectLst/>
                <a:uLnTx/>
                <a:uFillTx/>
                <a:latin typeface="Metropolis Extra Light" panose="00000300000000000000" pitchFamily="2" charset="0"/>
                <a:ea typeface="+mn-ea"/>
                <a:cs typeface="+mn-cs"/>
                <a:sym typeface="Arial"/>
              </a:rPr>
              <a:t>Host</a:t>
            </a:r>
          </a:p>
        </p:txBody>
      </p:sp>
      <p:sp>
        <p:nvSpPr>
          <p:cNvPr id="40" name="Text Placeholder 1">
            <a:extLst>
              <a:ext uri="{FF2B5EF4-FFF2-40B4-BE49-F238E27FC236}">
                <a16:creationId xmlns:a16="http://schemas.microsoft.com/office/drawing/2014/main" id="{6C44A298-DBD1-DEC3-1FA2-7D3B0750DC92}"/>
              </a:ext>
            </a:extLst>
          </p:cNvPr>
          <p:cNvSpPr txBox="1">
            <a:spLocks/>
          </p:cNvSpPr>
          <p:nvPr/>
        </p:nvSpPr>
        <p:spPr>
          <a:xfrm>
            <a:off x="10369011" y="3162761"/>
            <a:ext cx="1917125" cy="532478"/>
          </a:xfrm>
          <a:prstGeom prst="rect">
            <a:avLst/>
          </a:prstGeom>
        </p:spPr>
        <p:txBody>
          <a:bodyPr wrap="square" lIns="0" tIns="0" rIns="0" bIns="0" anchor="ctr">
            <a:normAutofit/>
          </a:bodyPr>
          <a:lstStyle>
            <a:lvl1pPr marL="0" algn="l">
              <a:defRPr sz="2400" b="0" i="0">
                <a:solidFill>
                  <a:srgbClr val="002D86"/>
                </a:solidFill>
                <a:latin typeface="Metropolis Thin" panose="00000500000000000000"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D3333"/>
                </a:solidFill>
                <a:effectLst/>
                <a:uLnTx/>
                <a:uFillTx/>
                <a:latin typeface="Metropolis Extra Light" panose="00000300000000000000" pitchFamily="2" charset="0"/>
                <a:ea typeface="+mn-ea"/>
                <a:cs typeface="+mn-cs"/>
                <a:sym typeface="Arial"/>
              </a:rPr>
              <a:t>Network</a:t>
            </a:r>
          </a:p>
        </p:txBody>
      </p:sp>
      <p:grpSp>
        <p:nvGrpSpPr>
          <p:cNvPr id="44" name="Group 43">
            <a:extLst>
              <a:ext uri="{FF2B5EF4-FFF2-40B4-BE49-F238E27FC236}">
                <a16:creationId xmlns:a16="http://schemas.microsoft.com/office/drawing/2014/main" id="{9ADB8BBC-B098-2F28-E711-75B1EBD65AFE}"/>
              </a:ext>
            </a:extLst>
          </p:cNvPr>
          <p:cNvGrpSpPr/>
          <p:nvPr/>
        </p:nvGrpSpPr>
        <p:grpSpPr>
          <a:xfrm>
            <a:off x="2111542" y="3247938"/>
            <a:ext cx="629893" cy="366687"/>
            <a:chOff x="5182263" y="3260798"/>
            <a:chExt cx="2014755" cy="946286"/>
          </a:xfrm>
        </p:grpSpPr>
        <p:sp>
          <p:nvSpPr>
            <p:cNvPr id="41" name="Arrow: Chevron 40">
              <a:extLst>
                <a:ext uri="{FF2B5EF4-FFF2-40B4-BE49-F238E27FC236}">
                  <a16:creationId xmlns:a16="http://schemas.microsoft.com/office/drawing/2014/main" id="{8D182686-4A10-DD77-F209-7B3C86C2A770}"/>
                </a:ext>
              </a:extLst>
            </p:cNvPr>
            <p:cNvSpPr/>
            <p:nvPr/>
          </p:nvSpPr>
          <p:spPr>
            <a:xfrm>
              <a:off x="6333416" y="3260798"/>
              <a:ext cx="863602" cy="938385"/>
            </a:xfrm>
            <a:prstGeom prst="chevron">
              <a:avLst/>
            </a:prstGeom>
            <a:solidFill>
              <a:srgbClr val="0A236D"/>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row: Chevron 41">
              <a:extLst>
                <a:ext uri="{FF2B5EF4-FFF2-40B4-BE49-F238E27FC236}">
                  <a16:creationId xmlns:a16="http://schemas.microsoft.com/office/drawing/2014/main" id="{B4226366-0C33-C0DD-82DF-D7997E1097E2}"/>
                </a:ext>
              </a:extLst>
            </p:cNvPr>
            <p:cNvSpPr/>
            <p:nvPr/>
          </p:nvSpPr>
          <p:spPr>
            <a:xfrm>
              <a:off x="5765797" y="3260799"/>
              <a:ext cx="863602" cy="938385"/>
            </a:xfrm>
            <a:prstGeom prst="chevron">
              <a:avLst/>
            </a:prstGeom>
            <a:solidFill>
              <a:srgbClr val="0A236D"/>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row: Chevron 42">
              <a:extLst>
                <a:ext uri="{FF2B5EF4-FFF2-40B4-BE49-F238E27FC236}">
                  <a16:creationId xmlns:a16="http://schemas.microsoft.com/office/drawing/2014/main" id="{D45670AA-B337-532C-86DB-82F461331358}"/>
                </a:ext>
              </a:extLst>
            </p:cNvPr>
            <p:cNvSpPr/>
            <p:nvPr/>
          </p:nvSpPr>
          <p:spPr>
            <a:xfrm>
              <a:off x="5182263" y="3268699"/>
              <a:ext cx="863602" cy="938385"/>
            </a:xfrm>
            <a:prstGeom prst="chevron">
              <a:avLst/>
            </a:prstGeom>
            <a:solidFill>
              <a:srgbClr val="0A236D"/>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1AEF4B9-3563-4918-B97A-04A2364BCCB9}"/>
              </a:ext>
            </a:extLst>
          </p:cNvPr>
          <p:cNvGrpSpPr/>
          <p:nvPr/>
        </p:nvGrpSpPr>
        <p:grpSpPr>
          <a:xfrm rot="10800000">
            <a:off x="9522753" y="3247188"/>
            <a:ext cx="629893" cy="366687"/>
            <a:chOff x="5182263" y="3260798"/>
            <a:chExt cx="2014755" cy="946286"/>
          </a:xfrm>
        </p:grpSpPr>
        <p:sp>
          <p:nvSpPr>
            <p:cNvPr id="9" name="Arrow: Chevron 8">
              <a:extLst>
                <a:ext uri="{FF2B5EF4-FFF2-40B4-BE49-F238E27FC236}">
                  <a16:creationId xmlns:a16="http://schemas.microsoft.com/office/drawing/2014/main" id="{629896A0-B7CA-A438-B8EC-EBE8FFF8C830}"/>
                </a:ext>
              </a:extLst>
            </p:cNvPr>
            <p:cNvSpPr/>
            <p:nvPr/>
          </p:nvSpPr>
          <p:spPr>
            <a:xfrm>
              <a:off x="6333416" y="3260798"/>
              <a:ext cx="863602" cy="938385"/>
            </a:xfrm>
            <a:prstGeom prst="chevron">
              <a:avLst/>
            </a:prstGeom>
            <a:solidFill>
              <a:srgbClr val="0A236D"/>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39B08917-6A89-B9AF-CE9F-E0000FA9673F}"/>
                </a:ext>
              </a:extLst>
            </p:cNvPr>
            <p:cNvSpPr/>
            <p:nvPr/>
          </p:nvSpPr>
          <p:spPr>
            <a:xfrm>
              <a:off x="5765797" y="3260799"/>
              <a:ext cx="863602" cy="938385"/>
            </a:xfrm>
            <a:prstGeom prst="chevron">
              <a:avLst/>
            </a:prstGeom>
            <a:solidFill>
              <a:srgbClr val="0A236D"/>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Chevron 10">
              <a:extLst>
                <a:ext uri="{FF2B5EF4-FFF2-40B4-BE49-F238E27FC236}">
                  <a16:creationId xmlns:a16="http://schemas.microsoft.com/office/drawing/2014/main" id="{128A176F-F489-E954-5025-9E1DC29BDC48}"/>
                </a:ext>
              </a:extLst>
            </p:cNvPr>
            <p:cNvSpPr/>
            <p:nvPr/>
          </p:nvSpPr>
          <p:spPr>
            <a:xfrm>
              <a:off x="5182263" y="3268699"/>
              <a:ext cx="863602" cy="938385"/>
            </a:xfrm>
            <a:prstGeom prst="chevron">
              <a:avLst/>
            </a:prstGeom>
            <a:solidFill>
              <a:srgbClr val="0A236D"/>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43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32"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descr="ARF – Risk Assessing">
            <a:extLst>
              <a:ext uri="{FF2B5EF4-FFF2-40B4-BE49-F238E27FC236}">
                <a16:creationId xmlns:a16="http://schemas.microsoft.com/office/drawing/2014/main" id="{75E649E1-BC29-BD07-11E7-F738C398E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609600" y="677333"/>
            <a:ext cx="10972800" cy="620889"/>
          </a:xfrm>
          <a:prstGeom prst="rect">
            <a:avLst/>
          </a:prstGeom>
        </p:spPr>
        <p:txBody>
          <a:bodyPr/>
          <a:lstStyle/>
          <a:p>
            <a:pPr marL="0" indent="0" algn="ctr">
              <a:buClr>
                <a:srgbClr val="23B589"/>
              </a:buClr>
              <a:buNone/>
            </a:pPr>
            <a:r>
              <a:rPr lang="en-US" sz="3200" dirty="0">
                <a:solidFill>
                  <a:srgbClr val="0C385A"/>
                </a:solidFill>
                <a:latin typeface="Metropolis Extra Light" panose="00000500000000000000" charset="0"/>
              </a:rPr>
              <a:t>ARF – Risk Assessing</a:t>
            </a:r>
          </a:p>
          <a:p>
            <a:pPr algn="ctr"/>
            <a:endParaRPr lang="en-US" sz="2400" dirty="0"/>
          </a:p>
        </p:txBody>
      </p:sp>
    </p:spTree>
    <p:extLst>
      <p:ext uri="{BB962C8B-B14F-4D97-AF65-F5344CB8AC3E}">
        <p14:creationId xmlns:p14="http://schemas.microsoft.com/office/powerpoint/2010/main" val="2692851815"/>
      </p:ext>
    </p:extLst>
  </p:cSld>
  <p:clrMapOvr>
    <a:masterClrMapping/>
  </p:clrMapOvr>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521621" y="2505081"/>
            <a:ext cx="11148757" cy="923920"/>
          </a:xfrm>
          <a:prstGeom prst="rect">
            <a:avLst/>
          </a:prstGeom>
        </p:spPr>
        <p:txBody>
          <a:bodyPr/>
          <a:lstStyle/>
          <a:p>
            <a:pPr marL="0" indent="0" algn="ctr">
              <a:buClr>
                <a:srgbClr val="23B589"/>
              </a:buClr>
              <a:buNone/>
            </a:pPr>
            <a:r>
              <a:rPr lang="en-US" sz="4500" dirty="0" err="1">
                <a:solidFill>
                  <a:srgbClr val="0C385A"/>
                </a:solidFill>
                <a:latin typeface="Metropolis Semi Bold"/>
              </a:rPr>
              <a:t>Sepio’s</a:t>
            </a:r>
            <a:r>
              <a:rPr lang="en-US" sz="4500" dirty="0">
                <a:solidFill>
                  <a:srgbClr val="0C385A"/>
                </a:solidFill>
                <a:latin typeface="Metropolis Semi Bold"/>
              </a:rPr>
              <a:t> proven value for FIS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
              </a:lnSpc>
              <a:spcBef>
                <a:spcPts val="1000"/>
              </a:spcBef>
              <a:buClr>
                <a:srgbClr val="29B679"/>
              </a:buClr>
              <a:buSzPct val="15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endParaRPr kumimoji="0" lang="en-US" sz="4000" b="1" i="0" u="none" strike="noStrike" kern="1200" cap="none" spc="0" normalizeH="0" baseline="0%" noProof="0" dirty="0">
              <a:ln>
                <a:noFill/>
              </a:ln>
              <a:solidFill>
                <a:srgbClr val="0C385A"/>
              </a:solidFill>
              <a:effectLst/>
              <a:uLnTx/>
              <a:uFillTx/>
              <a:latin typeface="Metropolis Semi Bold"/>
              <a:ea typeface="+mn-ea"/>
              <a:cs typeface="+mn-cs"/>
            </a:endParaRPr>
          </a:p>
        </p:txBody>
      </p:sp>
    </p:spTree>
    <p:extLst>
      <p:ext uri="{BB962C8B-B14F-4D97-AF65-F5344CB8AC3E}">
        <p14:creationId xmlns:p14="http://schemas.microsoft.com/office/powerpoint/2010/main" val="3879838154"/>
      </p:ext>
    </p:extLst>
  </p:cSld>
  <p:clrMapOvr>
    <a:masterClrMapping/>
  </p:clrMapOvr>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Google Shape;293;p15">
            <a:extLst>
              <a:ext uri="{FF2B5EF4-FFF2-40B4-BE49-F238E27FC236}">
                <a16:creationId xmlns:a16="http://schemas.microsoft.com/office/drawing/2014/main" id="{5E39BA48-E070-8A12-7594-D78C46B109B7}"/>
              </a:ext>
            </a:extLst>
          </p:cNvPr>
          <p:cNvSpPr txBox="1"/>
          <p:nvPr/>
        </p:nvSpPr>
        <p:spPr>
          <a:xfrm>
            <a:off x="2102192" y="893340"/>
            <a:ext cx="3814557" cy="9885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90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Finance Business</a:t>
            </a:r>
            <a:endParaRPr kumimoji="0" sz="3200" b="0" i="0" u="none" strike="noStrike" kern="1200" cap="none" spc="0" normalizeH="0" baseline="0%" noProof="0" dirty="0">
              <a:ln>
                <a:noFill/>
              </a:ln>
              <a:solidFill>
                <a:srgbClr val="0A236D"/>
              </a:solidFill>
              <a:effectLst/>
              <a:uLnTx/>
              <a:uFillTx/>
              <a:latin typeface="Metropolis Extra Light" panose="00000300000000000000" pitchFamily="2" charset="0"/>
              <a:ea typeface="+mn-ea"/>
              <a:cs typeface="+mn-cs"/>
            </a:endParaRPr>
          </a:p>
          <a:p>
            <a:pPr marL="0" marR="0" lvl="0" indent="0" algn="l" defTabSz="914400" rtl="0" eaLnBrk="1" fontAlgn="auto" latinLnBrk="0" hangingPunct="1">
              <a:lnSpc>
                <a:spcPct val="90.90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rPr>
              <a:t>Benefits</a:t>
            </a:r>
            <a:endParaRPr kumimoji="0" sz="3200" b="0" i="0" u="none" strike="noStrike" kern="1200" cap="none" spc="0" normalizeH="0" baseline="0%" noProof="0" dirty="0">
              <a:ln>
                <a:noFill/>
              </a:ln>
              <a:solidFill>
                <a:srgbClr val="0A236D"/>
              </a:solidFill>
              <a:effectLst/>
              <a:uLnTx/>
              <a:uFillTx/>
              <a:latin typeface="Metropolis Extra Light" panose="00000300000000000000" pitchFamily="2" charset="0"/>
              <a:ea typeface="Arial"/>
              <a:cs typeface="Arial"/>
              <a:sym typeface="Arial"/>
            </a:endParaRPr>
          </a:p>
        </p:txBody>
      </p:sp>
      <p:sp>
        <p:nvSpPr>
          <p:cNvPr id="8" name="Google Shape;294;p15">
            <a:extLst>
              <a:ext uri="{FF2B5EF4-FFF2-40B4-BE49-F238E27FC236}">
                <a16:creationId xmlns:a16="http://schemas.microsoft.com/office/drawing/2014/main" id="{E8C23882-AC67-65A8-9710-B590FC19B744}"/>
              </a:ext>
            </a:extLst>
          </p:cNvPr>
          <p:cNvSpPr txBox="1"/>
          <p:nvPr/>
        </p:nvSpPr>
        <p:spPr>
          <a:xfrm>
            <a:off x="6510722" y="775149"/>
            <a:ext cx="5122258" cy="590927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Complete asset visibility</a:t>
            </a:r>
            <a:endParaRPr kumimoji="0" sz="1800" b="0" i="0" u="none" strike="noStrike" kern="1200" cap="none" spc="0" normalizeH="0" baseline="0%" noProof="0" dirty="0">
              <a:ln>
                <a:noFill/>
              </a:ln>
              <a:solidFill>
                <a:srgbClr val="0A236D"/>
              </a:solidFill>
              <a:effectLst/>
              <a:uLnTx/>
              <a:uFillTx/>
              <a:latin typeface="Metropolis Medium" panose="00000600000000000000" pitchFamily="2" charset="0"/>
            </a:endParaRPr>
          </a:p>
          <a:p>
            <a:pPr marL="0" marR="0" lvl="0" indent="0" algn="l" defTabSz="914400" rtl="0" eaLnBrk="1" fontAlgn="auto" latinLnBrk="0" hangingPunct="1">
              <a:lnSpc>
                <a:spcPct val="150%"/>
              </a:lnSpc>
              <a:spcBef>
                <a:spcPts val="0"/>
              </a:spcBef>
              <a:spcAft>
                <a:spcPts val="0"/>
              </a:spcAft>
              <a:buClrTx/>
              <a:buSzTx/>
              <a:buFontTx/>
              <a:buNone/>
              <a:tabLst/>
              <a:defRPr/>
            </a:pPr>
            <a:endParaRPr kumimoji="0"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endParaRPr>
          </a:p>
          <a:p>
            <a:pPr marL="0" marR="0" lvl="0" indent="0" algn="l" defTabSz="914400" rtl="0" eaLnBrk="1" fontAlgn="auto" latinLnBrk="0" hangingPunct="1">
              <a:lnSpc>
                <a:spcPct val="15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Mitigate rogue devices and supply chain risks.</a:t>
            </a:r>
            <a:endPar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ndParaRPr>
          </a:p>
          <a:p>
            <a:pPr marL="0" marR="0" lvl="0" indent="0" algn="l" defTabSz="914400" rtl="0" eaLnBrk="1" fontAlgn="auto" latinLnBrk="0" hangingPunct="1">
              <a:lnSpc>
                <a:spcPct val="150%"/>
              </a:lnSpc>
              <a:spcBef>
                <a:spcPts val="0"/>
              </a:spcBef>
              <a:spcAft>
                <a:spcPts val="0"/>
              </a:spcAft>
              <a:buClrTx/>
              <a:buSzTx/>
              <a:buFontTx/>
              <a:buNone/>
              <a:tabLst/>
              <a:defRPr/>
            </a:pPr>
            <a:endParaRPr kumimoji="0"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endParaRPr>
          </a:p>
          <a:p>
            <a:pPr marL="0" marR="0" lvl="0" indent="0" algn="l" defTabSz="914400" rtl="0" eaLnBrk="1" fontAlgn="auto" latinLnBrk="0" hangingPunct="1">
              <a:lnSpc>
                <a:spcPct val="15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Close NAC gaps and fortify micro segmentation</a:t>
            </a:r>
          </a:p>
          <a:p>
            <a:pPr marL="0" marR="0" lvl="0" indent="0" algn="l" defTabSz="914400" rtl="0" eaLnBrk="1" fontAlgn="auto" latinLnBrk="0" hangingPunct="1">
              <a:lnSpc>
                <a:spcPct val="150%"/>
              </a:lnSpc>
              <a:spcBef>
                <a:spcPts val="0"/>
              </a:spcBef>
              <a:spcAft>
                <a:spcPts val="0"/>
              </a:spcAft>
              <a:buClrTx/>
              <a:buSzTx/>
              <a:buFontTx/>
              <a:buNone/>
              <a:tabLst/>
              <a:defRPr/>
            </a:pPr>
            <a:endParaRPr kumimoji="0"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endParaRPr>
          </a:p>
          <a:p>
            <a:pPr marL="0" marR="0" lvl="0" indent="0" algn="l" defTabSz="914400" rtl="0" eaLnBrk="1" fontAlgn="auto" latinLnBrk="0" hangingPunct="1">
              <a:lnSpc>
                <a:spcPct val="15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Support regulatory compliance</a:t>
            </a:r>
          </a:p>
          <a:p>
            <a:pPr marL="0" marR="0" lvl="0" indent="0" algn="l" defTabSz="914400" rtl="0" eaLnBrk="1" fontAlgn="auto" latinLnBrk="0" hangingPunct="1">
              <a:lnSpc>
                <a:spcPct val="150%"/>
              </a:lnSpc>
              <a:spcBef>
                <a:spcPts val="0"/>
              </a:spcBef>
              <a:spcAft>
                <a:spcPts val="0"/>
              </a:spcAft>
              <a:buClrTx/>
              <a:buSzTx/>
              <a:buFontTx/>
              <a:buNone/>
              <a:tabLst/>
              <a:defRPr/>
            </a:pPr>
            <a:endParaRPr kumimoji="0"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endParaRPr>
          </a:p>
          <a:p>
            <a:pPr marL="0" marR="0" lvl="0" indent="0" algn="l" defTabSz="914400" rtl="0" eaLnBrk="1" fontAlgn="auto" latinLnBrk="0" hangingPunct="1">
              <a:lnSpc>
                <a:spcPct val="15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Budget and resource planning</a:t>
            </a:r>
            <a:endPar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ndParaRPr>
          </a:p>
          <a:p>
            <a:pPr marL="0" marR="0" lvl="0" indent="0" algn="l" defTabSz="914400" rtl="0" eaLnBrk="1" fontAlgn="auto" latinLnBrk="0" hangingPunct="1">
              <a:lnSpc>
                <a:spcPct val="15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cs typeface="Arial"/>
              <a:sym typeface="Arial"/>
            </a:endParaRPr>
          </a:p>
          <a:p>
            <a:pPr marL="0" marR="0" lvl="0" indent="0" algn="l" defTabSz="914400" rtl="0" eaLnBrk="1" fontAlgn="auto" latinLnBrk="0" hangingPunct="1">
              <a:lnSpc>
                <a:spcPct val="15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cs typeface="Arial"/>
                <a:sym typeface="Arial"/>
              </a:rPr>
              <a:t>Apply assets usage policy entitlement, at scale.</a:t>
            </a:r>
            <a:endParaRPr kumimoji="0" lang="en-US" sz="1800" b="0" i="0" u="none" strike="noStrike" kern="1200" cap="none" spc="0" normalizeH="0" baseline="0%" noProof="0" dirty="0">
              <a:ln>
                <a:noFill/>
              </a:ln>
              <a:solidFill>
                <a:srgbClr val="0A236D"/>
              </a:solidFill>
              <a:effectLst/>
              <a:uLnTx/>
              <a:uFillTx/>
              <a:latin typeface="Metropolis Medium" panose="00000600000000000000" pitchFamily="2" charset="0"/>
            </a:endParaRPr>
          </a:p>
          <a:p>
            <a:pPr marL="0" marR="0" lvl="0" indent="0" algn="l" defTabSz="914400" rtl="0" eaLnBrk="1" fontAlgn="auto" latinLnBrk="0" hangingPunct="1">
              <a:lnSpc>
                <a:spcPct val="150%"/>
              </a:lnSpc>
              <a:spcBef>
                <a:spcPts val="0"/>
              </a:spcBef>
              <a:spcAft>
                <a:spcPts val="0"/>
              </a:spcAft>
              <a:buClrTx/>
              <a:buSzTx/>
              <a:buFontTx/>
              <a:buNone/>
              <a:tabLst/>
              <a:defRPr/>
            </a:pPr>
            <a:endParaRPr kumimoji="0" sz="18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endParaRPr>
          </a:p>
        </p:txBody>
      </p:sp>
      <p:sp>
        <p:nvSpPr>
          <p:cNvPr id="9" name="Google Shape;295;p15">
            <a:extLst>
              <a:ext uri="{FF2B5EF4-FFF2-40B4-BE49-F238E27FC236}">
                <a16:creationId xmlns:a16="http://schemas.microsoft.com/office/drawing/2014/main" id="{7877C155-3522-7D6B-1D3F-746247513F0B}"/>
              </a:ext>
            </a:extLst>
          </p:cNvPr>
          <p:cNvSpPr txBox="1"/>
          <p:nvPr/>
        </p:nvSpPr>
        <p:spPr>
          <a:xfrm>
            <a:off x="559020" y="2768514"/>
            <a:ext cx="4567500"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Sepio sheds light on items I couldn’t identify and now I can make better decisions; I can contextualize what a device is where I wouldn’t have had visibility otherwise.</a:t>
            </a:r>
          </a:p>
        </p:txBody>
      </p:sp>
      <p:pic>
        <p:nvPicPr>
          <p:cNvPr id="13" name="Google Shape;299;p15">
            <a:extLst>
              <a:ext uri="{FF2B5EF4-FFF2-40B4-BE49-F238E27FC236}">
                <a16:creationId xmlns:a16="http://schemas.microsoft.com/office/drawing/2014/main" id="{8594B404-D9E5-9761-79B7-067D80D4F380}"/>
              </a:ext>
            </a:extLst>
          </p:cNvPr>
          <p:cNvPicPr preferRelativeResize="0"/>
          <p:nvPr/>
        </p:nvPicPr>
        <p:blipFill rotWithShape="1">
          <a:blip r:embed="rId3">
            <a:alphaModFix/>
          </a:blip>
          <a:srcRect/>
          <a:stretch/>
        </p:blipFill>
        <p:spPr>
          <a:xfrm>
            <a:off x="6337830" y="3859275"/>
            <a:ext cx="109432" cy="109432"/>
          </a:xfrm>
          <a:prstGeom prst="rect">
            <a:avLst/>
          </a:prstGeom>
          <a:noFill/>
          <a:ln>
            <a:noFill/>
          </a:ln>
        </p:spPr>
      </p:pic>
      <p:pic>
        <p:nvPicPr>
          <p:cNvPr id="14" name="Google Shape;300;p15">
            <a:extLst>
              <a:ext uri="{FF2B5EF4-FFF2-40B4-BE49-F238E27FC236}">
                <a16:creationId xmlns:a16="http://schemas.microsoft.com/office/drawing/2014/main" id="{1C94D162-DB8D-ECB5-3490-AE0B7E034F23}"/>
              </a:ext>
            </a:extLst>
          </p:cNvPr>
          <p:cNvPicPr preferRelativeResize="0"/>
          <p:nvPr/>
        </p:nvPicPr>
        <p:blipFill rotWithShape="1">
          <a:blip r:embed="rId3">
            <a:alphaModFix/>
          </a:blip>
          <a:srcRect/>
          <a:stretch/>
        </p:blipFill>
        <p:spPr>
          <a:xfrm>
            <a:off x="6337830" y="2642650"/>
            <a:ext cx="109432" cy="109432"/>
          </a:xfrm>
          <a:prstGeom prst="rect">
            <a:avLst/>
          </a:prstGeom>
          <a:noFill/>
          <a:ln>
            <a:noFill/>
          </a:ln>
        </p:spPr>
      </p:pic>
      <p:pic>
        <p:nvPicPr>
          <p:cNvPr id="15" name="Google Shape;301;p15">
            <a:extLst>
              <a:ext uri="{FF2B5EF4-FFF2-40B4-BE49-F238E27FC236}">
                <a16:creationId xmlns:a16="http://schemas.microsoft.com/office/drawing/2014/main" id="{C0553F97-35DF-3111-D3FA-01242F437CC7}"/>
              </a:ext>
            </a:extLst>
          </p:cNvPr>
          <p:cNvPicPr preferRelativeResize="0"/>
          <p:nvPr/>
        </p:nvPicPr>
        <p:blipFill rotWithShape="1">
          <a:blip r:embed="rId3">
            <a:alphaModFix/>
          </a:blip>
          <a:srcRect/>
          <a:stretch/>
        </p:blipFill>
        <p:spPr>
          <a:xfrm>
            <a:off x="6337830" y="1827188"/>
            <a:ext cx="109432" cy="109432"/>
          </a:xfrm>
          <a:prstGeom prst="rect">
            <a:avLst/>
          </a:prstGeom>
          <a:noFill/>
          <a:ln>
            <a:noFill/>
          </a:ln>
        </p:spPr>
      </p:pic>
      <p:pic>
        <p:nvPicPr>
          <p:cNvPr id="16" name="Google Shape;302;p15">
            <a:extLst>
              <a:ext uri="{FF2B5EF4-FFF2-40B4-BE49-F238E27FC236}">
                <a16:creationId xmlns:a16="http://schemas.microsoft.com/office/drawing/2014/main" id="{057479AD-39F6-1528-E7E8-0513BF29A181}"/>
              </a:ext>
            </a:extLst>
          </p:cNvPr>
          <p:cNvPicPr preferRelativeResize="0"/>
          <p:nvPr/>
        </p:nvPicPr>
        <p:blipFill rotWithShape="1">
          <a:blip r:embed="rId3">
            <a:alphaModFix/>
          </a:blip>
          <a:srcRect/>
          <a:stretch/>
        </p:blipFill>
        <p:spPr>
          <a:xfrm>
            <a:off x="6337830" y="1011726"/>
            <a:ext cx="109432" cy="109432"/>
          </a:xfrm>
          <a:prstGeom prst="rect">
            <a:avLst/>
          </a:prstGeom>
          <a:noFill/>
          <a:ln>
            <a:noFill/>
          </a:ln>
        </p:spPr>
      </p:pic>
      <p:pic>
        <p:nvPicPr>
          <p:cNvPr id="18" name="Google Shape;304;p15">
            <a:extLst>
              <a:ext uri="{FF2B5EF4-FFF2-40B4-BE49-F238E27FC236}">
                <a16:creationId xmlns:a16="http://schemas.microsoft.com/office/drawing/2014/main" id="{C28FA689-D8F7-4719-8466-187D4FEFDAC4}"/>
              </a:ext>
            </a:extLst>
          </p:cNvPr>
          <p:cNvPicPr preferRelativeResize="0"/>
          <p:nvPr/>
        </p:nvPicPr>
        <p:blipFill rotWithShape="1">
          <a:blip r:embed="rId3">
            <a:alphaModFix/>
          </a:blip>
          <a:srcRect/>
          <a:stretch/>
        </p:blipFill>
        <p:spPr>
          <a:xfrm>
            <a:off x="6334582" y="4709267"/>
            <a:ext cx="109432" cy="109432"/>
          </a:xfrm>
          <a:prstGeom prst="rect">
            <a:avLst/>
          </a:prstGeom>
          <a:noFill/>
          <a:ln>
            <a:noFill/>
          </a:ln>
        </p:spPr>
      </p:pic>
      <p:pic>
        <p:nvPicPr>
          <p:cNvPr id="20" name="Graphic 19" descr="Open quotation mark outline">
            <a:extLst>
              <a:ext uri="{FF2B5EF4-FFF2-40B4-BE49-F238E27FC236}">
                <a16:creationId xmlns:a16="http://schemas.microsoft.com/office/drawing/2014/main" id="{A47227F5-D218-8B01-531F-9FE6A6D235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486" y="2423155"/>
            <a:ext cx="536666" cy="536666"/>
          </a:xfrm>
          <a:prstGeom prst="rect">
            <a:avLst/>
          </a:prstGeom>
        </p:spPr>
      </p:pic>
      <p:pic>
        <p:nvPicPr>
          <p:cNvPr id="21" name="Graphic 20" descr="Open quotation mark outline">
            <a:extLst>
              <a:ext uri="{FF2B5EF4-FFF2-40B4-BE49-F238E27FC236}">
                <a16:creationId xmlns:a16="http://schemas.microsoft.com/office/drawing/2014/main" id="{8F75D69E-8FC4-3E93-7EC3-CDF773487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680667" y="3913991"/>
            <a:ext cx="536666" cy="536666"/>
          </a:xfrm>
          <a:prstGeom prst="rect">
            <a:avLst/>
          </a:prstGeom>
        </p:spPr>
      </p:pic>
      <p:pic>
        <p:nvPicPr>
          <p:cNvPr id="2" name="Google Shape;259;p13" descr="Money outline">
            <a:extLst>
              <a:ext uri="{FF2B5EF4-FFF2-40B4-BE49-F238E27FC236}">
                <a16:creationId xmlns:a16="http://schemas.microsoft.com/office/drawing/2014/main" id="{839BEF05-1246-44F1-B20B-271991A37144}"/>
              </a:ext>
            </a:extLst>
          </p:cNvPr>
          <p:cNvPicPr preferRelativeResize="0"/>
          <p:nvPr/>
        </p:nvPicPr>
        <p:blipFill rotWithShape="1">
          <a:blip r:embed="rId6">
            <a:alphaModFix/>
          </a:blip>
          <a:srcRect/>
          <a:stretch/>
        </p:blipFill>
        <p:spPr>
          <a:xfrm>
            <a:off x="559020" y="747149"/>
            <a:ext cx="1269780" cy="1052040"/>
          </a:xfrm>
          <a:prstGeom prst="rect">
            <a:avLst/>
          </a:prstGeom>
          <a:noFill/>
          <a:ln>
            <a:noFill/>
          </a:ln>
        </p:spPr>
      </p:pic>
      <p:sp>
        <p:nvSpPr>
          <p:cNvPr id="3" name="Google Shape;256;p13">
            <a:extLst>
              <a:ext uri="{FF2B5EF4-FFF2-40B4-BE49-F238E27FC236}">
                <a16:creationId xmlns:a16="http://schemas.microsoft.com/office/drawing/2014/main" id="{44D218D2-CAF3-3D69-59EF-4F171FA2C5E1}"/>
              </a:ext>
            </a:extLst>
          </p:cNvPr>
          <p:cNvSpPr txBox="1"/>
          <p:nvPr/>
        </p:nvSpPr>
        <p:spPr>
          <a:xfrm>
            <a:off x="507870" y="4835997"/>
            <a:ext cx="4707598" cy="4680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1.111%"/>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Director of Network Architecture and Engineering,</a:t>
            </a:r>
            <a:endParaRPr kumimoji="0" sz="1100" b="0" i="0" u="none" strike="noStrike" kern="1200" cap="none" spc="0" normalizeH="0" baseline="0%" noProof="0" dirty="0">
              <a:ln>
                <a:noFill/>
              </a:ln>
              <a:solidFill>
                <a:srgbClr val="0A236D"/>
              </a:solidFill>
              <a:effectLst/>
              <a:uLnTx/>
              <a:uFillTx/>
              <a:latin typeface="Metropolis Medium" panose="00000600000000000000" pitchFamily="2" charset="0"/>
            </a:endParaRPr>
          </a:p>
          <a:p>
            <a:pPr marL="0" marR="0" lvl="0" indent="0" algn="l" defTabSz="914400" rtl="0" eaLnBrk="1" fontAlgn="auto" latinLnBrk="0" hangingPunct="1">
              <a:lnSpc>
                <a:spcPct val="111.111%"/>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Tier 1 Financial Institution</a:t>
            </a:r>
            <a:endParaRPr kumimoji="0" sz="1100" b="0" i="0" u="none" strike="noStrike" kern="1200" cap="none" spc="0" normalizeH="0" baseline="0%" noProof="0" dirty="0">
              <a:ln>
                <a:noFill/>
              </a:ln>
              <a:solidFill>
                <a:srgbClr val="0A236D"/>
              </a:solidFill>
              <a:effectLst/>
              <a:uLnTx/>
              <a:uFillTx/>
              <a:latin typeface="Metropolis Medium" panose="00000600000000000000" pitchFamily="2" charset="0"/>
            </a:endParaRPr>
          </a:p>
        </p:txBody>
      </p:sp>
      <p:pic>
        <p:nvPicPr>
          <p:cNvPr id="4" name="Google Shape;304;p15">
            <a:extLst>
              <a:ext uri="{FF2B5EF4-FFF2-40B4-BE49-F238E27FC236}">
                <a16:creationId xmlns:a16="http://schemas.microsoft.com/office/drawing/2014/main" id="{610E4C26-2BA8-A0AB-DAD8-0427E0EFC459}"/>
              </a:ext>
            </a:extLst>
          </p:cNvPr>
          <p:cNvPicPr preferRelativeResize="0"/>
          <p:nvPr/>
        </p:nvPicPr>
        <p:blipFill rotWithShape="1">
          <a:blip r:embed="rId3">
            <a:alphaModFix/>
          </a:blip>
          <a:srcRect/>
          <a:stretch/>
        </p:blipFill>
        <p:spPr>
          <a:xfrm>
            <a:off x="6334582" y="5516418"/>
            <a:ext cx="109432" cy="109432"/>
          </a:xfrm>
          <a:prstGeom prst="rect">
            <a:avLst/>
          </a:prstGeom>
          <a:noFill/>
          <a:ln>
            <a:noFill/>
          </a:ln>
        </p:spPr>
      </p:pic>
    </p:spTree>
    <p:extLst>
      <p:ext uri="{BB962C8B-B14F-4D97-AF65-F5344CB8AC3E}">
        <p14:creationId xmlns:p14="http://schemas.microsoft.com/office/powerpoint/2010/main" val="4085720964"/>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idx="4294967295"/>
          </p:nvPr>
        </p:nvSpPr>
        <p:spPr>
          <a:xfrm>
            <a:off x="573273" y="668212"/>
            <a:ext cx="9705966" cy="502061"/>
          </a:xfrm>
          <a:prstGeom prst="rect">
            <a:avLst/>
          </a:prstGeom>
        </p:spPr>
        <p:txBody>
          <a:bodyPr vert="horz" wrap="square" lIns="0" tIns="9525" rIns="0" bIns="0" rtlCol="0" anchor="ctr">
            <a:spAutoFit/>
          </a:bodyPr>
          <a:lstStyle/>
          <a:p>
            <a:pPr marL="9525">
              <a:lnSpc>
                <a:spcPct val="100%"/>
              </a:lnSpc>
              <a:spcBef>
                <a:spcPts val="75"/>
              </a:spcBef>
              <a:tabLst>
                <a:tab pos="1302067" algn="l"/>
              </a:tabLst>
            </a:pPr>
            <a:r>
              <a:rPr lang="en-US" sz="3200" dirty="0">
                <a:solidFill>
                  <a:srgbClr val="09226C"/>
                </a:solidFill>
                <a:latin typeface="Metropolis Extra Light" panose="00000300000000000000" pitchFamily="2" charset="0"/>
              </a:rPr>
              <a:t>Hardware attack tools are gaining popularity</a:t>
            </a:r>
            <a:endParaRPr sz="3200" dirty="0">
              <a:solidFill>
                <a:srgbClr val="09226C"/>
              </a:solidFill>
              <a:latin typeface="Metropolis Extra Light" panose="00000300000000000000" pitchFamily="2" charset="0"/>
            </a:endParaRPr>
          </a:p>
        </p:txBody>
      </p:sp>
      <p:sp>
        <p:nvSpPr>
          <p:cNvPr id="4" name="object 4"/>
          <p:cNvSpPr txBox="1"/>
          <p:nvPr/>
        </p:nvSpPr>
        <p:spPr>
          <a:xfrm>
            <a:off x="573273" y="1721332"/>
            <a:ext cx="4929188" cy="3653372"/>
          </a:xfrm>
          <a:prstGeom prst="rect">
            <a:avLst/>
          </a:prstGeom>
        </p:spPr>
        <p:txBody>
          <a:bodyPr vert="horz" wrap="square" lIns="0" tIns="9525" rIns="0" bIns="0" rtlCol="0">
            <a:spAutoFit/>
          </a:bodyPr>
          <a:lstStyle/>
          <a:p>
            <a:pPr marL="266700" marR="473393" lvl="0" indent="-257175" algn="l" defTabSz="914400" rtl="0" eaLnBrk="1" fontAlgn="auto" latinLnBrk="0" hangingPunct="1">
              <a:lnSpc>
                <a:spcPct val="150%"/>
              </a:lnSpc>
              <a:spcBef>
                <a:spcPts val="75"/>
              </a:spcBef>
              <a:spcAft>
                <a:spcPts val="1800"/>
              </a:spcAft>
              <a:buClrTx/>
              <a:buSzTx/>
              <a:buFontTx/>
              <a:buBlip>
                <a:blip r:embed="rId3">
                  <a:extLst>
                    <a:ext uri="{96DAC541-7B7A-43D3-8B79-37D633B846F1}">
                      <asvg:svgBlip xmlns:asvg="http://schemas.microsoft.com/office/drawing/2016/SVG/main" r:embed="rId4"/>
                    </a:ext>
                  </a:extLst>
                </a:blip>
              </a:buBlip>
              <a:tabLst/>
              <a:defRPr/>
            </a:pP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Every </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p</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hysical </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a</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sset is an exposure</a:t>
            </a:r>
            <a:endPar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endParaRPr>
          </a:p>
          <a:p>
            <a:pPr marL="266700" marR="473393" lvl="0" indent="-257175" algn="l" defTabSz="914400" rtl="0" eaLnBrk="1" fontAlgn="auto" latinLnBrk="0" hangingPunct="1">
              <a:lnSpc>
                <a:spcPct val="150%"/>
              </a:lnSpc>
              <a:spcBef>
                <a:spcPts val="75"/>
              </a:spcBef>
              <a:spcAft>
                <a:spcPts val="1800"/>
              </a:spcAft>
              <a:buClrTx/>
              <a:buSzTx/>
              <a:buFontTx/>
              <a:buBlip>
                <a:blip r:embed="rId3">
                  <a:extLst>
                    <a:ext uri="{96DAC541-7B7A-43D3-8B79-37D633B846F1}">
                      <asvg:svgBlip xmlns:asvg="http://schemas.microsoft.com/office/drawing/2016/SVG/main" r:embed="rId4"/>
                    </a:ext>
                  </a:extLst>
                </a:blip>
              </a:buBlip>
              <a:tabLst/>
              <a:defRPr/>
            </a:pP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Uncontrolled </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a</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ssets are an entry </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point</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 for  </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m</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alware/</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r</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ansomware</a:t>
            </a:r>
            <a:r>
              <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 p</a:t>
            </a: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rPr>
              <a:t>ayloads</a:t>
            </a:r>
            <a:endParaRPr kumimoji="0" lang="en-US"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n-cs"/>
            </a:endParaRPr>
          </a:p>
          <a:p>
            <a:pPr marL="266700" marR="473393" lvl="0" indent="-257175" algn="l" defTabSz="914400" rtl="0" eaLnBrk="1" fontAlgn="auto" latinLnBrk="0" hangingPunct="1">
              <a:lnSpc>
                <a:spcPct val="150%"/>
              </a:lnSpc>
              <a:spcBef>
                <a:spcPts val="75"/>
              </a:spcBef>
              <a:spcAft>
                <a:spcPts val="1800"/>
              </a:spcAft>
              <a:buClrTx/>
              <a:buSzTx/>
              <a:buFontTx/>
              <a:buBlip>
                <a:blip r:embed="rId3">
                  <a:extLst>
                    <a:ext uri="{96DAC541-7B7A-43D3-8B79-37D633B846F1}">
                      <asvg:svgBlip xmlns:asvg="http://schemas.microsoft.com/office/drawing/2016/SVG/main" r:embed="rId4"/>
                    </a:ext>
                  </a:extLst>
                </a:blip>
              </a:buBlip>
              <a:tabLst/>
              <a:defRPr/>
            </a:pP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a:rPr>
              <a:t>Uncontrolled</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lang="en-US"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a</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ssets</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are</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8" normalizeH="0" baseline="0%" noProof="0" dirty="0">
                <a:ln>
                  <a:noFill/>
                </a:ln>
                <a:solidFill>
                  <a:srgbClr val="09226C"/>
                </a:solidFill>
                <a:effectLst/>
                <a:uLnTx/>
                <a:uFillTx/>
                <a:latin typeface="Metropolis" panose="00000500000000000000" pitchFamily="2" charset="0"/>
                <a:ea typeface="+mn-ea"/>
                <a:cs typeface="Metropolis"/>
              </a:rPr>
              <a:t>an</a:t>
            </a:r>
            <a:r>
              <a:rPr kumimoji="0" sz="1600" b="0" i="0" u="none" strike="noStrike" kern="1200" cap="none" spc="-30"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exit</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door</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for</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23" normalizeH="0" baseline="0%" noProof="0" dirty="0">
                <a:ln>
                  <a:noFill/>
                </a:ln>
                <a:solidFill>
                  <a:srgbClr val="09226C"/>
                </a:solidFill>
                <a:effectLst/>
                <a:uLnTx/>
                <a:uFillTx/>
                <a:latin typeface="Metropolis" panose="00000500000000000000" pitchFamily="2" charset="0"/>
                <a:ea typeface="+mn-ea"/>
                <a:cs typeface="Metropolis"/>
              </a:rPr>
              <a:t>sensitive</a:t>
            </a:r>
            <a:r>
              <a:rPr kumimoji="0" sz="1600" b="0" i="0" u="none" strike="noStrike" kern="1200" cap="none" spc="-30"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data</a:t>
            </a:r>
            <a:r>
              <a:rPr kumimoji="0" lang="en-US"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 leakage</a:t>
            </a:r>
            <a:endParaRPr kumimoji="0" lang="en-US" sz="16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a:endParaRPr>
          </a:p>
          <a:p>
            <a:pPr marL="266700" marR="473393"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600" b="0" i="0" u="none" strike="noStrike" kern="1200" cap="none" spc="-19" normalizeH="0" baseline="0%" noProof="0" dirty="0">
                <a:ln>
                  <a:noFill/>
                </a:ln>
                <a:solidFill>
                  <a:srgbClr val="09226C"/>
                </a:solidFill>
                <a:effectLst/>
                <a:uLnTx/>
                <a:uFillTx/>
                <a:latin typeface="Metropolis" panose="00000500000000000000" pitchFamily="2" charset="0"/>
                <a:ea typeface="+mn-ea"/>
                <a:cs typeface="Metropolis"/>
              </a:rPr>
              <a:t>Uncontrolled</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lang="en-US"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a</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sset</a:t>
            </a:r>
            <a:r>
              <a:rPr kumimoji="0" sz="1600" b="0" i="0" u="none" strike="noStrike" kern="1200" cap="none" spc="-30" normalizeH="0" baseline="0%" noProof="0" dirty="0">
                <a:ln>
                  <a:noFill/>
                </a:ln>
                <a:solidFill>
                  <a:srgbClr val="09226C"/>
                </a:solidFill>
                <a:effectLst/>
                <a:uLnTx/>
                <a:uFillTx/>
                <a:latin typeface="Metropolis" panose="00000500000000000000" pitchFamily="2" charset="0"/>
                <a:ea typeface="+mn-ea"/>
                <a:cs typeface="Metropolis"/>
              </a:rPr>
              <a:t> </a:t>
            </a:r>
            <a:r>
              <a:rPr kumimoji="0" lang="en-US"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provide</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0" normalizeH="0" baseline="0%" noProof="0" dirty="0">
                <a:ln>
                  <a:noFill/>
                </a:ln>
                <a:solidFill>
                  <a:srgbClr val="09226C"/>
                </a:solidFill>
                <a:effectLst/>
                <a:uLnTx/>
                <a:uFillTx/>
                <a:latin typeface="Metropolis" panose="00000500000000000000" pitchFamily="2" charset="0"/>
                <a:ea typeface="+mn-ea"/>
                <a:cs typeface="Metropolis"/>
              </a:rPr>
              <a:t>a</a:t>
            </a:r>
            <a:r>
              <a:rPr kumimoji="0" sz="1600" b="0" i="0" u="none" strike="noStrike" kern="1200" cap="none" spc="-30"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permanent</a:t>
            </a:r>
            <a:r>
              <a:rPr kumimoji="0" sz="1600" b="0" i="0" u="none" strike="noStrike" kern="1200" cap="none" spc="-30"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foothold</a:t>
            </a:r>
            <a:r>
              <a:rPr kumimoji="0" sz="1600" b="0" i="0" u="none" strike="noStrike" kern="1200" cap="none" spc="-30" normalizeH="0" baseline="0%" noProof="0" dirty="0">
                <a:ln>
                  <a:noFill/>
                </a:ln>
                <a:solidFill>
                  <a:srgbClr val="09226C"/>
                </a:solidFill>
                <a:effectLst/>
                <a:uLnTx/>
                <a:uFillTx/>
                <a:latin typeface="Metropolis" panose="00000500000000000000" pitchFamily="2" charset="0"/>
                <a:ea typeface="+mn-ea"/>
                <a:cs typeface="Metropolis"/>
              </a:rPr>
              <a:t> </a:t>
            </a:r>
            <a:r>
              <a:rPr kumimoji="0" lang="en-US"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for</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42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threat actors </a:t>
            </a:r>
            <a:r>
              <a:rPr kumimoji="0" sz="1600" b="0" i="0" u="none" strike="noStrike" kern="1200" cap="none" spc="-8" normalizeH="0" baseline="0%" noProof="0" dirty="0">
                <a:ln>
                  <a:noFill/>
                </a:ln>
                <a:solidFill>
                  <a:srgbClr val="09226C"/>
                </a:solidFill>
                <a:effectLst/>
                <a:uLnTx/>
                <a:uFillTx/>
                <a:latin typeface="Metropolis" panose="00000500000000000000" pitchFamily="2" charset="0"/>
                <a:ea typeface="+mn-ea"/>
                <a:cs typeface="Metropolis"/>
              </a:rPr>
              <a:t>in </a:t>
            </a:r>
            <a:r>
              <a:rPr kumimoji="0"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the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organization: MiTM, Data </a:t>
            </a:r>
            <a:r>
              <a:rPr kumimoji="0" sz="1600" b="0" i="0" u="none" strike="noStrike" kern="1200" cap="none" spc="-11"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manipulation</a:t>
            </a:r>
            <a:r>
              <a:rPr kumimoji="0" sz="1600" b="0" i="0" u="none" strike="noStrike" kern="1200" cap="none" spc="-34" normalizeH="0" baseline="0%" noProof="0" dirty="0">
                <a:ln>
                  <a:noFill/>
                </a:ln>
                <a:solidFill>
                  <a:srgbClr val="09226C"/>
                </a:solidFill>
                <a:effectLst/>
                <a:uLnTx/>
                <a:uFillTx/>
                <a:latin typeface="Metropolis" panose="00000500000000000000" pitchFamily="2" charset="0"/>
                <a:ea typeface="+mn-ea"/>
                <a:cs typeface="Metropolis"/>
              </a:rPr>
              <a:t> </a:t>
            </a:r>
            <a:r>
              <a:rPr kumimoji="0" sz="1600" b="0" i="0" u="none" strike="noStrike" kern="1200" cap="none" spc="-15" normalizeH="0" baseline="0%" noProof="0" dirty="0">
                <a:ln>
                  <a:noFill/>
                </a:ln>
                <a:solidFill>
                  <a:srgbClr val="09226C"/>
                </a:solidFill>
                <a:effectLst/>
                <a:uLnTx/>
                <a:uFillTx/>
                <a:latin typeface="Metropolis" panose="00000500000000000000" pitchFamily="2" charset="0"/>
                <a:ea typeface="+mn-ea"/>
                <a:cs typeface="Metropolis"/>
              </a:rPr>
              <a:t>etc.</a:t>
            </a:r>
            <a:endParaRPr kumimoji="0" sz="1600" b="0" i="0" u="none" strike="noStrike" kern="1200" cap="none" spc="0" normalizeH="0" baseline="0%" noProof="0" dirty="0">
              <a:ln>
                <a:noFill/>
              </a:ln>
              <a:solidFill>
                <a:prstClr val="black"/>
              </a:solidFill>
              <a:effectLst/>
              <a:uLnTx/>
              <a:uFillTx/>
              <a:latin typeface="Metropolis" panose="00000500000000000000" pitchFamily="2" charset="0"/>
              <a:ea typeface="+mn-ea"/>
              <a:cs typeface="Metropolis"/>
            </a:endParaRPr>
          </a:p>
        </p:txBody>
      </p:sp>
      <p:pic>
        <p:nvPicPr>
          <p:cNvPr id="7" name="Picture 6">
            <a:extLst>
              <a:ext uri="{FF2B5EF4-FFF2-40B4-BE49-F238E27FC236}">
                <a16:creationId xmlns:a16="http://schemas.microsoft.com/office/drawing/2014/main" id="{DF260BA0-EFFC-29D5-7F38-AF5B0205CE1B}"/>
              </a:ext>
            </a:extLst>
          </p:cNvPr>
          <p:cNvPicPr>
            <a:picLocks noChangeAspect="1"/>
          </p:cNvPicPr>
          <p:nvPr/>
        </p:nvPicPr>
        <p:blipFill>
          <a:blip r:embed="rId5"/>
          <a:stretch>
            <a:fillRect/>
          </a:stretch>
        </p:blipFill>
        <p:spPr>
          <a:xfrm>
            <a:off x="6538439" y="1237583"/>
            <a:ext cx="4806880" cy="5184383"/>
          </a:xfrm>
          <a:prstGeom prst="rect">
            <a:avLst/>
          </a:prstGeom>
        </p:spPr>
      </p:pic>
    </p:spTree>
  </p:cSld>
  <p:clrMapOvr>
    <a:masterClrMapping/>
  </p:clrMapOvr>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Google Shape;203;p11">
            <a:extLst>
              <a:ext uri="{FF2B5EF4-FFF2-40B4-BE49-F238E27FC236}">
                <a16:creationId xmlns:a16="http://schemas.microsoft.com/office/drawing/2014/main" id="{2C02AC33-8D82-AE7E-C2A2-C2BDF29F2712}"/>
              </a:ext>
            </a:extLst>
          </p:cNvPr>
          <p:cNvSpPr txBox="1"/>
          <p:nvPr/>
        </p:nvSpPr>
        <p:spPr>
          <a:xfrm>
            <a:off x="605665" y="1377061"/>
            <a:ext cx="401048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Metropolis Medium" panose="00000600000000000000" pitchFamily="2" charset="0"/>
              </a:rPr>
              <a:t>SIEM/SOAR</a:t>
            </a:r>
            <a:endParaRPr kumimoji="0" sz="2000" b="1" i="0" u="none" strike="noStrike" kern="1200" cap="none" spc="0" normalizeH="0" baseline="0%" noProof="0" dirty="0">
              <a:ln>
                <a:noFill/>
              </a:ln>
              <a:solidFill>
                <a:srgbClr val="002060"/>
              </a:solidFill>
              <a:effectLst/>
              <a:uLnTx/>
              <a:uFillTx/>
              <a:latin typeface="Metropolis Medium" panose="00000600000000000000" pitchFamily="2" charset="0"/>
            </a:endParaRPr>
          </a:p>
        </p:txBody>
      </p:sp>
      <p:sp>
        <p:nvSpPr>
          <p:cNvPr id="7" name="Google Shape;204;p11">
            <a:extLst>
              <a:ext uri="{FF2B5EF4-FFF2-40B4-BE49-F238E27FC236}">
                <a16:creationId xmlns:a16="http://schemas.microsoft.com/office/drawing/2014/main" id="{D18CC642-98CD-CFD9-F474-3586A288ADE9}"/>
              </a:ext>
            </a:extLst>
          </p:cNvPr>
          <p:cNvSpPr txBox="1"/>
          <p:nvPr/>
        </p:nvSpPr>
        <p:spPr>
          <a:xfrm>
            <a:off x="6948883" y="1356307"/>
            <a:ext cx="3661966"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Metropolis Medium" panose="00000600000000000000" pitchFamily="2" charset="0"/>
              </a:rPr>
              <a:t>ITAM &amp; CMDB</a:t>
            </a:r>
            <a:endParaRPr kumimoji="0" sz="2000" b="1" i="0" u="none" strike="noStrike" kern="1200" cap="none" spc="0" normalizeH="0" baseline="0%" noProof="0" dirty="0">
              <a:ln>
                <a:noFill/>
              </a:ln>
              <a:solidFill>
                <a:srgbClr val="002060"/>
              </a:solidFill>
              <a:effectLst/>
              <a:uLnTx/>
              <a:uFillTx/>
              <a:latin typeface="Metropolis Medium" panose="00000600000000000000" pitchFamily="2" charset="0"/>
            </a:endParaRPr>
          </a:p>
        </p:txBody>
      </p:sp>
      <p:sp>
        <p:nvSpPr>
          <p:cNvPr id="8" name="Google Shape;205;p11">
            <a:extLst>
              <a:ext uri="{FF2B5EF4-FFF2-40B4-BE49-F238E27FC236}">
                <a16:creationId xmlns:a16="http://schemas.microsoft.com/office/drawing/2014/main" id="{44773382-3949-273D-CA86-E4DF714DAA70}"/>
              </a:ext>
            </a:extLst>
          </p:cNvPr>
          <p:cNvSpPr txBox="1"/>
          <p:nvPr/>
        </p:nvSpPr>
        <p:spPr>
          <a:xfrm>
            <a:off x="623194" y="4096697"/>
            <a:ext cx="350190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Metropolis Medium" panose="00000600000000000000" pitchFamily="2" charset="0"/>
              </a:rPr>
              <a:t>Security team</a:t>
            </a:r>
            <a:endParaRPr kumimoji="0" sz="2000" b="1" i="0" u="none" strike="noStrike" kern="1200" cap="none" spc="0" normalizeH="0" baseline="0%" noProof="0" dirty="0">
              <a:ln>
                <a:noFill/>
              </a:ln>
              <a:solidFill>
                <a:srgbClr val="002060"/>
              </a:solidFill>
              <a:effectLst/>
              <a:uLnTx/>
              <a:uFillTx/>
              <a:latin typeface="Metropolis Medium" panose="00000600000000000000" pitchFamily="2" charset="0"/>
            </a:endParaRPr>
          </a:p>
        </p:txBody>
      </p:sp>
      <p:sp>
        <p:nvSpPr>
          <p:cNvPr id="9" name="Google Shape;206;p11">
            <a:extLst>
              <a:ext uri="{FF2B5EF4-FFF2-40B4-BE49-F238E27FC236}">
                <a16:creationId xmlns:a16="http://schemas.microsoft.com/office/drawing/2014/main" id="{69F0D44C-4C2D-310F-9C02-8E61781ABB8F}"/>
              </a:ext>
            </a:extLst>
          </p:cNvPr>
          <p:cNvSpPr txBox="1"/>
          <p:nvPr/>
        </p:nvSpPr>
        <p:spPr>
          <a:xfrm>
            <a:off x="6909822" y="4096697"/>
            <a:ext cx="400335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Metropolis Medium" panose="00000600000000000000" pitchFamily="2" charset="0"/>
              </a:rPr>
              <a:t>CAASM</a:t>
            </a:r>
            <a:endParaRPr kumimoji="0" sz="2000" b="1" i="0" u="none" strike="noStrike" kern="1200" cap="none" spc="0" normalizeH="0" baseline="0%" noProof="0" dirty="0">
              <a:ln>
                <a:noFill/>
              </a:ln>
              <a:solidFill>
                <a:srgbClr val="002060"/>
              </a:solidFill>
              <a:effectLst/>
              <a:uLnTx/>
              <a:uFillTx/>
              <a:latin typeface="Metropolis Medium" panose="00000600000000000000" pitchFamily="2" charset="0"/>
            </a:endParaRPr>
          </a:p>
        </p:txBody>
      </p:sp>
      <p:sp>
        <p:nvSpPr>
          <p:cNvPr id="10" name="Google Shape;207;p11">
            <a:extLst>
              <a:ext uri="{FF2B5EF4-FFF2-40B4-BE49-F238E27FC236}">
                <a16:creationId xmlns:a16="http://schemas.microsoft.com/office/drawing/2014/main" id="{240A6CB4-C350-45ED-1911-936C68425457}"/>
              </a:ext>
            </a:extLst>
          </p:cNvPr>
          <p:cNvSpPr txBox="1"/>
          <p:nvPr/>
        </p:nvSpPr>
        <p:spPr>
          <a:xfrm>
            <a:off x="606714" y="1843449"/>
            <a:ext cx="4901400" cy="20569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Instant alerts when unwanted or rogue devices are connected, eliminating unnecessary noise</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Contextual information, </a:t>
            </a: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rPr>
              <a:t>i.e.,</a:t>
            </a: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 asset location, expedites response time to prevent crises</a:t>
            </a: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Publicly recognized asset vulnerability module (OSINT and </a:t>
            </a: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rPr>
              <a:t>proprietary) </a:t>
            </a: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for an immediate mitigation</a:t>
            </a: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p:txBody>
      </p:sp>
      <p:sp>
        <p:nvSpPr>
          <p:cNvPr id="11" name="Google Shape;208;p11">
            <a:extLst>
              <a:ext uri="{FF2B5EF4-FFF2-40B4-BE49-F238E27FC236}">
                <a16:creationId xmlns:a16="http://schemas.microsoft.com/office/drawing/2014/main" id="{1971C4C1-2095-A584-A52A-FC5FF4829E71}"/>
              </a:ext>
            </a:extLst>
          </p:cNvPr>
          <p:cNvSpPr txBox="1"/>
          <p:nvPr/>
        </p:nvSpPr>
        <p:spPr>
          <a:xfrm>
            <a:off x="645773" y="4569916"/>
            <a:ext cx="5541444" cy="20569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Understand what needs attention with actionable data</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Enforce organization policies and establ</a:t>
            </a: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rPr>
              <a:t>ish</a:t>
            </a: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 trust at the asset level</a:t>
            </a: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Greater ROI by radically improving the efficacy of existing tools</a:t>
            </a: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p:txBody>
      </p:sp>
      <p:sp>
        <p:nvSpPr>
          <p:cNvPr id="12" name="Google Shape;209;p11">
            <a:extLst>
              <a:ext uri="{FF2B5EF4-FFF2-40B4-BE49-F238E27FC236}">
                <a16:creationId xmlns:a16="http://schemas.microsoft.com/office/drawing/2014/main" id="{208F8D43-B01D-BAA1-F9B8-B0D1177E9C98}"/>
              </a:ext>
            </a:extLst>
          </p:cNvPr>
          <p:cNvSpPr txBox="1"/>
          <p:nvPr/>
        </p:nvSpPr>
        <p:spPr>
          <a:xfrm>
            <a:off x="517845" y="796978"/>
            <a:ext cx="8162606" cy="308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44.443%"/>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500000000000000" charset="0"/>
                <a:ea typeface="+mn-ea"/>
                <a:cs typeface="Calibri"/>
              </a:rPr>
              <a:t>Who benefits from our data?</a:t>
            </a:r>
            <a:endParaRPr kumimoji="0" sz="3200" b="0" i="0" u="none" strike="noStrike" kern="1200" cap="none" spc="0" normalizeH="0" baseline="0%" noProof="0" dirty="0">
              <a:ln>
                <a:noFill/>
              </a:ln>
              <a:solidFill>
                <a:srgbClr val="0A236D"/>
              </a:solidFill>
              <a:effectLst/>
              <a:uLnTx/>
              <a:uFillTx/>
              <a:latin typeface="Metropolis Extra Light" panose="00000500000000000000" charset="0"/>
              <a:ea typeface="+mn-ea"/>
              <a:cs typeface="Calibri"/>
            </a:endParaRPr>
          </a:p>
        </p:txBody>
      </p:sp>
      <p:sp>
        <p:nvSpPr>
          <p:cNvPr id="13" name="Google Shape;210;p11">
            <a:extLst>
              <a:ext uri="{FF2B5EF4-FFF2-40B4-BE49-F238E27FC236}">
                <a16:creationId xmlns:a16="http://schemas.microsoft.com/office/drawing/2014/main" id="{DFCDB902-6568-68A7-CF7A-9E770B370F36}"/>
              </a:ext>
            </a:extLst>
          </p:cNvPr>
          <p:cNvSpPr txBox="1"/>
          <p:nvPr/>
        </p:nvSpPr>
        <p:spPr>
          <a:xfrm>
            <a:off x="6948883" y="4630821"/>
            <a:ext cx="4622228" cy="18113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Augment existing data sources</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Validate security controls</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Remediate issues</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p:txBody>
      </p:sp>
      <p:pic>
        <p:nvPicPr>
          <p:cNvPr id="14" name="Google Shape;211;p11">
            <a:extLst>
              <a:ext uri="{FF2B5EF4-FFF2-40B4-BE49-F238E27FC236}">
                <a16:creationId xmlns:a16="http://schemas.microsoft.com/office/drawing/2014/main" id="{A086CBDB-1616-6B4E-EFF1-509F36A0CC63}"/>
              </a:ext>
            </a:extLst>
          </p:cNvPr>
          <p:cNvPicPr preferRelativeResize="0"/>
          <p:nvPr/>
        </p:nvPicPr>
        <p:blipFill rotWithShape="1">
          <a:blip r:embed="rId3">
            <a:alphaModFix/>
          </a:blip>
          <a:srcRect/>
          <a:stretch/>
        </p:blipFill>
        <p:spPr>
          <a:xfrm>
            <a:off x="6870764" y="1970002"/>
            <a:ext cx="78121" cy="78121"/>
          </a:xfrm>
          <a:prstGeom prst="rect">
            <a:avLst/>
          </a:prstGeom>
          <a:noFill/>
          <a:ln>
            <a:noFill/>
          </a:ln>
        </p:spPr>
      </p:pic>
      <p:pic>
        <p:nvPicPr>
          <p:cNvPr id="15" name="Google Shape;212;p11">
            <a:extLst>
              <a:ext uri="{FF2B5EF4-FFF2-40B4-BE49-F238E27FC236}">
                <a16:creationId xmlns:a16="http://schemas.microsoft.com/office/drawing/2014/main" id="{E475BED0-4E0B-3D68-2736-82C5F32D80C6}"/>
              </a:ext>
            </a:extLst>
          </p:cNvPr>
          <p:cNvPicPr preferRelativeResize="0"/>
          <p:nvPr/>
        </p:nvPicPr>
        <p:blipFill rotWithShape="1">
          <a:blip r:embed="rId3">
            <a:alphaModFix/>
          </a:blip>
          <a:srcRect/>
          <a:stretch/>
        </p:blipFill>
        <p:spPr>
          <a:xfrm>
            <a:off x="6873041" y="2708907"/>
            <a:ext cx="78121" cy="78121"/>
          </a:xfrm>
          <a:prstGeom prst="rect">
            <a:avLst/>
          </a:prstGeom>
          <a:noFill/>
          <a:ln>
            <a:noFill/>
          </a:ln>
        </p:spPr>
      </p:pic>
      <p:pic>
        <p:nvPicPr>
          <p:cNvPr id="16" name="Google Shape;213;p11">
            <a:extLst>
              <a:ext uri="{FF2B5EF4-FFF2-40B4-BE49-F238E27FC236}">
                <a16:creationId xmlns:a16="http://schemas.microsoft.com/office/drawing/2014/main" id="{71766809-4280-F9DE-FEBC-7C0048C96086}"/>
              </a:ext>
            </a:extLst>
          </p:cNvPr>
          <p:cNvPicPr preferRelativeResize="0"/>
          <p:nvPr/>
        </p:nvPicPr>
        <p:blipFill rotWithShape="1">
          <a:blip r:embed="rId3">
            <a:alphaModFix/>
          </a:blip>
          <a:srcRect/>
          <a:stretch/>
        </p:blipFill>
        <p:spPr>
          <a:xfrm>
            <a:off x="6870763" y="3190837"/>
            <a:ext cx="78121" cy="78121"/>
          </a:xfrm>
          <a:prstGeom prst="rect">
            <a:avLst/>
          </a:prstGeom>
          <a:noFill/>
          <a:ln>
            <a:noFill/>
          </a:ln>
        </p:spPr>
      </p:pic>
      <p:grpSp>
        <p:nvGrpSpPr>
          <p:cNvPr id="2" name="Group 1">
            <a:extLst>
              <a:ext uri="{FF2B5EF4-FFF2-40B4-BE49-F238E27FC236}">
                <a16:creationId xmlns:a16="http://schemas.microsoft.com/office/drawing/2014/main" id="{988F046A-412E-0E63-E5DE-FB7419238110}"/>
              </a:ext>
            </a:extLst>
          </p:cNvPr>
          <p:cNvGrpSpPr/>
          <p:nvPr/>
        </p:nvGrpSpPr>
        <p:grpSpPr>
          <a:xfrm>
            <a:off x="6870762" y="4735180"/>
            <a:ext cx="78121" cy="1058474"/>
            <a:chOff x="9161017" y="6219984"/>
            <a:chExt cx="104161" cy="1411299"/>
          </a:xfrm>
        </p:grpSpPr>
        <p:pic>
          <p:nvPicPr>
            <p:cNvPr id="17" name="Google Shape;214;p11">
              <a:extLst>
                <a:ext uri="{FF2B5EF4-FFF2-40B4-BE49-F238E27FC236}">
                  <a16:creationId xmlns:a16="http://schemas.microsoft.com/office/drawing/2014/main" id="{A4745FBC-A641-5DF6-E724-D7AE0B224C71}"/>
                </a:ext>
              </a:extLst>
            </p:cNvPr>
            <p:cNvPicPr preferRelativeResize="0"/>
            <p:nvPr/>
          </p:nvPicPr>
          <p:blipFill rotWithShape="1">
            <a:blip r:embed="rId3">
              <a:alphaModFix/>
            </a:blip>
            <a:srcRect/>
            <a:stretch/>
          </p:blipFill>
          <p:spPr>
            <a:xfrm>
              <a:off x="9161017" y="6219984"/>
              <a:ext cx="104161" cy="104161"/>
            </a:xfrm>
            <a:prstGeom prst="rect">
              <a:avLst/>
            </a:prstGeom>
            <a:noFill/>
            <a:ln>
              <a:noFill/>
            </a:ln>
          </p:spPr>
        </p:pic>
        <p:pic>
          <p:nvPicPr>
            <p:cNvPr id="18" name="Google Shape;215;p11">
              <a:extLst>
                <a:ext uri="{FF2B5EF4-FFF2-40B4-BE49-F238E27FC236}">
                  <a16:creationId xmlns:a16="http://schemas.microsoft.com/office/drawing/2014/main" id="{DCC45FF2-938C-A2C2-9364-30D72EDBBB86}"/>
                </a:ext>
              </a:extLst>
            </p:cNvPr>
            <p:cNvPicPr preferRelativeResize="0"/>
            <p:nvPr/>
          </p:nvPicPr>
          <p:blipFill rotWithShape="1">
            <a:blip r:embed="rId3">
              <a:alphaModFix/>
            </a:blip>
            <a:srcRect/>
            <a:stretch/>
          </p:blipFill>
          <p:spPr>
            <a:xfrm>
              <a:off x="9161017" y="6873553"/>
              <a:ext cx="104161" cy="104161"/>
            </a:xfrm>
            <a:prstGeom prst="rect">
              <a:avLst/>
            </a:prstGeom>
            <a:noFill/>
            <a:ln>
              <a:noFill/>
            </a:ln>
          </p:spPr>
        </p:pic>
        <p:pic>
          <p:nvPicPr>
            <p:cNvPr id="19" name="Google Shape;216;p11">
              <a:extLst>
                <a:ext uri="{FF2B5EF4-FFF2-40B4-BE49-F238E27FC236}">
                  <a16:creationId xmlns:a16="http://schemas.microsoft.com/office/drawing/2014/main" id="{D54F471F-4EA4-F34A-8AF4-DCC92796A454}"/>
                </a:ext>
              </a:extLst>
            </p:cNvPr>
            <p:cNvPicPr preferRelativeResize="0"/>
            <p:nvPr/>
          </p:nvPicPr>
          <p:blipFill rotWithShape="1">
            <a:blip r:embed="rId3">
              <a:alphaModFix/>
            </a:blip>
            <a:srcRect/>
            <a:stretch/>
          </p:blipFill>
          <p:spPr>
            <a:xfrm>
              <a:off x="9161017" y="7527122"/>
              <a:ext cx="104161" cy="104161"/>
            </a:xfrm>
            <a:prstGeom prst="rect">
              <a:avLst/>
            </a:prstGeom>
            <a:noFill/>
            <a:ln>
              <a:noFill/>
            </a:ln>
          </p:spPr>
        </p:pic>
      </p:grpSp>
      <p:pic>
        <p:nvPicPr>
          <p:cNvPr id="20" name="Google Shape;217;p11">
            <a:extLst>
              <a:ext uri="{FF2B5EF4-FFF2-40B4-BE49-F238E27FC236}">
                <a16:creationId xmlns:a16="http://schemas.microsoft.com/office/drawing/2014/main" id="{A4A6F559-5EF1-2171-8985-D718E96016D4}"/>
              </a:ext>
            </a:extLst>
          </p:cNvPr>
          <p:cNvPicPr preferRelativeResize="0"/>
          <p:nvPr/>
        </p:nvPicPr>
        <p:blipFill rotWithShape="1">
          <a:blip r:embed="rId3">
            <a:alphaModFix/>
          </a:blip>
          <a:srcRect/>
          <a:stretch/>
        </p:blipFill>
        <p:spPr>
          <a:xfrm>
            <a:off x="545076" y="1958050"/>
            <a:ext cx="78121" cy="78121"/>
          </a:xfrm>
          <a:prstGeom prst="rect">
            <a:avLst/>
          </a:prstGeom>
          <a:noFill/>
          <a:ln>
            <a:noFill/>
          </a:ln>
        </p:spPr>
      </p:pic>
      <p:pic>
        <p:nvPicPr>
          <p:cNvPr id="21" name="Google Shape;218;p11">
            <a:extLst>
              <a:ext uri="{FF2B5EF4-FFF2-40B4-BE49-F238E27FC236}">
                <a16:creationId xmlns:a16="http://schemas.microsoft.com/office/drawing/2014/main" id="{A1F1C3EA-4F21-8C62-9C7C-4604FD47C15E}"/>
              </a:ext>
            </a:extLst>
          </p:cNvPr>
          <p:cNvPicPr preferRelativeResize="0"/>
          <p:nvPr/>
        </p:nvPicPr>
        <p:blipFill rotWithShape="1">
          <a:blip r:embed="rId3">
            <a:alphaModFix/>
          </a:blip>
          <a:srcRect/>
          <a:stretch/>
        </p:blipFill>
        <p:spPr>
          <a:xfrm>
            <a:off x="545073" y="2701137"/>
            <a:ext cx="78121" cy="78121"/>
          </a:xfrm>
          <a:prstGeom prst="rect">
            <a:avLst/>
          </a:prstGeom>
          <a:noFill/>
          <a:ln>
            <a:noFill/>
          </a:ln>
        </p:spPr>
      </p:pic>
      <p:pic>
        <p:nvPicPr>
          <p:cNvPr id="22" name="Google Shape;219;p11">
            <a:extLst>
              <a:ext uri="{FF2B5EF4-FFF2-40B4-BE49-F238E27FC236}">
                <a16:creationId xmlns:a16="http://schemas.microsoft.com/office/drawing/2014/main" id="{A5EB4D16-1F36-23BB-606F-5C482F0F8901}"/>
              </a:ext>
            </a:extLst>
          </p:cNvPr>
          <p:cNvPicPr preferRelativeResize="0"/>
          <p:nvPr/>
        </p:nvPicPr>
        <p:blipFill rotWithShape="1">
          <a:blip r:embed="rId3">
            <a:alphaModFix/>
          </a:blip>
          <a:srcRect/>
          <a:stretch/>
        </p:blipFill>
        <p:spPr>
          <a:xfrm>
            <a:off x="545073" y="3429450"/>
            <a:ext cx="78121" cy="78121"/>
          </a:xfrm>
          <a:prstGeom prst="rect">
            <a:avLst/>
          </a:prstGeom>
          <a:noFill/>
          <a:ln>
            <a:noFill/>
          </a:ln>
        </p:spPr>
      </p:pic>
      <p:pic>
        <p:nvPicPr>
          <p:cNvPr id="23" name="Google Shape;220;p11">
            <a:extLst>
              <a:ext uri="{FF2B5EF4-FFF2-40B4-BE49-F238E27FC236}">
                <a16:creationId xmlns:a16="http://schemas.microsoft.com/office/drawing/2014/main" id="{D12E989C-9F28-888B-5E16-1528F5DADC27}"/>
              </a:ext>
            </a:extLst>
          </p:cNvPr>
          <p:cNvPicPr preferRelativeResize="0"/>
          <p:nvPr/>
        </p:nvPicPr>
        <p:blipFill rotWithShape="1">
          <a:blip r:embed="rId3">
            <a:alphaModFix/>
          </a:blip>
          <a:srcRect/>
          <a:stretch/>
        </p:blipFill>
        <p:spPr>
          <a:xfrm>
            <a:off x="567651" y="4696120"/>
            <a:ext cx="78121" cy="78121"/>
          </a:xfrm>
          <a:prstGeom prst="rect">
            <a:avLst/>
          </a:prstGeom>
          <a:noFill/>
          <a:ln>
            <a:noFill/>
          </a:ln>
        </p:spPr>
      </p:pic>
      <p:pic>
        <p:nvPicPr>
          <p:cNvPr id="24" name="Google Shape;221;p11">
            <a:extLst>
              <a:ext uri="{FF2B5EF4-FFF2-40B4-BE49-F238E27FC236}">
                <a16:creationId xmlns:a16="http://schemas.microsoft.com/office/drawing/2014/main" id="{9B32312B-601F-4E37-16C4-05D81F4C1447}"/>
              </a:ext>
            </a:extLst>
          </p:cNvPr>
          <p:cNvPicPr preferRelativeResize="0"/>
          <p:nvPr/>
        </p:nvPicPr>
        <p:blipFill rotWithShape="1">
          <a:blip r:embed="rId3">
            <a:alphaModFix/>
          </a:blip>
          <a:srcRect/>
          <a:stretch/>
        </p:blipFill>
        <p:spPr>
          <a:xfrm>
            <a:off x="566605" y="5181828"/>
            <a:ext cx="78121" cy="78121"/>
          </a:xfrm>
          <a:prstGeom prst="rect">
            <a:avLst/>
          </a:prstGeom>
          <a:noFill/>
          <a:ln>
            <a:noFill/>
          </a:ln>
        </p:spPr>
      </p:pic>
      <p:pic>
        <p:nvPicPr>
          <p:cNvPr id="25" name="Google Shape;222;p11">
            <a:extLst>
              <a:ext uri="{FF2B5EF4-FFF2-40B4-BE49-F238E27FC236}">
                <a16:creationId xmlns:a16="http://schemas.microsoft.com/office/drawing/2014/main" id="{672E9AF4-1289-519D-BDFB-07E2FEE15E1F}"/>
              </a:ext>
            </a:extLst>
          </p:cNvPr>
          <p:cNvPicPr preferRelativeResize="0"/>
          <p:nvPr/>
        </p:nvPicPr>
        <p:blipFill rotWithShape="1">
          <a:blip r:embed="rId3">
            <a:alphaModFix/>
          </a:blip>
          <a:srcRect/>
          <a:stretch/>
        </p:blipFill>
        <p:spPr>
          <a:xfrm>
            <a:off x="566605" y="5920442"/>
            <a:ext cx="78121" cy="78121"/>
          </a:xfrm>
          <a:prstGeom prst="rect">
            <a:avLst/>
          </a:prstGeom>
          <a:noFill/>
          <a:ln>
            <a:noFill/>
          </a:ln>
        </p:spPr>
      </p:pic>
      <p:sp>
        <p:nvSpPr>
          <p:cNvPr id="27" name="Google Shape;224;p11">
            <a:extLst>
              <a:ext uri="{FF2B5EF4-FFF2-40B4-BE49-F238E27FC236}">
                <a16:creationId xmlns:a16="http://schemas.microsoft.com/office/drawing/2014/main" id="{D5937CE3-CAA3-BAD2-75E6-0A017CA4CEF8}"/>
              </a:ext>
            </a:extLst>
          </p:cNvPr>
          <p:cNvSpPr txBox="1"/>
          <p:nvPr/>
        </p:nvSpPr>
        <p:spPr>
          <a:xfrm>
            <a:off x="6948883" y="1849105"/>
            <a:ext cx="4622227" cy="18113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Reduce complexity with a consolidated source of asset visibility across all environments</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Reduce hardware clutter</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 </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rPr>
              <a:t>Ensure operational efficiency of assets</a:t>
            </a:r>
            <a:endParaRPr kumimoji="0" sz="18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endParaRPr>
          </a:p>
          <a:p>
            <a:pPr marL="0" marR="0" lvl="0" indent="0" algn="l" defTabSz="914400" rtl="0" eaLnBrk="1" fontAlgn="auto" latinLnBrk="0" hangingPunct="1">
              <a:lnSpc>
                <a:spcPct val="114.285%"/>
              </a:lnSpc>
              <a:spcBef>
                <a:spcPts val="0"/>
              </a:spcBef>
              <a:spcAft>
                <a:spcPts val="0"/>
              </a:spcAft>
              <a:buClrTx/>
              <a:buSzTx/>
              <a:buFontTx/>
              <a:buNone/>
              <a:tabLst/>
              <a:defRPr/>
            </a:pPr>
            <a:endParaRPr kumimoji="0" sz="1400" b="0" i="0" u="none" strike="noStrike" kern="1200" cap="none" spc="0" normalizeH="0" baseline="0%" noProof="0" dirty="0">
              <a:ln>
                <a:noFill/>
              </a:ln>
              <a:solidFill>
                <a:srgbClr val="002060"/>
              </a:solidFill>
              <a:effectLst/>
              <a:uLnTx/>
              <a:uFillTx/>
              <a:latin typeface="Metropolis Medium" panose="00000600000000000000" pitchFamily="2" charset="0"/>
              <a:ea typeface="+mn-ea"/>
              <a:cs typeface="+mn-cs"/>
              <a:sym typeface="Arial"/>
            </a:endParaRPr>
          </a:p>
        </p:txBody>
      </p:sp>
    </p:spTree>
    <p:extLst>
      <p:ext uri="{BB962C8B-B14F-4D97-AF65-F5344CB8AC3E}">
        <p14:creationId xmlns:p14="http://schemas.microsoft.com/office/powerpoint/2010/main" val="3503306071"/>
      </p:ext>
    </p:extLst>
  </p:cSld>
  <p:clrMapOvr>
    <a:masterClrMapping/>
  </p:clrMapOvr>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521621" y="2505081"/>
            <a:ext cx="11148757" cy="923920"/>
          </a:xfrm>
          <a:prstGeom prst="rect">
            <a:avLst/>
          </a:prstGeom>
        </p:spPr>
        <p:txBody>
          <a:bodyPr/>
          <a:lstStyle/>
          <a:p>
            <a:pPr marL="0" indent="0" algn="ctr">
              <a:buClr>
                <a:srgbClr val="23B589"/>
              </a:buClr>
              <a:buNone/>
            </a:pPr>
            <a:r>
              <a:rPr lang="en-US" sz="4500" dirty="0">
                <a:solidFill>
                  <a:srgbClr val="0C385A"/>
                </a:solidFill>
                <a:latin typeface="Metropolis Semi Bold"/>
              </a:rPr>
              <a:t>Architecture and Deployment aspects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
              </a:lnSpc>
              <a:spcBef>
                <a:spcPts val="1000"/>
              </a:spcBef>
              <a:buClr>
                <a:srgbClr val="29B679"/>
              </a:buClr>
              <a:buSzPct val="15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endParaRPr kumimoji="0" lang="en-US" sz="4000" b="1" i="0" u="none" strike="noStrike" kern="1200" cap="none" spc="0" normalizeH="0" baseline="0%" noProof="0" dirty="0">
              <a:ln>
                <a:noFill/>
              </a:ln>
              <a:solidFill>
                <a:srgbClr val="0C385A"/>
              </a:solidFill>
              <a:effectLst/>
              <a:uLnTx/>
              <a:uFillTx/>
              <a:latin typeface="Metropolis Semi Bold"/>
              <a:ea typeface="+mn-ea"/>
              <a:cs typeface="+mn-cs"/>
            </a:endParaRPr>
          </a:p>
        </p:txBody>
      </p:sp>
    </p:spTree>
    <p:extLst>
      <p:ext uri="{BB962C8B-B14F-4D97-AF65-F5344CB8AC3E}">
        <p14:creationId xmlns:p14="http://schemas.microsoft.com/office/powerpoint/2010/main" val="1218255348"/>
      </p:ext>
    </p:extLst>
  </p:cSld>
  <p:clrMapOvr>
    <a:masterClrMapping/>
  </p:clrMapOvr>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03A14CE-8DD0-802D-FB39-417197C38465}"/>
              </a:ext>
            </a:extLst>
          </p:cNvPr>
          <p:cNvSpPr/>
          <p:nvPr/>
        </p:nvSpPr>
        <p:spPr>
          <a:xfrm>
            <a:off x="1685926" y="4412163"/>
            <a:ext cx="2581275" cy="1817768"/>
          </a:xfrm>
          <a:prstGeom prst="roundRect">
            <a:avLst/>
          </a:prstGeom>
          <a:solidFill>
            <a:srgbClr val="F35335"/>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4EFCDE65-17CA-189D-F837-DDAEF465600E}"/>
              </a:ext>
            </a:extLst>
          </p:cNvPr>
          <p:cNvGrpSpPr/>
          <p:nvPr/>
        </p:nvGrpSpPr>
        <p:grpSpPr>
          <a:xfrm>
            <a:off x="1095447" y="1207633"/>
            <a:ext cx="9378524" cy="5054474"/>
            <a:chOff x="1460596" y="1610177"/>
            <a:chExt cx="12504698" cy="6739298"/>
          </a:xfrm>
        </p:grpSpPr>
        <p:sp>
          <p:nvSpPr>
            <p:cNvPr id="14" name="object 4">
              <a:extLst>
                <a:ext uri="{FF2B5EF4-FFF2-40B4-BE49-F238E27FC236}">
                  <a16:creationId xmlns:a16="http://schemas.microsoft.com/office/drawing/2014/main" id="{ACF871B3-942A-A210-C82E-30588D68CC0E}"/>
                </a:ext>
              </a:extLst>
            </p:cNvPr>
            <p:cNvSpPr/>
            <p:nvPr/>
          </p:nvSpPr>
          <p:spPr>
            <a:xfrm>
              <a:off x="5101694" y="4044920"/>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5" name="object 5">
              <a:extLst>
                <a:ext uri="{FF2B5EF4-FFF2-40B4-BE49-F238E27FC236}">
                  <a16:creationId xmlns:a16="http://schemas.microsoft.com/office/drawing/2014/main" id="{BEE8B1F1-37B2-8C06-2FB1-CA66BED41B8F}"/>
                </a:ext>
              </a:extLst>
            </p:cNvPr>
            <p:cNvSpPr/>
            <p:nvPr/>
          </p:nvSpPr>
          <p:spPr>
            <a:xfrm>
              <a:off x="5197533" y="3150281"/>
              <a:ext cx="5765800" cy="894715"/>
            </a:xfrm>
            <a:custGeom>
              <a:avLst/>
              <a:gdLst/>
              <a:ahLst/>
              <a:cxnLst/>
              <a:rect l="l" t="t" r="r" b="b"/>
              <a:pathLst>
                <a:path w="5765800" h="894714">
                  <a:moveTo>
                    <a:pt x="0" y="894638"/>
                  </a:moveTo>
                  <a:lnTo>
                    <a:pt x="1687677" y="894638"/>
                  </a:lnTo>
                  <a:lnTo>
                    <a:pt x="1735782" y="888174"/>
                  </a:lnTo>
                  <a:lnTo>
                    <a:pt x="1779009" y="869930"/>
                  </a:lnTo>
                  <a:lnTo>
                    <a:pt x="1815634" y="841632"/>
                  </a:lnTo>
                  <a:lnTo>
                    <a:pt x="1843931" y="805005"/>
                  </a:lnTo>
                  <a:lnTo>
                    <a:pt x="1862175" y="761773"/>
                  </a:lnTo>
                  <a:lnTo>
                    <a:pt x="1868639" y="713663"/>
                  </a:lnTo>
                  <a:lnTo>
                    <a:pt x="1868639" y="180975"/>
                  </a:lnTo>
                  <a:lnTo>
                    <a:pt x="1875104" y="132864"/>
                  </a:lnTo>
                  <a:lnTo>
                    <a:pt x="1893347" y="89633"/>
                  </a:lnTo>
                  <a:lnTo>
                    <a:pt x="1921644" y="53006"/>
                  </a:lnTo>
                  <a:lnTo>
                    <a:pt x="1958269" y="24708"/>
                  </a:lnTo>
                  <a:lnTo>
                    <a:pt x="2001497" y="6464"/>
                  </a:lnTo>
                  <a:lnTo>
                    <a:pt x="2049602" y="0"/>
                  </a:lnTo>
                  <a:lnTo>
                    <a:pt x="5765647" y="0"/>
                  </a:lnTo>
                </a:path>
              </a:pathLst>
            </a:custGeom>
            <a:ln w="25399">
              <a:solidFill>
                <a:srgbClr val="EF5336"/>
              </a:solidFill>
              <a:prstDash val="dash"/>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6" name="object 6">
              <a:extLst>
                <a:ext uri="{FF2B5EF4-FFF2-40B4-BE49-F238E27FC236}">
                  <a16:creationId xmlns:a16="http://schemas.microsoft.com/office/drawing/2014/main" id="{C8BE4F38-C6F9-87B4-4EA7-46FEB9B68DCB}"/>
                </a:ext>
              </a:extLst>
            </p:cNvPr>
            <p:cNvSpPr/>
            <p:nvPr/>
          </p:nvSpPr>
          <p:spPr>
            <a:xfrm>
              <a:off x="10995225" y="3150283"/>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7" name="object 7">
              <a:extLst>
                <a:ext uri="{FF2B5EF4-FFF2-40B4-BE49-F238E27FC236}">
                  <a16:creationId xmlns:a16="http://schemas.microsoft.com/office/drawing/2014/main" id="{3CFB8900-4D21-1491-55EA-4FE98BFAE556}"/>
                </a:ext>
              </a:extLst>
            </p:cNvPr>
            <p:cNvSpPr/>
            <p:nvPr/>
          </p:nvSpPr>
          <p:spPr>
            <a:xfrm>
              <a:off x="5101694" y="4766166"/>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8" name="object 8">
              <a:extLst>
                <a:ext uri="{FF2B5EF4-FFF2-40B4-BE49-F238E27FC236}">
                  <a16:creationId xmlns:a16="http://schemas.microsoft.com/office/drawing/2014/main" id="{954C19BF-1A8F-CF17-80E7-03FBB6A1D558}"/>
                </a:ext>
              </a:extLst>
            </p:cNvPr>
            <p:cNvSpPr/>
            <p:nvPr/>
          </p:nvSpPr>
          <p:spPr>
            <a:xfrm>
              <a:off x="5197533" y="4766166"/>
              <a:ext cx="5765800" cy="894715"/>
            </a:xfrm>
            <a:custGeom>
              <a:avLst/>
              <a:gdLst/>
              <a:ahLst/>
              <a:cxnLst/>
              <a:rect l="l" t="t" r="r" b="b"/>
              <a:pathLst>
                <a:path w="5765800" h="894714">
                  <a:moveTo>
                    <a:pt x="0" y="0"/>
                  </a:moveTo>
                  <a:lnTo>
                    <a:pt x="1687677" y="0"/>
                  </a:lnTo>
                  <a:lnTo>
                    <a:pt x="1735782" y="6464"/>
                  </a:lnTo>
                  <a:lnTo>
                    <a:pt x="1779009" y="24708"/>
                  </a:lnTo>
                  <a:lnTo>
                    <a:pt x="1815634" y="53006"/>
                  </a:lnTo>
                  <a:lnTo>
                    <a:pt x="1843931" y="89633"/>
                  </a:lnTo>
                  <a:lnTo>
                    <a:pt x="1862175" y="132864"/>
                  </a:lnTo>
                  <a:lnTo>
                    <a:pt x="1868639" y="180975"/>
                  </a:lnTo>
                  <a:lnTo>
                    <a:pt x="1868639" y="713663"/>
                  </a:lnTo>
                  <a:lnTo>
                    <a:pt x="1875104" y="761773"/>
                  </a:lnTo>
                  <a:lnTo>
                    <a:pt x="1893347" y="805005"/>
                  </a:lnTo>
                  <a:lnTo>
                    <a:pt x="1921644" y="841632"/>
                  </a:lnTo>
                  <a:lnTo>
                    <a:pt x="1958269" y="869930"/>
                  </a:lnTo>
                  <a:lnTo>
                    <a:pt x="2001497" y="888174"/>
                  </a:lnTo>
                  <a:lnTo>
                    <a:pt x="2049602" y="894638"/>
                  </a:lnTo>
                  <a:lnTo>
                    <a:pt x="5765647" y="894638"/>
                  </a:lnTo>
                </a:path>
              </a:pathLst>
            </a:custGeom>
            <a:ln w="25399">
              <a:solidFill>
                <a:srgbClr val="EF5336"/>
              </a:solidFill>
              <a:prstDash val="dash"/>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9" name="object 9">
              <a:extLst>
                <a:ext uri="{FF2B5EF4-FFF2-40B4-BE49-F238E27FC236}">
                  <a16:creationId xmlns:a16="http://schemas.microsoft.com/office/drawing/2014/main" id="{9EE087B1-FA08-29B7-CAFB-CAD4E9E6BBF9}"/>
                </a:ext>
              </a:extLst>
            </p:cNvPr>
            <p:cNvSpPr/>
            <p:nvPr/>
          </p:nvSpPr>
          <p:spPr>
            <a:xfrm>
              <a:off x="10995225" y="5660802"/>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0" name="object 11">
              <a:extLst>
                <a:ext uri="{FF2B5EF4-FFF2-40B4-BE49-F238E27FC236}">
                  <a16:creationId xmlns:a16="http://schemas.microsoft.com/office/drawing/2014/main" id="{55434AD9-FC95-4E6F-0CA1-47DF3A87F457}"/>
                </a:ext>
              </a:extLst>
            </p:cNvPr>
            <p:cNvSpPr txBox="1"/>
            <p:nvPr/>
          </p:nvSpPr>
          <p:spPr>
            <a:xfrm>
              <a:off x="11714219" y="3382613"/>
              <a:ext cx="2251075" cy="2000889"/>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200" b="1" i="0" u="none" strike="noStrike" kern="1200" cap="none" spc="-23" normalizeH="0" baseline="0%" noProof="0" dirty="0">
                  <a:ln>
                    <a:noFill/>
                  </a:ln>
                  <a:solidFill>
                    <a:srgbClr val="0A236D"/>
                  </a:solidFill>
                  <a:effectLst/>
                  <a:uLnTx/>
                  <a:uFillTx/>
                  <a:latin typeface="Metropolis Medium" panose="00000600000000000000" pitchFamily="2" charset="0"/>
                  <a:cs typeface="Metropolis Semi Bold"/>
                </a:rPr>
                <a:t>Discover</a:t>
              </a:r>
              <a:r>
                <a:rPr kumimoji="0" sz="1200" b="1" i="0" u="none" strike="noStrike" kern="1200" cap="none" spc="-53" normalizeH="0" baseline="0%" noProof="0" dirty="0">
                  <a:ln>
                    <a:noFill/>
                  </a:ln>
                  <a:solidFill>
                    <a:srgbClr val="0A236D"/>
                  </a:solidFill>
                  <a:effectLst/>
                  <a:uLnTx/>
                  <a:uFillTx/>
                  <a:latin typeface="Metropolis Medium" panose="00000600000000000000" pitchFamily="2" charset="0"/>
                  <a:cs typeface="Metropolis Semi Bold"/>
                </a:rPr>
                <a:t> </a:t>
              </a:r>
              <a:r>
                <a:rPr kumimoji="0" sz="1200" b="1" i="0" u="none" strike="noStrike" kern="1200" cap="none" spc="0" normalizeH="0" baseline="0%" noProof="0" dirty="0">
                  <a:ln>
                    <a:noFill/>
                  </a:ln>
                  <a:solidFill>
                    <a:srgbClr val="0A236D"/>
                  </a:solidFill>
                  <a:effectLst/>
                  <a:uLnTx/>
                  <a:uFillTx/>
                  <a:latin typeface="Metropolis Medium" panose="00000600000000000000" pitchFamily="2" charset="0"/>
                  <a:cs typeface="Metropolis Semi Bold"/>
                </a:rPr>
                <a:t>&amp;</a:t>
              </a:r>
              <a:r>
                <a:rPr kumimoji="0" sz="1200" b="1" i="0" u="none" strike="noStrike" kern="1200" cap="none" spc="-49" normalizeH="0" baseline="0%" noProof="0" dirty="0">
                  <a:ln>
                    <a:noFill/>
                  </a:ln>
                  <a:solidFill>
                    <a:srgbClr val="0A236D"/>
                  </a:solidFill>
                  <a:effectLst/>
                  <a:uLnTx/>
                  <a:uFillTx/>
                  <a:latin typeface="Metropolis Medium" panose="00000600000000000000" pitchFamily="2" charset="0"/>
                  <a:cs typeface="Metropolis Semi Bold"/>
                </a:rPr>
                <a:t> </a:t>
              </a:r>
              <a:r>
                <a:rPr kumimoji="0" sz="1200" b="1" i="0" u="none" strike="noStrike" kern="1200" cap="none" spc="-15" normalizeH="0" baseline="0%" noProof="0" dirty="0">
                  <a:ln>
                    <a:noFill/>
                  </a:ln>
                  <a:solidFill>
                    <a:srgbClr val="0A236D"/>
                  </a:solidFill>
                  <a:effectLst/>
                  <a:uLnTx/>
                  <a:uFillTx/>
                  <a:latin typeface="Metropolis Medium" panose="00000600000000000000" pitchFamily="2" charset="0"/>
                  <a:cs typeface="Metropolis Semi Bold"/>
                </a:rPr>
                <a:t>Mitigate</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Semi Bold"/>
              </a:endParaRPr>
            </a:p>
            <a:p>
              <a:pPr marL="200025" marR="3810" lvl="0" indent="0" algn="l" defTabSz="914400" rtl="0" eaLnBrk="1" fontAlgn="auto" latinLnBrk="0" hangingPunct="1">
                <a:lnSpc>
                  <a:spcPct val="177.1%"/>
                </a:lnSpc>
                <a:spcBef>
                  <a:spcPts val="0"/>
                </a:spcBef>
                <a:spcAft>
                  <a:spcPts val="0"/>
                </a:spcAft>
                <a:buClrTx/>
                <a:buSzTx/>
                <a:buFontTx/>
                <a:buNone/>
                <a:tabLst/>
                <a:defRPr/>
              </a:pPr>
              <a:r>
                <a:rPr kumimoji="0" sz="1200" b="0" i="0" u="none" strike="noStrike" kern="1200" cap="none" spc="-11" normalizeH="0" baseline="0%" noProof="0" dirty="0">
                  <a:ln>
                    <a:noFill/>
                  </a:ln>
                  <a:solidFill>
                    <a:srgbClr val="0A236D"/>
                  </a:solidFill>
                  <a:effectLst/>
                  <a:uLnTx/>
                  <a:uFillTx/>
                  <a:latin typeface="Metropolis Medium" panose="00000600000000000000" pitchFamily="2" charset="0"/>
                  <a:cs typeface="Metropolis"/>
                </a:rPr>
                <a:t>All</a:t>
              </a:r>
              <a:r>
                <a:rPr kumimoji="0" sz="1200" b="0" i="0" u="none" strike="noStrike" kern="1200" cap="none" spc="-60"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connected</a:t>
              </a:r>
              <a:r>
                <a:rPr kumimoji="0" sz="1200" b="0" i="0" u="none" strike="noStrike" kern="1200" cap="none" spc="-56"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assets </a:t>
              </a:r>
              <a:r>
                <a:rPr kumimoji="0" sz="1200" b="0" i="0" u="none" strike="noStrike" kern="1200" cap="none" spc="-338"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Asset vulnerabilities </a:t>
              </a:r>
              <a:r>
                <a:rPr kumimoji="0" sz="1200" b="0" i="0" u="none" strike="noStrike" kern="1200" cap="none" spc="-11"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9" normalizeH="0" baseline="0%" noProof="0" dirty="0">
                  <a:ln>
                    <a:noFill/>
                  </a:ln>
                  <a:solidFill>
                    <a:srgbClr val="0A236D"/>
                  </a:solidFill>
                  <a:effectLst/>
                  <a:uLnTx/>
                  <a:uFillTx/>
                  <a:latin typeface="Metropolis Medium" panose="00000600000000000000" pitchFamily="2" charset="0"/>
                  <a:cs typeface="Metropolis"/>
                </a:rPr>
                <a:t>Shadow</a:t>
              </a:r>
              <a:r>
                <a:rPr kumimoji="0" sz="1200" b="0" i="0" u="none" strike="noStrike" kern="1200" cap="none" spc="-30"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IT</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a:p>
              <a:pPr marL="200025" marR="0" lvl="0" indent="0" algn="l" defTabSz="914400" rtl="0" eaLnBrk="1" fontAlgn="auto" latinLnBrk="0" hangingPunct="1">
                <a:lnSpc>
                  <a:spcPct val="100%"/>
                </a:lnSpc>
                <a:spcBef>
                  <a:spcPts val="1110"/>
                </a:spcBef>
                <a:spcAft>
                  <a:spcPts val="0"/>
                </a:spcAft>
                <a:buClrTx/>
                <a:buSzTx/>
                <a:buFontTx/>
                <a:buNone/>
                <a:tabLst/>
                <a:defRPr/>
              </a:pP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Spoofed</a:t>
              </a:r>
              <a:r>
                <a:rPr kumimoji="0" sz="1200" b="0" i="0" u="none" strike="noStrike" kern="1200" cap="none" spc="-56"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assets</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grpSp>
          <p:nvGrpSpPr>
            <p:cNvPr id="21" name="object 12">
              <a:extLst>
                <a:ext uri="{FF2B5EF4-FFF2-40B4-BE49-F238E27FC236}">
                  <a16:creationId xmlns:a16="http://schemas.microsoft.com/office/drawing/2014/main" id="{DF556635-3287-BE63-1D14-66B0A75C0836}"/>
                </a:ext>
              </a:extLst>
            </p:cNvPr>
            <p:cNvGrpSpPr/>
            <p:nvPr/>
          </p:nvGrpSpPr>
          <p:grpSpPr>
            <a:xfrm>
              <a:off x="3621697" y="2339558"/>
              <a:ext cx="768350" cy="166370"/>
              <a:chOff x="3621697" y="2339558"/>
              <a:chExt cx="768350" cy="166370"/>
            </a:xfrm>
          </p:grpSpPr>
          <p:sp>
            <p:nvSpPr>
              <p:cNvPr id="142" name="object 13">
                <a:extLst>
                  <a:ext uri="{FF2B5EF4-FFF2-40B4-BE49-F238E27FC236}">
                    <a16:creationId xmlns:a16="http://schemas.microsoft.com/office/drawing/2014/main" id="{7E54147B-2F69-A7BB-BD6C-E5EF37B0779C}"/>
                  </a:ext>
                </a:extLst>
              </p:cNvPr>
              <p:cNvSpPr/>
              <p:nvPr/>
            </p:nvSpPr>
            <p:spPr>
              <a:xfrm>
                <a:off x="3797579" y="2368994"/>
                <a:ext cx="127000" cy="107950"/>
              </a:xfrm>
              <a:custGeom>
                <a:avLst/>
                <a:gdLst/>
                <a:ahLst/>
                <a:cxnLst/>
                <a:rect l="l" t="t" r="r" b="b"/>
                <a:pathLst>
                  <a:path w="127000" h="107950">
                    <a:moveTo>
                      <a:pt x="126542" y="86817"/>
                    </a:moveTo>
                    <a:lnTo>
                      <a:pt x="0" y="86817"/>
                    </a:lnTo>
                    <a:lnTo>
                      <a:pt x="0" y="107518"/>
                    </a:lnTo>
                    <a:lnTo>
                      <a:pt x="126542" y="107518"/>
                    </a:lnTo>
                    <a:lnTo>
                      <a:pt x="126542" y="86817"/>
                    </a:lnTo>
                    <a:close/>
                  </a:path>
                  <a:path w="127000" h="107950">
                    <a:moveTo>
                      <a:pt x="126542" y="0"/>
                    </a:moveTo>
                    <a:lnTo>
                      <a:pt x="0" y="0"/>
                    </a:lnTo>
                    <a:lnTo>
                      <a:pt x="0" y="20701"/>
                    </a:lnTo>
                    <a:lnTo>
                      <a:pt x="126542" y="20701"/>
                    </a:lnTo>
                    <a:lnTo>
                      <a:pt x="1265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43" name="object 14">
                <a:extLst>
                  <a:ext uri="{FF2B5EF4-FFF2-40B4-BE49-F238E27FC236}">
                    <a16:creationId xmlns:a16="http://schemas.microsoft.com/office/drawing/2014/main" id="{4826B8B5-EA09-954D-D91F-4798B4390A19}"/>
                  </a:ext>
                </a:extLst>
              </p:cNvPr>
              <p:cNvPicPr/>
              <p:nvPr/>
            </p:nvPicPr>
            <p:blipFill>
              <a:blip r:embed="rId3" cstate="print"/>
              <a:stretch>
                <a:fillRect/>
              </a:stretch>
            </p:blipFill>
            <p:spPr>
              <a:xfrm>
                <a:off x="3621697" y="2368905"/>
                <a:ext cx="130136" cy="107861"/>
              </a:xfrm>
              <a:prstGeom prst="rect">
                <a:avLst/>
              </a:prstGeom>
            </p:spPr>
          </p:pic>
          <p:pic>
            <p:nvPicPr>
              <p:cNvPr id="144" name="object 15">
                <a:extLst>
                  <a:ext uri="{FF2B5EF4-FFF2-40B4-BE49-F238E27FC236}">
                    <a16:creationId xmlns:a16="http://schemas.microsoft.com/office/drawing/2014/main" id="{4188E22D-BCE2-7ECE-EDE8-5BFABD323DC8}"/>
                  </a:ext>
                </a:extLst>
              </p:cNvPr>
              <p:cNvPicPr/>
              <p:nvPr/>
            </p:nvPicPr>
            <p:blipFill>
              <a:blip r:embed="rId4" cstate="print"/>
              <a:stretch>
                <a:fillRect/>
              </a:stretch>
            </p:blipFill>
            <p:spPr>
              <a:xfrm>
                <a:off x="3975524" y="2368908"/>
                <a:ext cx="136753" cy="107861"/>
              </a:xfrm>
              <a:prstGeom prst="rect">
                <a:avLst/>
              </a:prstGeom>
            </p:spPr>
          </p:pic>
          <p:sp>
            <p:nvSpPr>
              <p:cNvPr id="145" name="object 16">
                <a:extLst>
                  <a:ext uri="{FF2B5EF4-FFF2-40B4-BE49-F238E27FC236}">
                    <a16:creationId xmlns:a16="http://schemas.microsoft.com/office/drawing/2014/main" id="{9B2B6D3D-4F6F-E975-FF07-E679D1CE0CE4}"/>
                  </a:ext>
                </a:extLst>
              </p:cNvPr>
              <p:cNvSpPr/>
              <p:nvPr/>
            </p:nvSpPr>
            <p:spPr>
              <a:xfrm>
                <a:off x="3797465" y="2368905"/>
                <a:ext cx="385445" cy="107950"/>
              </a:xfrm>
              <a:custGeom>
                <a:avLst/>
                <a:gdLst/>
                <a:ahLst/>
                <a:cxnLst/>
                <a:rect l="l" t="t" r="r" b="b"/>
                <a:pathLst>
                  <a:path w="385445" h="107950">
                    <a:moveTo>
                      <a:pt x="116890" y="43370"/>
                    </a:moveTo>
                    <a:lnTo>
                      <a:pt x="0" y="43370"/>
                    </a:lnTo>
                    <a:lnTo>
                      <a:pt x="0" y="64071"/>
                    </a:lnTo>
                    <a:lnTo>
                      <a:pt x="116890" y="64071"/>
                    </a:lnTo>
                    <a:lnTo>
                      <a:pt x="116890" y="43370"/>
                    </a:lnTo>
                    <a:close/>
                  </a:path>
                  <a:path w="385445" h="107950">
                    <a:moveTo>
                      <a:pt x="385305" y="0"/>
                    </a:moveTo>
                    <a:lnTo>
                      <a:pt x="364109" y="0"/>
                    </a:lnTo>
                    <a:lnTo>
                      <a:pt x="364109" y="107873"/>
                    </a:lnTo>
                    <a:lnTo>
                      <a:pt x="385305" y="107873"/>
                    </a:lnTo>
                    <a:lnTo>
                      <a:pt x="38530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46" name="object 17">
                <a:extLst>
                  <a:ext uri="{FF2B5EF4-FFF2-40B4-BE49-F238E27FC236}">
                    <a16:creationId xmlns:a16="http://schemas.microsoft.com/office/drawing/2014/main" id="{B8258EF6-D4C0-5D0F-01C9-4DFBD6F16149}"/>
                  </a:ext>
                </a:extLst>
              </p:cNvPr>
              <p:cNvPicPr/>
              <p:nvPr/>
            </p:nvPicPr>
            <p:blipFill>
              <a:blip r:embed="rId5" cstate="print"/>
              <a:stretch>
                <a:fillRect/>
              </a:stretch>
            </p:blipFill>
            <p:spPr>
              <a:xfrm>
                <a:off x="4224638" y="2339558"/>
                <a:ext cx="165339" cy="166053"/>
              </a:xfrm>
              <a:prstGeom prst="rect">
                <a:avLst/>
              </a:prstGeom>
            </p:spPr>
          </p:pic>
        </p:grpSp>
        <p:sp>
          <p:nvSpPr>
            <p:cNvPr id="22" name="object 18">
              <a:extLst>
                <a:ext uri="{FF2B5EF4-FFF2-40B4-BE49-F238E27FC236}">
                  <a16:creationId xmlns:a16="http://schemas.microsoft.com/office/drawing/2014/main" id="{875A69A3-2380-B198-9A64-38F016375223}"/>
                </a:ext>
              </a:extLst>
            </p:cNvPr>
            <p:cNvSpPr txBox="1"/>
            <p:nvPr/>
          </p:nvSpPr>
          <p:spPr>
            <a:xfrm>
              <a:off x="3641961" y="2500119"/>
              <a:ext cx="723265" cy="248787"/>
            </a:xfrm>
            <a:prstGeom prst="rect">
              <a:avLst/>
            </a:prstGeom>
          </p:spPr>
          <p:txBody>
            <a:bodyPr vert="horz" wrap="square" lIns="0" tIns="13335" rIns="0" bIns="0" rtlCol="0">
              <a:spAutoFit/>
            </a:bodyPr>
            <a:lstStyle/>
            <a:p>
              <a:pPr marL="9525" marR="0" lvl="0" indent="0" algn="l" defTabSz="914400" rtl="0" eaLnBrk="1" fontAlgn="auto" latinLnBrk="0" hangingPunct="1">
                <a:lnSpc>
                  <a:spcPct val="100%"/>
                </a:lnSpc>
                <a:spcBef>
                  <a:spcPts val="105"/>
                </a:spcBef>
                <a:spcAft>
                  <a:spcPts val="0"/>
                </a:spcAft>
                <a:buClrTx/>
                <a:buSzTx/>
                <a:buFontTx/>
                <a:buNone/>
                <a:tabLst/>
                <a:defRPr/>
              </a:pPr>
              <a:r>
                <a:rPr kumimoji="0" sz="1125" b="0" i="0" u="none" strike="noStrike" kern="1200" cap="none" spc="19" normalizeH="0" baseline="0%" noProof="0">
                  <a:ln>
                    <a:noFill/>
                  </a:ln>
                  <a:solidFill>
                    <a:srgbClr val="0A236D"/>
                  </a:solidFill>
                  <a:effectLst/>
                  <a:uLnTx/>
                  <a:uFillTx/>
                  <a:latin typeface="Metropolis Medium"/>
                  <a:ea typeface="+mn-ea"/>
                  <a:cs typeface="Metropolis Medium"/>
                </a:rPr>
                <a:t>CLOUD</a:t>
              </a:r>
              <a:endParaRPr kumimoji="0" sz="1125" b="0" i="0" u="none" strike="noStrike" kern="1200" cap="none" spc="0" normalizeH="0" baseline="0%" noProof="0">
                <a:ln>
                  <a:noFill/>
                </a:ln>
                <a:solidFill>
                  <a:srgbClr val="0A236D"/>
                </a:solidFill>
                <a:effectLst/>
                <a:uLnTx/>
                <a:uFillTx/>
                <a:latin typeface="Metropolis Medium"/>
                <a:ea typeface="+mn-ea"/>
                <a:cs typeface="Metropolis Medium"/>
              </a:endParaRPr>
            </a:p>
          </p:txBody>
        </p:sp>
        <p:grpSp>
          <p:nvGrpSpPr>
            <p:cNvPr id="23" name="object 19">
              <a:extLst>
                <a:ext uri="{FF2B5EF4-FFF2-40B4-BE49-F238E27FC236}">
                  <a16:creationId xmlns:a16="http://schemas.microsoft.com/office/drawing/2014/main" id="{365F8B8B-883E-7005-6B00-3F8317C804C0}"/>
                </a:ext>
              </a:extLst>
            </p:cNvPr>
            <p:cNvGrpSpPr/>
            <p:nvPr/>
          </p:nvGrpSpPr>
          <p:grpSpPr>
            <a:xfrm>
              <a:off x="2915557" y="1610177"/>
              <a:ext cx="7165188" cy="5118333"/>
              <a:chOff x="2915557" y="1610177"/>
              <a:chExt cx="7165188" cy="5118333"/>
            </a:xfrm>
          </p:grpSpPr>
          <p:pic>
            <p:nvPicPr>
              <p:cNvPr id="61" name="object 20">
                <a:extLst>
                  <a:ext uri="{FF2B5EF4-FFF2-40B4-BE49-F238E27FC236}">
                    <a16:creationId xmlns:a16="http://schemas.microsoft.com/office/drawing/2014/main" id="{99259361-14A6-572D-F3FE-2CCF1D5CF0B8}"/>
                  </a:ext>
                </a:extLst>
              </p:cNvPr>
              <p:cNvPicPr/>
              <p:nvPr/>
            </p:nvPicPr>
            <p:blipFill>
              <a:blip r:embed="rId6" cstate="print"/>
              <a:stretch>
                <a:fillRect/>
              </a:stretch>
            </p:blipFill>
            <p:spPr>
              <a:xfrm>
                <a:off x="2915557" y="1610177"/>
                <a:ext cx="2110764" cy="1448099"/>
              </a:xfrm>
              <a:prstGeom prst="rect">
                <a:avLst/>
              </a:prstGeom>
            </p:spPr>
          </p:pic>
          <p:pic>
            <p:nvPicPr>
              <p:cNvPr id="62" name="object 21">
                <a:extLst>
                  <a:ext uri="{FF2B5EF4-FFF2-40B4-BE49-F238E27FC236}">
                    <a16:creationId xmlns:a16="http://schemas.microsoft.com/office/drawing/2014/main" id="{EAC219A9-0322-BBF3-2D82-65006FD09B2A}"/>
                  </a:ext>
                </a:extLst>
              </p:cNvPr>
              <p:cNvPicPr/>
              <p:nvPr/>
            </p:nvPicPr>
            <p:blipFill>
              <a:blip r:embed="rId7" cstate="print"/>
              <a:stretch>
                <a:fillRect/>
              </a:stretch>
            </p:blipFill>
            <p:spPr>
              <a:xfrm>
                <a:off x="3441632" y="3883825"/>
                <a:ext cx="1077665" cy="1010744"/>
              </a:xfrm>
              <a:prstGeom prst="rect">
                <a:avLst/>
              </a:prstGeom>
            </p:spPr>
          </p:pic>
          <p:sp>
            <p:nvSpPr>
              <p:cNvPr id="63" name="object 22">
                <a:extLst>
                  <a:ext uri="{FF2B5EF4-FFF2-40B4-BE49-F238E27FC236}">
                    <a16:creationId xmlns:a16="http://schemas.microsoft.com/office/drawing/2014/main" id="{16FC5B25-F134-9351-270F-83E686A079E3}"/>
                  </a:ext>
                </a:extLst>
              </p:cNvPr>
              <p:cNvSpPr/>
              <p:nvPr/>
            </p:nvSpPr>
            <p:spPr>
              <a:xfrm>
                <a:off x="4945223" y="3965679"/>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66" name="object 25">
                <a:extLst>
                  <a:ext uri="{FF2B5EF4-FFF2-40B4-BE49-F238E27FC236}">
                    <a16:creationId xmlns:a16="http://schemas.microsoft.com/office/drawing/2014/main" id="{AB905342-A35B-73BB-8B41-3C6FA85863D9}"/>
                  </a:ext>
                </a:extLst>
              </p:cNvPr>
              <p:cNvSpPr/>
              <p:nvPr/>
            </p:nvSpPr>
            <p:spPr>
              <a:xfrm>
                <a:off x="4945223" y="4697285"/>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67" name="object 26">
                <a:extLst>
                  <a:ext uri="{FF2B5EF4-FFF2-40B4-BE49-F238E27FC236}">
                    <a16:creationId xmlns:a16="http://schemas.microsoft.com/office/drawing/2014/main" id="{11658488-8AB7-2A7C-A89E-2CE9EFCF5C43}"/>
                  </a:ext>
                </a:extLst>
              </p:cNvPr>
              <p:cNvSpPr/>
              <p:nvPr/>
            </p:nvSpPr>
            <p:spPr>
              <a:xfrm>
                <a:off x="3971752" y="5222010"/>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68" name="object 27">
                <a:extLst>
                  <a:ext uri="{FF2B5EF4-FFF2-40B4-BE49-F238E27FC236}">
                    <a16:creationId xmlns:a16="http://schemas.microsoft.com/office/drawing/2014/main" id="{AFFFF95A-DA5F-5402-1EE9-29366D13EAB8}"/>
                  </a:ext>
                </a:extLst>
              </p:cNvPr>
              <p:cNvSpPr/>
              <p:nvPr/>
            </p:nvSpPr>
            <p:spPr>
              <a:xfrm>
                <a:off x="3898130" y="5097570"/>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69" name="object 28">
                <a:extLst>
                  <a:ext uri="{FF2B5EF4-FFF2-40B4-BE49-F238E27FC236}">
                    <a16:creationId xmlns:a16="http://schemas.microsoft.com/office/drawing/2014/main" id="{690880C7-E95A-D6AE-5FE8-7370C57467CA}"/>
                  </a:ext>
                </a:extLst>
              </p:cNvPr>
              <p:cNvSpPr/>
              <p:nvPr/>
            </p:nvSpPr>
            <p:spPr>
              <a:xfrm>
                <a:off x="3898130" y="5493800"/>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0" name="object 29">
                <a:extLst>
                  <a:ext uri="{FF2B5EF4-FFF2-40B4-BE49-F238E27FC236}">
                    <a16:creationId xmlns:a16="http://schemas.microsoft.com/office/drawing/2014/main" id="{86818583-8B24-A0BB-3E6C-F2C9DDC44600}"/>
                  </a:ext>
                </a:extLst>
              </p:cNvPr>
              <p:cNvSpPr/>
              <p:nvPr/>
            </p:nvSpPr>
            <p:spPr>
              <a:xfrm>
                <a:off x="7871269"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1" name="object 30">
                <a:extLst>
                  <a:ext uri="{FF2B5EF4-FFF2-40B4-BE49-F238E27FC236}">
                    <a16:creationId xmlns:a16="http://schemas.microsoft.com/office/drawing/2014/main" id="{C6D063F8-517C-12EF-EEBB-DF0F4367C99A}"/>
                  </a:ext>
                </a:extLst>
              </p:cNvPr>
              <p:cNvSpPr/>
              <p:nvPr/>
            </p:nvSpPr>
            <p:spPr>
              <a:xfrm>
                <a:off x="8532804"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2" name="object 31">
                <a:extLst>
                  <a:ext uri="{FF2B5EF4-FFF2-40B4-BE49-F238E27FC236}">
                    <a16:creationId xmlns:a16="http://schemas.microsoft.com/office/drawing/2014/main" id="{941DD4E3-D834-3B80-EA42-F043D08E42A7}"/>
                  </a:ext>
                </a:extLst>
              </p:cNvPr>
              <p:cNvSpPr/>
              <p:nvPr/>
            </p:nvSpPr>
            <p:spPr>
              <a:xfrm>
                <a:off x="8491161"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3" name="object 32">
                <a:extLst>
                  <a:ext uri="{FF2B5EF4-FFF2-40B4-BE49-F238E27FC236}">
                    <a16:creationId xmlns:a16="http://schemas.microsoft.com/office/drawing/2014/main" id="{80AA1BD7-A892-F73D-C991-C21234412985}"/>
                  </a:ext>
                </a:extLst>
              </p:cNvPr>
              <p:cNvSpPr/>
              <p:nvPr/>
            </p:nvSpPr>
            <p:spPr>
              <a:xfrm>
                <a:off x="7829625"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4" name="object 33">
                <a:extLst>
                  <a:ext uri="{FF2B5EF4-FFF2-40B4-BE49-F238E27FC236}">
                    <a16:creationId xmlns:a16="http://schemas.microsoft.com/office/drawing/2014/main" id="{76E20B3F-7B5B-53AC-B73D-CEB9776727A7}"/>
                  </a:ext>
                </a:extLst>
              </p:cNvPr>
              <p:cNvSpPr/>
              <p:nvPr/>
            </p:nvSpPr>
            <p:spPr>
              <a:xfrm>
                <a:off x="9194340"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5" name="object 34">
                <a:extLst>
                  <a:ext uri="{FF2B5EF4-FFF2-40B4-BE49-F238E27FC236}">
                    <a16:creationId xmlns:a16="http://schemas.microsoft.com/office/drawing/2014/main" id="{B5CE8841-512C-5C38-F0D8-C752DF39CD37}"/>
                  </a:ext>
                </a:extLst>
              </p:cNvPr>
              <p:cNvSpPr/>
              <p:nvPr/>
            </p:nvSpPr>
            <p:spPr>
              <a:xfrm>
                <a:off x="9152696"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6" name="object 35">
                <a:extLst>
                  <a:ext uri="{FF2B5EF4-FFF2-40B4-BE49-F238E27FC236}">
                    <a16:creationId xmlns:a16="http://schemas.microsoft.com/office/drawing/2014/main" id="{1FBB0DEA-DDBA-9D43-88A8-14161A3C50BD}"/>
                  </a:ext>
                </a:extLst>
              </p:cNvPr>
              <p:cNvSpPr/>
              <p:nvPr/>
            </p:nvSpPr>
            <p:spPr>
              <a:xfrm>
                <a:off x="9814233"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77" name="object 36">
                <a:extLst>
                  <a:ext uri="{FF2B5EF4-FFF2-40B4-BE49-F238E27FC236}">
                    <a16:creationId xmlns:a16="http://schemas.microsoft.com/office/drawing/2014/main" id="{1A748F43-008A-A2A5-8234-E98863C9E9AA}"/>
                  </a:ext>
                </a:extLst>
              </p:cNvPr>
              <p:cNvSpPr/>
              <p:nvPr/>
            </p:nvSpPr>
            <p:spPr>
              <a:xfrm>
                <a:off x="9855877"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78" name="object 37">
                <a:extLst>
                  <a:ext uri="{FF2B5EF4-FFF2-40B4-BE49-F238E27FC236}">
                    <a16:creationId xmlns:a16="http://schemas.microsoft.com/office/drawing/2014/main" id="{452A1D26-D563-AE92-83FA-11D91DD345A4}"/>
                  </a:ext>
                </a:extLst>
              </p:cNvPr>
              <p:cNvPicPr/>
              <p:nvPr/>
            </p:nvPicPr>
            <p:blipFill>
              <a:blip r:embed="rId8" cstate="print"/>
              <a:stretch>
                <a:fillRect/>
              </a:stretch>
            </p:blipFill>
            <p:spPr>
              <a:xfrm>
                <a:off x="7847164" y="5640272"/>
                <a:ext cx="48209" cy="48196"/>
              </a:xfrm>
              <a:prstGeom prst="rect">
                <a:avLst/>
              </a:prstGeom>
            </p:spPr>
          </p:pic>
          <p:pic>
            <p:nvPicPr>
              <p:cNvPr id="79" name="object 38">
                <a:extLst>
                  <a:ext uri="{FF2B5EF4-FFF2-40B4-BE49-F238E27FC236}">
                    <a16:creationId xmlns:a16="http://schemas.microsoft.com/office/drawing/2014/main" id="{0BFFAF34-4662-C174-56D4-D723713614CC}"/>
                  </a:ext>
                </a:extLst>
              </p:cNvPr>
              <p:cNvPicPr/>
              <p:nvPr/>
            </p:nvPicPr>
            <p:blipFill>
              <a:blip r:embed="rId9" cstate="print"/>
              <a:stretch>
                <a:fillRect/>
              </a:stretch>
            </p:blipFill>
            <p:spPr>
              <a:xfrm>
                <a:off x="8508695" y="5640272"/>
                <a:ext cx="48209" cy="48196"/>
              </a:xfrm>
              <a:prstGeom prst="rect">
                <a:avLst/>
              </a:prstGeom>
            </p:spPr>
          </p:pic>
          <p:pic>
            <p:nvPicPr>
              <p:cNvPr id="80" name="object 39">
                <a:extLst>
                  <a:ext uri="{FF2B5EF4-FFF2-40B4-BE49-F238E27FC236}">
                    <a16:creationId xmlns:a16="http://schemas.microsoft.com/office/drawing/2014/main" id="{23AA3EAA-15B6-9D9C-DBF8-002DA6059D07}"/>
                  </a:ext>
                </a:extLst>
              </p:cNvPr>
              <p:cNvPicPr/>
              <p:nvPr/>
            </p:nvPicPr>
            <p:blipFill>
              <a:blip r:embed="rId9" cstate="print"/>
              <a:stretch>
                <a:fillRect/>
              </a:stretch>
            </p:blipFill>
            <p:spPr>
              <a:xfrm>
                <a:off x="9170237" y="5640272"/>
                <a:ext cx="48209" cy="48196"/>
              </a:xfrm>
              <a:prstGeom prst="rect">
                <a:avLst/>
              </a:prstGeom>
            </p:spPr>
          </p:pic>
          <p:pic>
            <p:nvPicPr>
              <p:cNvPr id="81" name="object 40">
                <a:extLst>
                  <a:ext uri="{FF2B5EF4-FFF2-40B4-BE49-F238E27FC236}">
                    <a16:creationId xmlns:a16="http://schemas.microsoft.com/office/drawing/2014/main" id="{1A24F9C9-4B0B-F3BE-3B9B-A63EDBDD1169}"/>
                  </a:ext>
                </a:extLst>
              </p:cNvPr>
              <p:cNvPicPr/>
              <p:nvPr/>
            </p:nvPicPr>
            <p:blipFill>
              <a:blip r:embed="rId10" cstate="print"/>
              <a:stretch>
                <a:fillRect/>
              </a:stretch>
            </p:blipFill>
            <p:spPr>
              <a:xfrm>
                <a:off x="9831781" y="5640272"/>
                <a:ext cx="48196" cy="48196"/>
              </a:xfrm>
              <a:prstGeom prst="rect">
                <a:avLst/>
              </a:prstGeom>
            </p:spPr>
          </p:pic>
          <p:pic>
            <p:nvPicPr>
              <p:cNvPr id="82" name="object 41">
                <a:extLst>
                  <a:ext uri="{FF2B5EF4-FFF2-40B4-BE49-F238E27FC236}">
                    <a16:creationId xmlns:a16="http://schemas.microsoft.com/office/drawing/2014/main" id="{DAC4BBD8-5F0B-CB4F-4FC4-C18CD6AB9D84}"/>
                  </a:ext>
                </a:extLst>
              </p:cNvPr>
              <p:cNvPicPr/>
              <p:nvPr/>
            </p:nvPicPr>
            <p:blipFill>
              <a:blip r:embed="rId11" cstate="print"/>
              <a:stretch>
                <a:fillRect/>
              </a:stretch>
            </p:blipFill>
            <p:spPr>
              <a:xfrm>
                <a:off x="9641332" y="6361976"/>
                <a:ext cx="439280" cy="50584"/>
              </a:xfrm>
              <a:prstGeom prst="rect">
                <a:avLst/>
              </a:prstGeom>
            </p:spPr>
          </p:pic>
          <p:pic>
            <p:nvPicPr>
              <p:cNvPr id="83" name="object 42">
                <a:extLst>
                  <a:ext uri="{FF2B5EF4-FFF2-40B4-BE49-F238E27FC236}">
                    <a16:creationId xmlns:a16="http://schemas.microsoft.com/office/drawing/2014/main" id="{BA35540D-C55A-62C2-8C31-C748C2524D83}"/>
                  </a:ext>
                </a:extLst>
              </p:cNvPr>
              <p:cNvPicPr/>
              <p:nvPr/>
            </p:nvPicPr>
            <p:blipFill>
              <a:blip r:embed="rId12" cstate="print"/>
              <a:stretch>
                <a:fillRect/>
              </a:stretch>
            </p:blipFill>
            <p:spPr>
              <a:xfrm>
                <a:off x="9641331" y="6505244"/>
                <a:ext cx="439280" cy="50584"/>
              </a:xfrm>
              <a:prstGeom prst="rect">
                <a:avLst/>
              </a:prstGeom>
            </p:spPr>
          </p:pic>
          <p:pic>
            <p:nvPicPr>
              <p:cNvPr id="84" name="object 43">
                <a:extLst>
                  <a:ext uri="{FF2B5EF4-FFF2-40B4-BE49-F238E27FC236}">
                    <a16:creationId xmlns:a16="http://schemas.microsoft.com/office/drawing/2014/main" id="{B10A0DCF-BDB6-C462-8958-195D13567E98}"/>
                  </a:ext>
                </a:extLst>
              </p:cNvPr>
              <p:cNvPicPr/>
              <p:nvPr/>
            </p:nvPicPr>
            <p:blipFill>
              <a:blip r:embed="rId13" cstate="print"/>
              <a:stretch>
                <a:fillRect/>
              </a:stretch>
            </p:blipFill>
            <p:spPr>
              <a:xfrm>
                <a:off x="9641331" y="6648513"/>
                <a:ext cx="439280" cy="50584"/>
              </a:xfrm>
              <a:prstGeom prst="rect">
                <a:avLst/>
              </a:prstGeom>
            </p:spPr>
          </p:pic>
          <p:pic>
            <p:nvPicPr>
              <p:cNvPr id="85" name="object 44">
                <a:extLst>
                  <a:ext uri="{FF2B5EF4-FFF2-40B4-BE49-F238E27FC236}">
                    <a16:creationId xmlns:a16="http://schemas.microsoft.com/office/drawing/2014/main" id="{2320E617-754F-750D-331A-A4E08CF5004C}"/>
                  </a:ext>
                </a:extLst>
              </p:cNvPr>
              <p:cNvPicPr/>
              <p:nvPr/>
            </p:nvPicPr>
            <p:blipFill>
              <a:blip r:embed="rId12" cstate="print"/>
              <a:stretch>
                <a:fillRect/>
              </a:stretch>
            </p:blipFill>
            <p:spPr>
              <a:xfrm>
                <a:off x="9641332" y="6214986"/>
                <a:ext cx="439280" cy="50584"/>
              </a:xfrm>
              <a:prstGeom prst="rect">
                <a:avLst/>
              </a:prstGeom>
            </p:spPr>
          </p:pic>
          <p:sp>
            <p:nvSpPr>
              <p:cNvPr id="86" name="object 45">
                <a:extLst>
                  <a:ext uri="{FF2B5EF4-FFF2-40B4-BE49-F238E27FC236}">
                    <a16:creationId xmlns:a16="http://schemas.microsoft.com/office/drawing/2014/main" id="{F1FAFD0F-57C0-C660-9B20-BA8BED9A47AA}"/>
                  </a:ext>
                </a:extLst>
              </p:cNvPr>
              <p:cNvSpPr/>
              <p:nvPr/>
            </p:nvSpPr>
            <p:spPr>
              <a:xfrm>
                <a:off x="9641323"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87" name="object 46">
                <a:extLst>
                  <a:ext uri="{FF2B5EF4-FFF2-40B4-BE49-F238E27FC236}">
                    <a16:creationId xmlns:a16="http://schemas.microsoft.com/office/drawing/2014/main" id="{CF1E9C50-422D-903F-B372-A8FE6F9228FD}"/>
                  </a:ext>
                </a:extLst>
              </p:cNvPr>
              <p:cNvPicPr/>
              <p:nvPr/>
            </p:nvPicPr>
            <p:blipFill>
              <a:blip r:embed="rId14" cstate="print"/>
              <a:stretch>
                <a:fillRect/>
              </a:stretch>
            </p:blipFill>
            <p:spPr>
              <a:xfrm>
                <a:off x="9702749" y="6149733"/>
                <a:ext cx="81166" cy="34594"/>
              </a:xfrm>
              <a:prstGeom prst="rect">
                <a:avLst/>
              </a:prstGeom>
            </p:spPr>
          </p:pic>
          <p:sp>
            <p:nvSpPr>
              <p:cNvPr id="88" name="object 47">
                <a:extLst>
                  <a:ext uri="{FF2B5EF4-FFF2-40B4-BE49-F238E27FC236}">
                    <a16:creationId xmlns:a16="http://schemas.microsoft.com/office/drawing/2014/main" id="{6282684F-1B31-2012-6871-188D1A50FDC4}"/>
                  </a:ext>
                </a:extLst>
              </p:cNvPr>
              <p:cNvSpPr/>
              <p:nvPr/>
            </p:nvSpPr>
            <p:spPr>
              <a:xfrm>
                <a:off x="9641325"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89" name="object 48">
                <a:extLst>
                  <a:ext uri="{FF2B5EF4-FFF2-40B4-BE49-F238E27FC236}">
                    <a16:creationId xmlns:a16="http://schemas.microsoft.com/office/drawing/2014/main" id="{3AF95C71-8F63-E821-4C0C-D53B6625A174}"/>
                  </a:ext>
                </a:extLst>
              </p:cNvPr>
              <p:cNvPicPr/>
              <p:nvPr/>
            </p:nvPicPr>
            <p:blipFill>
              <a:blip r:embed="rId15" cstate="print"/>
              <a:stretch>
                <a:fillRect/>
              </a:stretch>
            </p:blipFill>
            <p:spPr>
              <a:xfrm>
                <a:off x="9702749" y="6296723"/>
                <a:ext cx="81166" cy="34594"/>
              </a:xfrm>
              <a:prstGeom prst="rect">
                <a:avLst/>
              </a:prstGeom>
            </p:spPr>
          </p:pic>
          <p:sp>
            <p:nvSpPr>
              <p:cNvPr id="90" name="object 49">
                <a:extLst>
                  <a:ext uri="{FF2B5EF4-FFF2-40B4-BE49-F238E27FC236}">
                    <a16:creationId xmlns:a16="http://schemas.microsoft.com/office/drawing/2014/main" id="{614EC70B-EFC5-C5E3-367B-9715535ECB93}"/>
                  </a:ext>
                </a:extLst>
              </p:cNvPr>
              <p:cNvSpPr/>
              <p:nvPr/>
            </p:nvSpPr>
            <p:spPr>
              <a:xfrm>
                <a:off x="9641325"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91" name="object 50">
                <a:extLst>
                  <a:ext uri="{FF2B5EF4-FFF2-40B4-BE49-F238E27FC236}">
                    <a16:creationId xmlns:a16="http://schemas.microsoft.com/office/drawing/2014/main" id="{53AD8AFA-23FE-AC4E-C480-49687F45860B}"/>
                  </a:ext>
                </a:extLst>
              </p:cNvPr>
              <p:cNvPicPr/>
              <p:nvPr/>
            </p:nvPicPr>
            <p:blipFill>
              <a:blip r:embed="rId15" cstate="print"/>
              <a:stretch>
                <a:fillRect/>
              </a:stretch>
            </p:blipFill>
            <p:spPr>
              <a:xfrm>
                <a:off x="9702749" y="6439992"/>
                <a:ext cx="81166" cy="34594"/>
              </a:xfrm>
              <a:prstGeom prst="rect">
                <a:avLst/>
              </a:prstGeom>
            </p:spPr>
          </p:pic>
          <p:sp>
            <p:nvSpPr>
              <p:cNvPr id="92" name="object 51">
                <a:extLst>
                  <a:ext uri="{FF2B5EF4-FFF2-40B4-BE49-F238E27FC236}">
                    <a16:creationId xmlns:a16="http://schemas.microsoft.com/office/drawing/2014/main" id="{8E1E1F6B-AFC3-D5F2-3E4B-AF8A88C47932}"/>
                  </a:ext>
                </a:extLst>
              </p:cNvPr>
              <p:cNvSpPr/>
              <p:nvPr/>
            </p:nvSpPr>
            <p:spPr>
              <a:xfrm>
                <a:off x="9641325"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93" name="object 52">
                <a:extLst>
                  <a:ext uri="{FF2B5EF4-FFF2-40B4-BE49-F238E27FC236}">
                    <a16:creationId xmlns:a16="http://schemas.microsoft.com/office/drawing/2014/main" id="{10DD31E6-F26B-2CDF-6B8A-E57213B23ECA}"/>
                  </a:ext>
                </a:extLst>
              </p:cNvPr>
              <p:cNvPicPr/>
              <p:nvPr/>
            </p:nvPicPr>
            <p:blipFill>
              <a:blip r:embed="rId14" cstate="print"/>
              <a:stretch>
                <a:fillRect/>
              </a:stretch>
            </p:blipFill>
            <p:spPr>
              <a:xfrm>
                <a:off x="9702749" y="6583260"/>
                <a:ext cx="81166" cy="34594"/>
              </a:xfrm>
              <a:prstGeom prst="rect">
                <a:avLst/>
              </a:prstGeom>
            </p:spPr>
          </p:pic>
          <p:pic>
            <p:nvPicPr>
              <p:cNvPr id="94" name="object 53">
                <a:extLst>
                  <a:ext uri="{FF2B5EF4-FFF2-40B4-BE49-F238E27FC236}">
                    <a16:creationId xmlns:a16="http://schemas.microsoft.com/office/drawing/2014/main" id="{96CF56A4-7C3B-1C32-28BF-1864567910B9}"/>
                  </a:ext>
                </a:extLst>
              </p:cNvPr>
              <p:cNvPicPr/>
              <p:nvPr/>
            </p:nvPicPr>
            <p:blipFill>
              <a:blip r:embed="rId16" cstate="print"/>
              <a:stretch>
                <a:fillRect/>
              </a:stretch>
            </p:blipFill>
            <p:spPr>
              <a:xfrm>
                <a:off x="8988920" y="6361976"/>
                <a:ext cx="439280" cy="50584"/>
              </a:xfrm>
              <a:prstGeom prst="rect">
                <a:avLst/>
              </a:prstGeom>
            </p:spPr>
          </p:pic>
          <p:pic>
            <p:nvPicPr>
              <p:cNvPr id="95" name="object 54">
                <a:extLst>
                  <a:ext uri="{FF2B5EF4-FFF2-40B4-BE49-F238E27FC236}">
                    <a16:creationId xmlns:a16="http://schemas.microsoft.com/office/drawing/2014/main" id="{AB9F4BE6-DCCA-E1DE-A484-14E41A6B0A54}"/>
                  </a:ext>
                </a:extLst>
              </p:cNvPr>
              <p:cNvPicPr/>
              <p:nvPr/>
            </p:nvPicPr>
            <p:blipFill>
              <a:blip r:embed="rId17" cstate="print"/>
              <a:stretch>
                <a:fillRect/>
              </a:stretch>
            </p:blipFill>
            <p:spPr>
              <a:xfrm>
                <a:off x="8988920" y="6505244"/>
                <a:ext cx="439280" cy="50584"/>
              </a:xfrm>
              <a:prstGeom prst="rect">
                <a:avLst/>
              </a:prstGeom>
            </p:spPr>
          </p:pic>
          <p:pic>
            <p:nvPicPr>
              <p:cNvPr id="96" name="object 55">
                <a:extLst>
                  <a:ext uri="{FF2B5EF4-FFF2-40B4-BE49-F238E27FC236}">
                    <a16:creationId xmlns:a16="http://schemas.microsoft.com/office/drawing/2014/main" id="{FD1FB000-E5D6-BDAA-655D-E672C34F2BE1}"/>
                  </a:ext>
                </a:extLst>
              </p:cNvPr>
              <p:cNvPicPr/>
              <p:nvPr/>
            </p:nvPicPr>
            <p:blipFill>
              <a:blip r:embed="rId18" cstate="print"/>
              <a:stretch>
                <a:fillRect/>
              </a:stretch>
            </p:blipFill>
            <p:spPr>
              <a:xfrm>
                <a:off x="8988920" y="6648513"/>
                <a:ext cx="439280" cy="50584"/>
              </a:xfrm>
              <a:prstGeom prst="rect">
                <a:avLst/>
              </a:prstGeom>
            </p:spPr>
          </p:pic>
          <p:pic>
            <p:nvPicPr>
              <p:cNvPr id="97" name="object 56">
                <a:extLst>
                  <a:ext uri="{FF2B5EF4-FFF2-40B4-BE49-F238E27FC236}">
                    <a16:creationId xmlns:a16="http://schemas.microsoft.com/office/drawing/2014/main" id="{824D87D1-50EC-61C7-1C25-4959BE7EF28D}"/>
                  </a:ext>
                </a:extLst>
              </p:cNvPr>
              <p:cNvPicPr/>
              <p:nvPr/>
            </p:nvPicPr>
            <p:blipFill>
              <a:blip r:embed="rId17" cstate="print"/>
              <a:stretch>
                <a:fillRect/>
              </a:stretch>
            </p:blipFill>
            <p:spPr>
              <a:xfrm>
                <a:off x="8988920" y="6214986"/>
                <a:ext cx="439280" cy="50584"/>
              </a:xfrm>
              <a:prstGeom prst="rect">
                <a:avLst/>
              </a:prstGeom>
            </p:spPr>
          </p:pic>
          <p:sp>
            <p:nvSpPr>
              <p:cNvPr id="98" name="object 57">
                <a:extLst>
                  <a:ext uri="{FF2B5EF4-FFF2-40B4-BE49-F238E27FC236}">
                    <a16:creationId xmlns:a16="http://schemas.microsoft.com/office/drawing/2014/main" id="{479E4051-2FC7-E382-5EBD-959EBF4AC266}"/>
                  </a:ext>
                </a:extLst>
              </p:cNvPr>
              <p:cNvSpPr/>
              <p:nvPr/>
            </p:nvSpPr>
            <p:spPr>
              <a:xfrm>
                <a:off x="8988910"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99" name="object 58">
                <a:extLst>
                  <a:ext uri="{FF2B5EF4-FFF2-40B4-BE49-F238E27FC236}">
                    <a16:creationId xmlns:a16="http://schemas.microsoft.com/office/drawing/2014/main" id="{4B093718-8578-B05E-D28C-1D36C921536F}"/>
                  </a:ext>
                </a:extLst>
              </p:cNvPr>
              <p:cNvPicPr/>
              <p:nvPr/>
            </p:nvPicPr>
            <p:blipFill>
              <a:blip r:embed="rId19" cstate="print"/>
              <a:stretch>
                <a:fillRect/>
              </a:stretch>
            </p:blipFill>
            <p:spPr>
              <a:xfrm>
                <a:off x="9050337" y="6149733"/>
                <a:ext cx="81165" cy="34594"/>
              </a:xfrm>
              <a:prstGeom prst="rect">
                <a:avLst/>
              </a:prstGeom>
            </p:spPr>
          </p:pic>
          <p:sp>
            <p:nvSpPr>
              <p:cNvPr id="100" name="object 59">
                <a:extLst>
                  <a:ext uri="{FF2B5EF4-FFF2-40B4-BE49-F238E27FC236}">
                    <a16:creationId xmlns:a16="http://schemas.microsoft.com/office/drawing/2014/main" id="{D8984E47-32F6-0B92-72B2-E3D7826FCEEA}"/>
                  </a:ext>
                </a:extLst>
              </p:cNvPr>
              <p:cNvSpPr/>
              <p:nvPr/>
            </p:nvSpPr>
            <p:spPr>
              <a:xfrm>
                <a:off x="8988912"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01" name="object 60">
                <a:extLst>
                  <a:ext uri="{FF2B5EF4-FFF2-40B4-BE49-F238E27FC236}">
                    <a16:creationId xmlns:a16="http://schemas.microsoft.com/office/drawing/2014/main" id="{AEE1514B-F90D-E81C-9A26-8617B3F560C5}"/>
                  </a:ext>
                </a:extLst>
              </p:cNvPr>
              <p:cNvPicPr/>
              <p:nvPr/>
            </p:nvPicPr>
            <p:blipFill>
              <a:blip r:embed="rId20" cstate="print"/>
              <a:stretch>
                <a:fillRect/>
              </a:stretch>
            </p:blipFill>
            <p:spPr>
              <a:xfrm>
                <a:off x="9050337" y="6296723"/>
                <a:ext cx="81165" cy="34594"/>
              </a:xfrm>
              <a:prstGeom prst="rect">
                <a:avLst/>
              </a:prstGeom>
            </p:spPr>
          </p:pic>
          <p:sp>
            <p:nvSpPr>
              <p:cNvPr id="102" name="object 61">
                <a:extLst>
                  <a:ext uri="{FF2B5EF4-FFF2-40B4-BE49-F238E27FC236}">
                    <a16:creationId xmlns:a16="http://schemas.microsoft.com/office/drawing/2014/main" id="{F4C49297-EDEA-705B-297C-2E44FE5753F0}"/>
                  </a:ext>
                </a:extLst>
              </p:cNvPr>
              <p:cNvSpPr/>
              <p:nvPr/>
            </p:nvSpPr>
            <p:spPr>
              <a:xfrm>
                <a:off x="8988912"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03" name="object 62">
                <a:extLst>
                  <a:ext uri="{FF2B5EF4-FFF2-40B4-BE49-F238E27FC236}">
                    <a16:creationId xmlns:a16="http://schemas.microsoft.com/office/drawing/2014/main" id="{27DCF3A1-EFE4-8C2B-7B44-8ACC34735660}"/>
                  </a:ext>
                </a:extLst>
              </p:cNvPr>
              <p:cNvPicPr/>
              <p:nvPr/>
            </p:nvPicPr>
            <p:blipFill>
              <a:blip r:embed="rId20" cstate="print"/>
              <a:stretch>
                <a:fillRect/>
              </a:stretch>
            </p:blipFill>
            <p:spPr>
              <a:xfrm>
                <a:off x="9050337" y="6439992"/>
                <a:ext cx="81165" cy="34594"/>
              </a:xfrm>
              <a:prstGeom prst="rect">
                <a:avLst/>
              </a:prstGeom>
            </p:spPr>
          </p:pic>
          <p:sp>
            <p:nvSpPr>
              <p:cNvPr id="104" name="object 63">
                <a:extLst>
                  <a:ext uri="{FF2B5EF4-FFF2-40B4-BE49-F238E27FC236}">
                    <a16:creationId xmlns:a16="http://schemas.microsoft.com/office/drawing/2014/main" id="{3DBABC9C-21A8-BEF4-6E33-B482EDB4D17C}"/>
                  </a:ext>
                </a:extLst>
              </p:cNvPr>
              <p:cNvSpPr/>
              <p:nvPr/>
            </p:nvSpPr>
            <p:spPr>
              <a:xfrm>
                <a:off x="8988912"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05" name="object 64">
                <a:extLst>
                  <a:ext uri="{FF2B5EF4-FFF2-40B4-BE49-F238E27FC236}">
                    <a16:creationId xmlns:a16="http://schemas.microsoft.com/office/drawing/2014/main" id="{AEF18364-0CF0-5DD5-0F0C-9518FC702DC2}"/>
                  </a:ext>
                </a:extLst>
              </p:cNvPr>
              <p:cNvPicPr/>
              <p:nvPr/>
            </p:nvPicPr>
            <p:blipFill>
              <a:blip r:embed="rId19" cstate="print"/>
              <a:stretch>
                <a:fillRect/>
              </a:stretch>
            </p:blipFill>
            <p:spPr>
              <a:xfrm>
                <a:off x="9050337" y="6583260"/>
                <a:ext cx="81165" cy="34594"/>
              </a:xfrm>
              <a:prstGeom prst="rect">
                <a:avLst/>
              </a:prstGeom>
            </p:spPr>
          </p:pic>
          <p:pic>
            <p:nvPicPr>
              <p:cNvPr id="106" name="object 65">
                <a:extLst>
                  <a:ext uri="{FF2B5EF4-FFF2-40B4-BE49-F238E27FC236}">
                    <a16:creationId xmlns:a16="http://schemas.microsoft.com/office/drawing/2014/main" id="{76D9CF25-1A17-D5D8-A327-898C5C829481}"/>
                  </a:ext>
                </a:extLst>
              </p:cNvPr>
              <p:cNvPicPr/>
              <p:nvPr/>
            </p:nvPicPr>
            <p:blipFill>
              <a:blip r:embed="rId21" cstate="print"/>
              <a:stretch>
                <a:fillRect/>
              </a:stretch>
            </p:blipFill>
            <p:spPr>
              <a:xfrm>
                <a:off x="8321091" y="6438023"/>
                <a:ext cx="423626" cy="290487"/>
              </a:xfrm>
              <a:prstGeom prst="rect">
                <a:avLst/>
              </a:prstGeom>
            </p:spPr>
          </p:pic>
          <p:pic>
            <p:nvPicPr>
              <p:cNvPr id="107" name="object 66">
                <a:extLst>
                  <a:ext uri="{FF2B5EF4-FFF2-40B4-BE49-F238E27FC236}">
                    <a16:creationId xmlns:a16="http://schemas.microsoft.com/office/drawing/2014/main" id="{8218C2A9-806D-377A-DB0E-54401BE1765B}"/>
                  </a:ext>
                </a:extLst>
              </p:cNvPr>
              <p:cNvPicPr/>
              <p:nvPr/>
            </p:nvPicPr>
            <p:blipFill>
              <a:blip r:embed="rId22" cstate="print"/>
              <a:stretch>
                <a:fillRect/>
              </a:stretch>
            </p:blipFill>
            <p:spPr>
              <a:xfrm>
                <a:off x="7659190" y="6438023"/>
                <a:ext cx="423627" cy="290487"/>
              </a:xfrm>
              <a:prstGeom prst="rect">
                <a:avLst/>
              </a:prstGeom>
            </p:spPr>
          </p:pic>
          <p:sp>
            <p:nvSpPr>
              <p:cNvPr id="108" name="object 67">
                <a:extLst>
                  <a:ext uri="{FF2B5EF4-FFF2-40B4-BE49-F238E27FC236}">
                    <a16:creationId xmlns:a16="http://schemas.microsoft.com/office/drawing/2014/main" id="{78A2CDF3-01A7-31F6-A03F-8F2B8336945D}"/>
                  </a:ext>
                </a:extLst>
              </p:cNvPr>
              <p:cNvSpPr/>
              <p:nvPr/>
            </p:nvSpPr>
            <p:spPr>
              <a:xfrm>
                <a:off x="7871269"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09" name="object 68">
                <a:extLst>
                  <a:ext uri="{FF2B5EF4-FFF2-40B4-BE49-F238E27FC236}">
                    <a16:creationId xmlns:a16="http://schemas.microsoft.com/office/drawing/2014/main" id="{8ECB2E84-20AE-7572-6848-064B34A9288F}"/>
                  </a:ext>
                </a:extLst>
              </p:cNvPr>
              <p:cNvSpPr/>
              <p:nvPr/>
            </p:nvSpPr>
            <p:spPr>
              <a:xfrm>
                <a:off x="7829625"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10" name="object 69">
                <a:extLst>
                  <a:ext uri="{FF2B5EF4-FFF2-40B4-BE49-F238E27FC236}">
                    <a16:creationId xmlns:a16="http://schemas.microsoft.com/office/drawing/2014/main" id="{8426E4D0-E982-CCA1-CEF2-0B30240FF52F}"/>
                  </a:ext>
                </a:extLst>
              </p:cNvPr>
              <p:cNvPicPr/>
              <p:nvPr/>
            </p:nvPicPr>
            <p:blipFill>
              <a:blip r:embed="rId23" cstate="print"/>
              <a:stretch>
                <a:fillRect/>
              </a:stretch>
            </p:blipFill>
            <p:spPr>
              <a:xfrm>
                <a:off x="7847164" y="3124949"/>
                <a:ext cx="48209" cy="48196"/>
              </a:xfrm>
              <a:prstGeom prst="rect">
                <a:avLst/>
              </a:prstGeom>
            </p:spPr>
          </p:pic>
          <p:pic>
            <p:nvPicPr>
              <p:cNvPr id="111" name="object 70">
                <a:extLst>
                  <a:ext uri="{FF2B5EF4-FFF2-40B4-BE49-F238E27FC236}">
                    <a16:creationId xmlns:a16="http://schemas.microsoft.com/office/drawing/2014/main" id="{7E522857-BFF7-80C7-EFA5-2D8110DD2E5B}"/>
                  </a:ext>
                </a:extLst>
              </p:cNvPr>
              <p:cNvPicPr/>
              <p:nvPr/>
            </p:nvPicPr>
            <p:blipFill>
              <a:blip r:embed="rId24" cstate="print"/>
              <a:stretch>
                <a:fillRect/>
              </a:stretch>
            </p:blipFill>
            <p:spPr>
              <a:xfrm>
                <a:off x="9636226" y="2669019"/>
                <a:ext cx="439280" cy="67830"/>
              </a:xfrm>
              <a:prstGeom prst="rect">
                <a:avLst/>
              </a:prstGeom>
            </p:spPr>
          </p:pic>
          <p:sp>
            <p:nvSpPr>
              <p:cNvPr id="112" name="object 71">
                <a:extLst>
                  <a:ext uri="{FF2B5EF4-FFF2-40B4-BE49-F238E27FC236}">
                    <a16:creationId xmlns:a16="http://schemas.microsoft.com/office/drawing/2014/main" id="{61F3FA94-51D6-D539-6684-2F0BA705A5E1}"/>
                  </a:ext>
                </a:extLst>
              </p:cNvPr>
              <p:cNvSpPr/>
              <p:nvPr/>
            </p:nvSpPr>
            <p:spPr>
              <a:xfrm>
                <a:off x="9636235"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13" name="object 72">
                <a:extLst>
                  <a:ext uri="{FF2B5EF4-FFF2-40B4-BE49-F238E27FC236}">
                    <a16:creationId xmlns:a16="http://schemas.microsoft.com/office/drawing/2014/main" id="{B8E98731-7862-4C82-90B1-1A1CEAA5952A}"/>
                  </a:ext>
                </a:extLst>
              </p:cNvPr>
              <p:cNvPicPr/>
              <p:nvPr/>
            </p:nvPicPr>
            <p:blipFill>
              <a:blip r:embed="rId25" cstate="print"/>
              <a:stretch>
                <a:fillRect/>
              </a:stretch>
            </p:blipFill>
            <p:spPr>
              <a:xfrm>
                <a:off x="9899929" y="2594343"/>
                <a:ext cx="127737" cy="34594"/>
              </a:xfrm>
              <a:prstGeom prst="rect">
                <a:avLst/>
              </a:prstGeom>
            </p:spPr>
          </p:pic>
          <p:sp>
            <p:nvSpPr>
              <p:cNvPr id="114" name="object 73">
                <a:extLst>
                  <a:ext uri="{FF2B5EF4-FFF2-40B4-BE49-F238E27FC236}">
                    <a16:creationId xmlns:a16="http://schemas.microsoft.com/office/drawing/2014/main" id="{4A07ABC5-8C09-4CA3-430C-4CF82DA169CC}"/>
                  </a:ext>
                </a:extLst>
              </p:cNvPr>
              <p:cNvSpPr/>
              <p:nvPr/>
            </p:nvSpPr>
            <p:spPr>
              <a:xfrm>
                <a:off x="9711723"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15" name="object 74">
                <a:extLst>
                  <a:ext uri="{FF2B5EF4-FFF2-40B4-BE49-F238E27FC236}">
                    <a16:creationId xmlns:a16="http://schemas.microsoft.com/office/drawing/2014/main" id="{4E2BA784-13FA-0C89-E6AD-BBD5630DD069}"/>
                  </a:ext>
                </a:extLst>
              </p:cNvPr>
              <p:cNvSpPr/>
              <p:nvPr/>
            </p:nvSpPr>
            <p:spPr>
              <a:xfrm>
                <a:off x="97412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16" name="object 75">
                <a:extLst>
                  <a:ext uri="{FF2B5EF4-FFF2-40B4-BE49-F238E27FC236}">
                    <a16:creationId xmlns:a16="http://schemas.microsoft.com/office/drawing/2014/main" id="{931E9D40-8036-C4E7-5EDA-D566C1F3F429}"/>
                  </a:ext>
                </a:extLst>
              </p:cNvPr>
              <p:cNvPicPr/>
              <p:nvPr/>
            </p:nvPicPr>
            <p:blipFill>
              <a:blip r:embed="rId26" cstate="print"/>
              <a:stretch>
                <a:fillRect/>
              </a:stretch>
            </p:blipFill>
            <p:spPr>
              <a:xfrm>
                <a:off x="7651636" y="2669019"/>
                <a:ext cx="439280" cy="67830"/>
              </a:xfrm>
              <a:prstGeom prst="rect">
                <a:avLst/>
              </a:prstGeom>
            </p:spPr>
          </p:pic>
          <p:sp>
            <p:nvSpPr>
              <p:cNvPr id="117" name="object 76">
                <a:extLst>
                  <a:ext uri="{FF2B5EF4-FFF2-40B4-BE49-F238E27FC236}">
                    <a16:creationId xmlns:a16="http://schemas.microsoft.com/office/drawing/2014/main" id="{542BB772-5B63-15A6-29D7-0E431C4FA61C}"/>
                  </a:ext>
                </a:extLst>
              </p:cNvPr>
              <p:cNvSpPr/>
              <p:nvPr/>
            </p:nvSpPr>
            <p:spPr>
              <a:xfrm>
                <a:off x="7651626"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18" name="object 77">
                <a:extLst>
                  <a:ext uri="{FF2B5EF4-FFF2-40B4-BE49-F238E27FC236}">
                    <a16:creationId xmlns:a16="http://schemas.microsoft.com/office/drawing/2014/main" id="{276AA41D-F357-EA69-C724-2F0960AC3CFB}"/>
                  </a:ext>
                </a:extLst>
              </p:cNvPr>
              <p:cNvPicPr/>
              <p:nvPr/>
            </p:nvPicPr>
            <p:blipFill>
              <a:blip r:embed="rId27" cstate="print"/>
              <a:stretch>
                <a:fillRect/>
              </a:stretch>
            </p:blipFill>
            <p:spPr>
              <a:xfrm>
                <a:off x="7915325" y="2594343"/>
                <a:ext cx="127737" cy="34594"/>
              </a:xfrm>
              <a:prstGeom prst="rect">
                <a:avLst/>
              </a:prstGeom>
            </p:spPr>
          </p:pic>
          <p:sp>
            <p:nvSpPr>
              <p:cNvPr id="119" name="object 78">
                <a:extLst>
                  <a:ext uri="{FF2B5EF4-FFF2-40B4-BE49-F238E27FC236}">
                    <a16:creationId xmlns:a16="http://schemas.microsoft.com/office/drawing/2014/main" id="{692CE8F6-4BC1-0917-293A-FB644120E925}"/>
                  </a:ext>
                </a:extLst>
              </p:cNvPr>
              <p:cNvSpPr/>
              <p:nvPr/>
            </p:nvSpPr>
            <p:spPr>
              <a:xfrm>
                <a:off x="77271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20" name="object 79">
                <a:extLst>
                  <a:ext uri="{FF2B5EF4-FFF2-40B4-BE49-F238E27FC236}">
                    <a16:creationId xmlns:a16="http://schemas.microsoft.com/office/drawing/2014/main" id="{CEF5A84A-B9AF-4B90-94C2-94923EA05B5F}"/>
                  </a:ext>
                </a:extLst>
              </p:cNvPr>
              <p:cNvSpPr/>
              <p:nvPr/>
            </p:nvSpPr>
            <p:spPr>
              <a:xfrm>
                <a:off x="7756611"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21" name="object 80">
                <a:extLst>
                  <a:ext uri="{FF2B5EF4-FFF2-40B4-BE49-F238E27FC236}">
                    <a16:creationId xmlns:a16="http://schemas.microsoft.com/office/drawing/2014/main" id="{573B0CE6-168E-8392-8116-8F0C77BF2D1A}"/>
                  </a:ext>
                </a:extLst>
              </p:cNvPr>
              <p:cNvPicPr/>
              <p:nvPr/>
            </p:nvPicPr>
            <p:blipFill>
              <a:blip r:embed="rId28" cstate="print"/>
              <a:stretch>
                <a:fillRect/>
              </a:stretch>
            </p:blipFill>
            <p:spPr>
              <a:xfrm>
                <a:off x="7651636" y="2437256"/>
                <a:ext cx="439280" cy="67843"/>
              </a:xfrm>
              <a:prstGeom prst="rect">
                <a:avLst/>
              </a:prstGeom>
            </p:spPr>
          </p:pic>
          <p:sp>
            <p:nvSpPr>
              <p:cNvPr id="122" name="object 81">
                <a:extLst>
                  <a:ext uri="{FF2B5EF4-FFF2-40B4-BE49-F238E27FC236}">
                    <a16:creationId xmlns:a16="http://schemas.microsoft.com/office/drawing/2014/main" id="{18574245-F028-D7AF-6960-C0949BE88A8E}"/>
                  </a:ext>
                </a:extLst>
              </p:cNvPr>
              <p:cNvSpPr/>
              <p:nvPr/>
            </p:nvSpPr>
            <p:spPr>
              <a:xfrm>
                <a:off x="7651626"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23" name="object 82">
                <a:extLst>
                  <a:ext uri="{FF2B5EF4-FFF2-40B4-BE49-F238E27FC236}">
                    <a16:creationId xmlns:a16="http://schemas.microsoft.com/office/drawing/2014/main" id="{5230FD4F-E285-F4F4-D362-D5373B67ED7E}"/>
                  </a:ext>
                </a:extLst>
              </p:cNvPr>
              <p:cNvPicPr/>
              <p:nvPr/>
            </p:nvPicPr>
            <p:blipFill>
              <a:blip r:embed="rId27" cstate="print"/>
              <a:stretch>
                <a:fillRect/>
              </a:stretch>
            </p:blipFill>
            <p:spPr>
              <a:xfrm>
                <a:off x="7915325" y="2362580"/>
                <a:ext cx="127737" cy="34594"/>
              </a:xfrm>
              <a:prstGeom prst="rect">
                <a:avLst/>
              </a:prstGeom>
            </p:spPr>
          </p:pic>
          <p:sp>
            <p:nvSpPr>
              <p:cNvPr id="124" name="object 83">
                <a:extLst>
                  <a:ext uri="{FF2B5EF4-FFF2-40B4-BE49-F238E27FC236}">
                    <a16:creationId xmlns:a16="http://schemas.microsoft.com/office/drawing/2014/main" id="{FA6B834C-5C69-D423-7D41-80EFFE4A3C9F}"/>
                  </a:ext>
                </a:extLst>
              </p:cNvPr>
              <p:cNvSpPr/>
              <p:nvPr/>
            </p:nvSpPr>
            <p:spPr>
              <a:xfrm>
                <a:off x="77271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25" name="object 84">
                <a:extLst>
                  <a:ext uri="{FF2B5EF4-FFF2-40B4-BE49-F238E27FC236}">
                    <a16:creationId xmlns:a16="http://schemas.microsoft.com/office/drawing/2014/main" id="{1FE9DF56-5620-D5B3-0DDD-64D3F172EA44}"/>
                  </a:ext>
                </a:extLst>
              </p:cNvPr>
              <p:cNvSpPr/>
              <p:nvPr/>
            </p:nvSpPr>
            <p:spPr>
              <a:xfrm>
                <a:off x="7756611"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26" name="object 85">
                <a:extLst>
                  <a:ext uri="{FF2B5EF4-FFF2-40B4-BE49-F238E27FC236}">
                    <a16:creationId xmlns:a16="http://schemas.microsoft.com/office/drawing/2014/main" id="{634EA1FE-8CC7-82BF-2F48-20EA44F7EE69}"/>
                  </a:ext>
                </a:extLst>
              </p:cNvPr>
              <p:cNvSpPr/>
              <p:nvPr/>
            </p:nvSpPr>
            <p:spPr>
              <a:xfrm>
                <a:off x="8863572"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27" name="object 86">
                <a:extLst>
                  <a:ext uri="{FF2B5EF4-FFF2-40B4-BE49-F238E27FC236}">
                    <a16:creationId xmlns:a16="http://schemas.microsoft.com/office/drawing/2014/main" id="{39B56472-E936-C94F-38D6-276B09E58B73}"/>
                  </a:ext>
                </a:extLst>
              </p:cNvPr>
              <p:cNvSpPr/>
              <p:nvPr/>
            </p:nvSpPr>
            <p:spPr>
              <a:xfrm>
                <a:off x="8821929"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28" name="object 87">
                <a:extLst>
                  <a:ext uri="{FF2B5EF4-FFF2-40B4-BE49-F238E27FC236}">
                    <a16:creationId xmlns:a16="http://schemas.microsoft.com/office/drawing/2014/main" id="{95C931AB-D4BB-106A-C993-BB19AA60EE9C}"/>
                  </a:ext>
                </a:extLst>
              </p:cNvPr>
              <p:cNvPicPr/>
              <p:nvPr/>
            </p:nvPicPr>
            <p:blipFill>
              <a:blip r:embed="rId23" cstate="print"/>
              <a:stretch>
                <a:fillRect/>
              </a:stretch>
            </p:blipFill>
            <p:spPr>
              <a:xfrm>
                <a:off x="8839467" y="3124949"/>
                <a:ext cx="48209" cy="48196"/>
              </a:xfrm>
              <a:prstGeom prst="rect">
                <a:avLst/>
              </a:prstGeom>
            </p:spPr>
          </p:pic>
          <p:pic>
            <p:nvPicPr>
              <p:cNvPr id="129" name="object 88">
                <a:extLst>
                  <a:ext uri="{FF2B5EF4-FFF2-40B4-BE49-F238E27FC236}">
                    <a16:creationId xmlns:a16="http://schemas.microsoft.com/office/drawing/2014/main" id="{50D1ED31-71DA-D97F-DAE0-F9D989379082}"/>
                  </a:ext>
                </a:extLst>
              </p:cNvPr>
              <p:cNvPicPr/>
              <p:nvPr/>
            </p:nvPicPr>
            <p:blipFill>
              <a:blip r:embed="rId29" cstate="print"/>
              <a:stretch>
                <a:fillRect/>
              </a:stretch>
            </p:blipFill>
            <p:spPr>
              <a:xfrm>
                <a:off x="8643937" y="2669019"/>
                <a:ext cx="439280" cy="67830"/>
              </a:xfrm>
              <a:prstGeom prst="rect">
                <a:avLst/>
              </a:prstGeom>
            </p:spPr>
          </p:pic>
          <p:sp>
            <p:nvSpPr>
              <p:cNvPr id="130" name="object 89">
                <a:extLst>
                  <a:ext uri="{FF2B5EF4-FFF2-40B4-BE49-F238E27FC236}">
                    <a16:creationId xmlns:a16="http://schemas.microsoft.com/office/drawing/2014/main" id="{3C8C3539-C41D-AAAE-9F1E-1F0263426B80}"/>
                  </a:ext>
                </a:extLst>
              </p:cNvPr>
              <p:cNvSpPr/>
              <p:nvPr/>
            </p:nvSpPr>
            <p:spPr>
              <a:xfrm>
                <a:off x="8643932"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31" name="object 90">
                <a:extLst>
                  <a:ext uri="{FF2B5EF4-FFF2-40B4-BE49-F238E27FC236}">
                    <a16:creationId xmlns:a16="http://schemas.microsoft.com/office/drawing/2014/main" id="{DD210675-DE41-C329-6D94-19284724A5D0}"/>
                  </a:ext>
                </a:extLst>
              </p:cNvPr>
              <p:cNvPicPr/>
              <p:nvPr/>
            </p:nvPicPr>
            <p:blipFill>
              <a:blip r:embed="rId27" cstate="print"/>
              <a:stretch>
                <a:fillRect/>
              </a:stretch>
            </p:blipFill>
            <p:spPr>
              <a:xfrm>
                <a:off x="8907627" y="2594343"/>
                <a:ext cx="127736" cy="34594"/>
              </a:xfrm>
              <a:prstGeom prst="rect">
                <a:avLst/>
              </a:prstGeom>
            </p:spPr>
          </p:pic>
          <p:sp>
            <p:nvSpPr>
              <p:cNvPr id="132" name="object 91">
                <a:extLst>
                  <a:ext uri="{FF2B5EF4-FFF2-40B4-BE49-F238E27FC236}">
                    <a16:creationId xmlns:a16="http://schemas.microsoft.com/office/drawing/2014/main" id="{BA396F93-863F-9CDF-5493-CCDA3C2DB194}"/>
                  </a:ext>
                </a:extLst>
              </p:cNvPr>
              <p:cNvSpPr/>
              <p:nvPr/>
            </p:nvSpPr>
            <p:spPr>
              <a:xfrm>
                <a:off x="87194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33" name="object 92">
                <a:extLst>
                  <a:ext uri="{FF2B5EF4-FFF2-40B4-BE49-F238E27FC236}">
                    <a16:creationId xmlns:a16="http://schemas.microsoft.com/office/drawing/2014/main" id="{F4C92BAE-5389-4333-C3B2-371C6463947F}"/>
                  </a:ext>
                </a:extLst>
              </p:cNvPr>
              <p:cNvSpPr/>
              <p:nvPr/>
            </p:nvSpPr>
            <p:spPr>
              <a:xfrm>
                <a:off x="87489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34" name="object 93">
                <a:extLst>
                  <a:ext uri="{FF2B5EF4-FFF2-40B4-BE49-F238E27FC236}">
                    <a16:creationId xmlns:a16="http://schemas.microsoft.com/office/drawing/2014/main" id="{A54F2374-F28C-89D1-7DB4-FF0D38E751EE}"/>
                  </a:ext>
                </a:extLst>
              </p:cNvPr>
              <p:cNvPicPr/>
              <p:nvPr/>
            </p:nvPicPr>
            <p:blipFill>
              <a:blip r:embed="rId30" cstate="print"/>
              <a:stretch>
                <a:fillRect/>
              </a:stretch>
            </p:blipFill>
            <p:spPr>
              <a:xfrm>
                <a:off x="8643937" y="2437256"/>
                <a:ext cx="439280" cy="67843"/>
              </a:xfrm>
              <a:prstGeom prst="rect">
                <a:avLst/>
              </a:prstGeom>
            </p:spPr>
          </p:pic>
          <p:sp>
            <p:nvSpPr>
              <p:cNvPr id="135" name="object 94">
                <a:extLst>
                  <a:ext uri="{FF2B5EF4-FFF2-40B4-BE49-F238E27FC236}">
                    <a16:creationId xmlns:a16="http://schemas.microsoft.com/office/drawing/2014/main" id="{514D20D8-8137-CFBF-B406-292C238C50F3}"/>
                  </a:ext>
                </a:extLst>
              </p:cNvPr>
              <p:cNvSpPr/>
              <p:nvPr/>
            </p:nvSpPr>
            <p:spPr>
              <a:xfrm>
                <a:off x="8643932"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36" name="object 95">
                <a:extLst>
                  <a:ext uri="{FF2B5EF4-FFF2-40B4-BE49-F238E27FC236}">
                    <a16:creationId xmlns:a16="http://schemas.microsoft.com/office/drawing/2014/main" id="{86C0962B-8532-9C1C-ECCB-8A11F7793517}"/>
                  </a:ext>
                </a:extLst>
              </p:cNvPr>
              <p:cNvPicPr/>
              <p:nvPr/>
            </p:nvPicPr>
            <p:blipFill>
              <a:blip r:embed="rId27" cstate="print"/>
              <a:stretch>
                <a:fillRect/>
              </a:stretch>
            </p:blipFill>
            <p:spPr>
              <a:xfrm>
                <a:off x="8907627" y="2362580"/>
                <a:ext cx="127736" cy="34594"/>
              </a:xfrm>
              <a:prstGeom prst="rect">
                <a:avLst/>
              </a:prstGeom>
            </p:spPr>
          </p:pic>
          <p:sp>
            <p:nvSpPr>
              <p:cNvPr id="137" name="object 96">
                <a:extLst>
                  <a:ext uri="{FF2B5EF4-FFF2-40B4-BE49-F238E27FC236}">
                    <a16:creationId xmlns:a16="http://schemas.microsoft.com/office/drawing/2014/main" id="{8671A0BE-0E01-83DE-434B-8B45E19578BA}"/>
                  </a:ext>
                </a:extLst>
              </p:cNvPr>
              <p:cNvSpPr/>
              <p:nvPr/>
            </p:nvSpPr>
            <p:spPr>
              <a:xfrm>
                <a:off x="8719418"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38" name="object 97">
                <a:extLst>
                  <a:ext uri="{FF2B5EF4-FFF2-40B4-BE49-F238E27FC236}">
                    <a16:creationId xmlns:a16="http://schemas.microsoft.com/office/drawing/2014/main" id="{7D39C81F-5960-9FA3-3B09-1FB1A262556A}"/>
                  </a:ext>
                </a:extLst>
              </p:cNvPr>
              <p:cNvSpPr/>
              <p:nvPr/>
            </p:nvSpPr>
            <p:spPr>
              <a:xfrm>
                <a:off x="87489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39" name="object 98">
                <a:extLst>
                  <a:ext uri="{FF2B5EF4-FFF2-40B4-BE49-F238E27FC236}">
                    <a16:creationId xmlns:a16="http://schemas.microsoft.com/office/drawing/2014/main" id="{91BC924E-27C8-6273-4CD4-D0F0CFFB6867}"/>
                  </a:ext>
                </a:extLst>
              </p:cNvPr>
              <p:cNvSpPr/>
              <p:nvPr/>
            </p:nvSpPr>
            <p:spPr>
              <a:xfrm>
                <a:off x="9814233"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140" name="object 99">
                <a:extLst>
                  <a:ext uri="{FF2B5EF4-FFF2-40B4-BE49-F238E27FC236}">
                    <a16:creationId xmlns:a16="http://schemas.microsoft.com/office/drawing/2014/main" id="{E000CA2F-7B9D-F97F-9A62-3AD071067AF7}"/>
                  </a:ext>
                </a:extLst>
              </p:cNvPr>
              <p:cNvSpPr/>
              <p:nvPr/>
            </p:nvSpPr>
            <p:spPr>
              <a:xfrm>
                <a:off x="9855877"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141" name="object 100">
                <a:extLst>
                  <a:ext uri="{FF2B5EF4-FFF2-40B4-BE49-F238E27FC236}">
                    <a16:creationId xmlns:a16="http://schemas.microsoft.com/office/drawing/2014/main" id="{8BADA904-E1E4-8FA0-ABAF-3BE5EA5DE7C6}"/>
                  </a:ext>
                </a:extLst>
              </p:cNvPr>
              <p:cNvPicPr/>
              <p:nvPr/>
            </p:nvPicPr>
            <p:blipFill>
              <a:blip r:embed="rId31" cstate="print"/>
              <a:stretch>
                <a:fillRect/>
              </a:stretch>
            </p:blipFill>
            <p:spPr>
              <a:xfrm>
                <a:off x="9832149" y="3124949"/>
                <a:ext cx="48196" cy="48196"/>
              </a:xfrm>
              <a:prstGeom prst="rect">
                <a:avLst/>
              </a:prstGeom>
            </p:spPr>
          </p:pic>
        </p:grpSp>
        <p:sp>
          <p:nvSpPr>
            <p:cNvPr id="24" name="object 101">
              <a:extLst>
                <a:ext uri="{FF2B5EF4-FFF2-40B4-BE49-F238E27FC236}">
                  <a16:creationId xmlns:a16="http://schemas.microsoft.com/office/drawing/2014/main" id="{FE86B845-475A-2B6C-96AB-190A421A580E}"/>
                </a:ext>
              </a:extLst>
            </p:cNvPr>
            <p:cNvSpPr txBox="1"/>
            <p:nvPr/>
          </p:nvSpPr>
          <p:spPr>
            <a:xfrm>
              <a:off x="1460596" y="4117001"/>
              <a:ext cx="1703705" cy="497487"/>
            </a:xfrm>
            <a:prstGeom prst="rect">
              <a:avLst/>
            </a:prstGeom>
          </p:spPr>
          <p:txBody>
            <a:bodyPr vert="horz" wrap="square" lIns="0" tIns="1905" rIns="0" bIns="0" rtlCol="0">
              <a:spAutoFit/>
            </a:bodyPr>
            <a:lstStyle/>
            <a:p>
              <a:pPr marL="9525" marR="3810" lvl="0" indent="50483" algn="l" defTabSz="914400" rtl="0" eaLnBrk="1" fontAlgn="auto" latinLnBrk="0" hangingPunct="1">
                <a:lnSpc>
                  <a:spcPct val="104.2%"/>
                </a:lnSpc>
                <a:spcBef>
                  <a:spcPts val="15"/>
                </a:spcBef>
                <a:spcAft>
                  <a:spcPts val="0"/>
                </a:spcAft>
                <a:buClrTx/>
                <a:buSzTx/>
                <a:buFontTx/>
                <a:buNone/>
                <a:tabLst/>
                <a:defRPr/>
              </a:pPr>
              <a:r>
                <a:rPr kumimoji="0" sz="1200" b="0" i="0" u="none" strike="noStrike" kern="1200" cap="none" spc="-11" normalizeH="0" baseline="0%" noProof="0" dirty="0">
                  <a:ln>
                    <a:noFill/>
                  </a:ln>
                  <a:solidFill>
                    <a:srgbClr val="0A236D"/>
                  </a:solidFill>
                  <a:effectLst/>
                  <a:uLnTx/>
                  <a:uFillTx/>
                  <a:latin typeface="Metropolis Medium" panose="00000600000000000000" pitchFamily="2" charset="0"/>
                  <a:cs typeface="Metropolis"/>
                </a:rPr>
                <a:t>Big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Data, </a:t>
              </a:r>
              <a:r>
                <a:rPr kumimoji="0" sz="1200" b="0" i="0" u="none" strike="noStrike" kern="1200" cap="none" spc="-8" normalizeH="0" baseline="0%" noProof="0" dirty="0">
                  <a:ln>
                    <a:noFill/>
                  </a:ln>
                  <a:solidFill>
                    <a:srgbClr val="0A236D"/>
                  </a:solidFill>
                  <a:effectLst/>
                  <a:uLnTx/>
                  <a:uFillTx/>
                  <a:latin typeface="Metropolis Medium" panose="00000600000000000000" pitchFamily="2" charset="0"/>
                  <a:cs typeface="Metropolis"/>
                </a:rPr>
                <a:t>AI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and </a:t>
              </a:r>
              <a:r>
                <a:rPr kumimoji="0" sz="1200" b="0" i="0" u="none" strike="noStrike" kern="1200" cap="none" spc="-11"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Machin</a:t>
              </a:r>
              <a:r>
                <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rPr>
                <a:t>e</a:t>
              </a:r>
              <a:r>
                <a:rPr kumimoji="0" sz="1200" b="0" i="0" u="none" strike="noStrike" kern="1200" cap="none" spc="-26"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Learning</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sp>
          <p:nvSpPr>
            <p:cNvPr id="25" name="object 102">
              <a:extLst>
                <a:ext uri="{FF2B5EF4-FFF2-40B4-BE49-F238E27FC236}">
                  <a16:creationId xmlns:a16="http://schemas.microsoft.com/office/drawing/2014/main" id="{73ECA109-A6B1-A624-305C-7BAABFED027A}"/>
                </a:ext>
              </a:extLst>
            </p:cNvPr>
            <p:cNvSpPr txBox="1"/>
            <p:nvPr/>
          </p:nvSpPr>
          <p:spPr>
            <a:xfrm>
              <a:off x="7368231" y="4063965"/>
              <a:ext cx="3258185" cy="753540"/>
            </a:xfrm>
            <a:prstGeom prst="rect">
              <a:avLst/>
            </a:prstGeom>
          </p:spPr>
          <p:txBody>
            <a:bodyPr vert="horz" wrap="square" lIns="0" tIns="1905" rIns="0" bIns="0" rtlCol="0">
              <a:spAutoFit/>
            </a:bodyPr>
            <a:lstStyle/>
            <a:p>
              <a:pPr marL="9525" marR="3810" lvl="0" indent="0" algn="l" defTabSz="914400" rtl="0" eaLnBrk="1" fontAlgn="auto" latinLnBrk="0" hangingPunct="1">
                <a:lnSpc>
                  <a:spcPct val="104.2%"/>
                </a:lnSpc>
                <a:spcBef>
                  <a:spcPts val="15"/>
                </a:spcBef>
                <a:spcAft>
                  <a:spcPts val="0"/>
                </a:spcAft>
                <a:buClrTx/>
                <a:buSzTx/>
                <a:buFontTx/>
                <a:buNone/>
                <a:tabLst/>
                <a:defRPr/>
              </a:pPr>
              <a:r>
                <a:rPr kumimoji="0" sz="1200" b="0" i="0" u="none" strike="noStrike" kern="1200" cap="none" spc="-11" normalizeH="0" baseline="0%" noProof="0">
                  <a:ln>
                    <a:noFill/>
                  </a:ln>
                  <a:solidFill>
                    <a:srgbClr val="0A236D"/>
                  </a:solidFill>
                  <a:effectLst/>
                  <a:uLnTx/>
                  <a:uFillTx/>
                  <a:latin typeface="Metropolis Medium" panose="00000600000000000000" pitchFamily="2" charset="0"/>
                  <a:cs typeface="Metropolis"/>
                </a:rPr>
                <a:t>SSH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polling </a:t>
              </a:r>
              <a:r>
                <a:rPr kumimoji="0" sz="1200" b="0" i="0" u="none" strike="noStrike" kern="1200" cap="none" spc="-11" normalizeH="0" baseline="0%" noProof="0">
                  <a:ln>
                    <a:noFill/>
                  </a:ln>
                  <a:solidFill>
                    <a:srgbClr val="0A236D"/>
                  </a:solidFill>
                  <a:effectLst/>
                  <a:uLnTx/>
                  <a:uFillTx/>
                  <a:latin typeface="Metropolis Medium" panose="00000600000000000000" pitchFamily="2" charset="0"/>
                  <a:cs typeface="Metropolis"/>
                </a:rPr>
                <a:t>the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infrastructure </a:t>
              </a:r>
              <a:r>
                <a:rPr kumimoji="0" sz="1200" b="0" i="0" u="none" strike="noStrike" kern="1200" cap="none" spc="-11"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(read-only), physical </a:t>
              </a:r>
              <a:r>
                <a:rPr kumimoji="0" sz="1200" b="0" i="0" u="none" strike="noStrike" kern="1200" cap="none" spc="-23" normalizeH="0" baseline="0%" noProof="0">
                  <a:ln>
                    <a:noFill/>
                  </a:ln>
                  <a:solidFill>
                    <a:srgbClr val="0A236D"/>
                  </a:solidFill>
                  <a:effectLst/>
                  <a:uLnTx/>
                  <a:uFillTx/>
                  <a:latin typeface="Metropolis Medium" panose="00000600000000000000" pitchFamily="2" charset="0"/>
                  <a:cs typeface="Metropolis"/>
                </a:rPr>
                <a:t>layer </a:t>
              </a:r>
              <a:r>
                <a:rPr kumimoji="0" sz="1200" b="0" i="0" u="none" strike="noStrike" kern="1200" cap="none" spc="-19"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information</a:t>
              </a:r>
              <a:r>
                <a:rPr kumimoji="0" sz="1200" b="0" i="0" u="none" strike="noStrike" kern="1200" cap="none" spc="-41"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1" normalizeH="0" baseline="0%" noProof="0">
                  <a:ln>
                    <a:noFill/>
                  </a:ln>
                  <a:solidFill>
                    <a:srgbClr val="0A236D"/>
                  </a:solidFill>
                  <a:effectLst/>
                  <a:uLnTx/>
                  <a:uFillTx/>
                  <a:latin typeface="Metropolis Medium" panose="00000600000000000000" pitchFamily="2" charset="0"/>
                  <a:cs typeface="Metropolis"/>
                </a:rPr>
                <a:t>(no</a:t>
              </a:r>
              <a:r>
                <a:rPr kumimoji="0" sz="1200" b="0" i="0" u="none" strike="noStrike" kern="1200" cap="none" spc="-38"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traffic</a:t>
              </a:r>
              <a:r>
                <a:rPr kumimoji="0" sz="1200" b="0" i="0" u="none" strike="noStrike" kern="1200" cap="none" spc="-38"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monitoring)</a:t>
              </a:r>
              <a:endParaRPr kumimoji="0" sz="1200" b="0" i="0" u="none" strike="noStrike" kern="1200" cap="none" spc="0" normalizeH="0" baseline="0%" noProof="0">
                <a:ln>
                  <a:noFill/>
                </a:ln>
                <a:solidFill>
                  <a:srgbClr val="0A236D"/>
                </a:solidFill>
                <a:effectLst/>
                <a:uLnTx/>
                <a:uFillTx/>
                <a:latin typeface="Metropolis Medium" panose="00000600000000000000" pitchFamily="2" charset="0"/>
                <a:cs typeface="Metropolis"/>
              </a:endParaRPr>
            </a:p>
          </p:txBody>
        </p:sp>
        <p:sp>
          <p:nvSpPr>
            <p:cNvPr id="26" name="object 103">
              <a:extLst>
                <a:ext uri="{FF2B5EF4-FFF2-40B4-BE49-F238E27FC236}">
                  <a16:creationId xmlns:a16="http://schemas.microsoft.com/office/drawing/2014/main" id="{DF3FD27B-4192-99A8-4371-C9943BB3E331}"/>
                </a:ext>
              </a:extLst>
            </p:cNvPr>
            <p:cNvSpPr txBox="1"/>
            <p:nvPr/>
          </p:nvSpPr>
          <p:spPr>
            <a:xfrm>
              <a:off x="8435436" y="6920956"/>
              <a:ext cx="1009651" cy="259045"/>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200" b="1" i="0" u="none" strike="noStrike" kern="1200" cap="none" spc="-15" normalizeH="0" baseline="0%" noProof="0" dirty="0">
                  <a:ln>
                    <a:noFill/>
                  </a:ln>
                  <a:solidFill>
                    <a:srgbClr val="0A236D"/>
                  </a:solidFill>
                  <a:effectLst/>
                  <a:uLnTx/>
                  <a:uFillTx/>
                  <a:latin typeface="Metropolis Medium" panose="00000600000000000000" pitchFamily="2" charset="0"/>
                  <a:cs typeface="Metropolis Semi Bold"/>
                </a:rPr>
                <a:t>Endpoints</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Semi Bold"/>
              </a:endParaRPr>
            </a:p>
          </p:txBody>
        </p:sp>
        <p:sp>
          <p:nvSpPr>
            <p:cNvPr id="27" name="object 104">
              <a:extLst>
                <a:ext uri="{FF2B5EF4-FFF2-40B4-BE49-F238E27FC236}">
                  <a16:creationId xmlns:a16="http://schemas.microsoft.com/office/drawing/2014/main" id="{328D1349-C4D1-AE13-EDF6-E00F5CFA4918}"/>
                </a:ext>
              </a:extLst>
            </p:cNvPr>
            <p:cNvSpPr txBox="1"/>
            <p:nvPr/>
          </p:nvSpPr>
          <p:spPr>
            <a:xfrm>
              <a:off x="7359615" y="5202454"/>
              <a:ext cx="2390140" cy="259045"/>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Physical</a:t>
              </a:r>
              <a:r>
                <a:rPr kumimoji="0" sz="1200" b="0" i="0" u="none" strike="noStrike" kern="1200" cap="none" spc="-49"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9" normalizeH="0" baseline="0%" noProof="0">
                  <a:ln>
                    <a:noFill/>
                  </a:ln>
                  <a:solidFill>
                    <a:srgbClr val="0A236D"/>
                  </a:solidFill>
                  <a:effectLst/>
                  <a:uLnTx/>
                  <a:uFillTx/>
                  <a:latin typeface="Metropolis Medium" panose="00000600000000000000" pitchFamily="2" charset="0"/>
                  <a:cs typeface="Metropolis"/>
                </a:rPr>
                <a:t>Layer</a:t>
              </a:r>
              <a:r>
                <a:rPr kumimoji="0" sz="1200" b="0" i="0" u="none" strike="noStrike" kern="1200" cap="none" spc="-49"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Interfaces</a:t>
              </a:r>
              <a:endParaRPr kumimoji="0" sz="1200" b="0" i="0" u="none" strike="noStrike" kern="1200" cap="none" spc="0" normalizeH="0" baseline="0%" noProof="0">
                <a:ln>
                  <a:noFill/>
                </a:ln>
                <a:solidFill>
                  <a:srgbClr val="0A236D"/>
                </a:solidFill>
                <a:effectLst/>
                <a:uLnTx/>
                <a:uFillTx/>
                <a:latin typeface="Metropolis Medium" panose="00000600000000000000" pitchFamily="2" charset="0"/>
                <a:cs typeface="Metropolis"/>
              </a:endParaRPr>
            </a:p>
          </p:txBody>
        </p:sp>
        <p:sp>
          <p:nvSpPr>
            <p:cNvPr id="28" name="object 105">
              <a:extLst>
                <a:ext uri="{FF2B5EF4-FFF2-40B4-BE49-F238E27FC236}">
                  <a16:creationId xmlns:a16="http://schemas.microsoft.com/office/drawing/2014/main" id="{D8D4B82C-5D40-FDE5-63E5-79269D045DA2}"/>
                </a:ext>
              </a:extLst>
            </p:cNvPr>
            <p:cNvSpPr txBox="1"/>
            <p:nvPr/>
          </p:nvSpPr>
          <p:spPr>
            <a:xfrm>
              <a:off x="7805700" y="1793578"/>
              <a:ext cx="2236471" cy="259045"/>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200" b="1" i="0" u="none" strike="noStrike" kern="1200" cap="none" spc="-15" normalizeH="0" baseline="0%" noProof="0">
                  <a:ln>
                    <a:noFill/>
                  </a:ln>
                  <a:solidFill>
                    <a:srgbClr val="0A236D"/>
                  </a:solidFill>
                  <a:effectLst/>
                  <a:uLnTx/>
                  <a:uFillTx/>
                  <a:latin typeface="Metropolis Medium" panose="00000600000000000000" pitchFamily="2" charset="0"/>
                  <a:cs typeface="Metropolis Semi Bold"/>
                </a:rPr>
                <a:t>Net</a:t>
              </a:r>
              <a:r>
                <a:rPr kumimoji="0" sz="1200" b="1" i="0" u="none" strike="noStrike" kern="1200" cap="none" spc="-41" normalizeH="0" baseline="0%" noProof="0">
                  <a:ln>
                    <a:noFill/>
                  </a:ln>
                  <a:solidFill>
                    <a:srgbClr val="0A236D"/>
                  </a:solidFill>
                  <a:effectLst/>
                  <a:uLnTx/>
                  <a:uFillTx/>
                  <a:latin typeface="Metropolis Medium" panose="00000600000000000000" pitchFamily="2" charset="0"/>
                  <a:cs typeface="Metropolis Semi Bold"/>
                </a:rPr>
                <a:t>w</a:t>
              </a:r>
              <a:r>
                <a:rPr kumimoji="0" sz="1200" b="1" i="0" u="none" strike="noStrike" kern="1200" cap="none" spc="-15" normalizeH="0" baseline="0%" noProof="0">
                  <a:ln>
                    <a:noFill/>
                  </a:ln>
                  <a:solidFill>
                    <a:srgbClr val="0A236D"/>
                  </a:solidFill>
                  <a:effectLst/>
                  <a:uLnTx/>
                  <a:uFillTx/>
                  <a:latin typeface="Metropolis Medium" panose="00000600000000000000" pitchFamily="2" charset="0"/>
                  <a:cs typeface="Metropolis Semi Bold"/>
                </a:rPr>
                <a:t>or</a:t>
              </a:r>
              <a:r>
                <a:rPr kumimoji="0" sz="1200" b="1" i="0" u="none" strike="noStrike" kern="1200" cap="none" spc="0" normalizeH="0" baseline="0%" noProof="0">
                  <a:ln>
                    <a:noFill/>
                  </a:ln>
                  <a:solidFill>
                    <a:srgbClr val="0A236D"/>
                  </a:solidFill>
                  <a:effectLst/>
                  <a:uLnTx/>
                  <a:uFillTx/>
                  <a:latin typeface="Metropolis Medium" panose="00000600000000000000" pitchFamily="2" charset="0"/>
                  <a:cs typeface="Metropolis Semi Bold"/>
                </a:rPr>
                <a:t>k</a:t>
              </a:r>
              <a:r>
                <a:rPr kumimoji="0" sz="1200" b="1" i="0" u="none" strike="noStrike" kern="1200" cap="none" spc="-26" normalizeH="0" baseline="0%" noProof="0">
                  <a:ln>
                    <a:noFill/>
                  </a:ln>
                  <a:solidFill>
                    <a:srgbClr val="0A236D"/>
                  </a:solidFill>
                  <a:effectLst/>
                  <a:uLnTx/>
                  <a:uFillTx/>
                  <a:latin typeface="Metropolis Medium" panose="00000600000000000000" pitchFamily="2" charset="0"/>
                  <a:cs typeface="Metropolis Semi Bold"/>
                </a:rPr>
                <a:t> </a:t>
              </a:r>
              <a:r>
                <a:rPr kumimoji="0" sz="1200" b="1" i="0" u="none" strike="noStrike" kern="1200" cap="none" spc="-15" normalizeH="0" baseline="0%" noProof="0">
                  <a:ln>
                    <a:noFill/>
                  </a:ln>
                  <a:solidFill>
                    <a:srgbClr val="0A236D"/>
                  </a:solidFill>
                  <a:effectLst/>
                  <a:uLnTx/>
                  <a:uFillTx/>
                  <a:latin typeface="Metropolis Medium" panose="00000600000000000000" pitchFamily="2" charset="0"/>
                  <a:cs typeface="Metropolis Semi Bold"/>
                </a:rPr>
                <a:t>Infrastructure</a:t>
              </a:r>
              <a:endParaRPr kumimoji="0" sz="1200" b="0" i="0" u="none" strike="noStrike" kern="1200" cap="none" spc="0" normalizeH="0" baseline="0%" noProof="0">
                <a:ln>
                  <a:noFill/>
                </a:ln>
                <a:solidFill>
                  <a:srgbClr val="0A236D"/>
                </a:solidFill>
                <a:effectLst/>
                <a:uLnTx/>
                <a:uFillTx/>
                <a:latin typeface="Metropolis Medium" panose="00000600000000000000" pitchFamily="2" charset="0"/>
                <a:cs typeface="Metropolis Semi Bold"/>
              </a:endParaRPr>
            </a:p>
          </p:txBody>
        </p:sp>
        <p:sp>
          <p:nvSpPr>
            <p:cNvPr id="29" name="object 106">
              <a:extLst>
                <a:ext uri="{FF2B5EF4-FFF2-40B4-BE49-F238E27FC236}">
                  <a16:creationId xmlns:a16="http://schemas.microsoft.com/office/drawing/2014/main" id="{50E35565-3A52-1CD2-0BC4-D1CB0DCF6ECB}"/>
                </a:ext>
              </a:extLst>
            </p:cNvPr>
            <p:cNvSpPr txBox="1"/>
            <p:nvPr/>
          </p:nvSpPr>
          <p:spPr>
            <a:xfrm>
              <a:off x="7384467" y="3253977"/>
              <a:ext cx="1755775" cy="259045"/>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Ethernet</a:t>
              </a:r>
              <a:r>
                <a:rPr kumimoji="0" sz="1200" b="0" i="0" u="none" strike="noStrike" kern="1200" cap="none" spc="-71" normalizeH="0" baseline="0%" noProof="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Switches</a:t>
              </a:r>
              <a:endParaRPr kumimoji="0" sz="1200" b="0" i="0" u="none" strike="noStrike" kern="1200" cap="none" spc="0" normalizeH="0" baseline="0%" noProof="0">
                <a:ln>
                  <a:noFill/>
                </a:ln>
                <a:solidFill>
                  <a:srgbClr val="0A236D"/>
                </a:solidFill>
                <a:effectLst/>
                <a:uLnTx/>
                <a:uFillTx/>
                <a:latin typeface="Metropolis Medium" panose="00000600000000000000" pitchFamily="2" charset="0"/>
                <a:cs typeface="Metropolis"/>
              </a:endParaRPr>
            </a:p>
          </p:txBody>
        </p:sp>
        <p:sp>
          <p:nvSpPr>
            <p:cNvPr id="30" name="object 107">
              <a:extLst>
                <a:ext uri="{FF2B5EF4-FFF2-40B4-BE49-F238E27FC236}">
                  <a16:creationId xmlns:a16="http://schemas.microsoft.com/office/drawing/2014/main" id="{1F20AAF6-F95F-94C7-C3A9-EC00864E0977}"/>
                </a:ext>
              </a:extLst>
            </p:cNvPr>
            <p:cNvSpPr txBox="1"/>
            <p:nvPr/>
          </p:nvSpPr>
          <p:spPr>
            <a:xfrm>
              <a:off x="9311820" y="3253977"/>
              <a:ext cx="1272781" cy="501163"/>
            </a:xfrm>
            <a:prstGeom prst="rect">
              <a:avLst/>
            </a:prstGeom>
          </p:spPr>
          <p:txBody>
            <a:bodyPr vert="horz" wrap="square" lIns="0" tIns="1905" rIns="0" bIns="0" rtlCol="0">
              <a:spAutoFit/>
            </a:bodyPr>
            <a:lstStyle/>
            <a:p>
              <a:pPr marL="9525" marR="3810" lvl="0" indent="210026" algn="l" defTabSz="914400" rtl="0" eaLnBrk="1" fontAlgn="auto" latinLnBrk="0" hangingPunct="1">
                <a:lnSpc>
                  <a:spcPct val="104.2%"/>
                </a:lnSpc>
                <a:spcBef>
                  <a:spcPts val="15"/>
                </a:spcBef>
                <a:spcAft>
                  <a:spcPts val="0"/>
                </a:spcAft>
                <a:buClrTx/>
                <a:buSzTx/>
                <a:buFontTx/>
                <a:buNone/>
                <a:tabLst/>
                <a:defRPr/>
              </a:pP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Wi-Fi </a:t>
              </a:r>
              <a:r>
                <a:rPr kumimoji="0" sz="1200" b="0" i="0" u="none" strike="noStrike" kern="1200" cap="none" spc="-11" normalizeH="0" baseline="0%" noProof="0" dirty="0">
                  <a:ln>
                    <a:noFill/>
                  </a:ln>
                  <a:solidFill>
                    <a:srgbClr val="0A236D"/>
                  </a:solidFill>
                  <a:effectLst/>
                  <a:uLnTx/>
                  <a:uFillTx/>
                  <a:latin typeface="Metropolis Medium" panose="00000600000000000000" pitchFamily="2" charset="0"/>
                  <a:cs typeface="Metropolis"/>
                </a:rPr>
                <a:t> </a:t>
              </a:r>
              <a:r>
                <a:rPr kumimoji="0" sz="1200" b="0" i="0" u="none" strike="noStrike" kern="1200" cap="none" spc="-15" normalizeH="0" baseline="0%" noProof="0" dirty="0" err="1">
                  <a:ln>
                    <a:noFill/>
                  </a:ln>
                  <a:solidFill>
                    <a:srgbClr val="0A236D"/>
                  </a:solidFill>
                  <a:effectLst/>
                  <a:uLnTx/>
                  <a:uFillTx/>
                  <a:latin typeface="Metropolis Medium" panose="00000600000000000000" pitchFamily="2" charset="0"/>
                  <a:cs typeface="Metropolis"/>
                </a:rPr>
                <a:t>WLCs+APs</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grpSp>
          <p:nvGrpSpPr>
            <p:cNvPr id="31" name="object 109">
              <a:extLst>
                <a:ext uri="{FF2B5EF4-FFF2-40B4-BE49-F238E27FC236}">
                  <a16:creationId xmlns:a16="http://schemas.microsoft.com/office/drawing/2014/main" id="{BC0AE819-B21F-F6E3-CCF7-FEC4B875215C}"/>
                </a:ext>
              </a:extLst>
            </p:cNvPr>
            <p:cNvGrpSpPr/>
            <p:nvPr/>
          </p:nvGrpSpPr>
          <p:grpSpPr>
            <a:xfrm>
              <a:off x="2145612" y="3165015"/>
              <a:ext cx="9711830" cy="5184460"/>
              <a:chOff x="2145612" y="3165015"/>
              <a:chExt cx="9711830" cy="5184460"/>
            </a:xfrm>
          </p:grpSpPr>
          <p:sp>
            <p:nvSpPr>
              <p:cNvPr id="34" name="object 110">
                <a:extLst>
                  <a:ext uri="{FF2B5EF4-FFF2-40B4-BE49-F238E27FC236}">
                    <a16:creationId xmlns:a16="http://schemas.microsoft.com/office/drawing/2014/main" id="{B432675D-98BB-5890-8B36-AE044A4FF006}"/>
                  </a:ext>
                </a:extLst>
              </p:cNvPr>
              <p:cNvSpPr/>
              <p:nvPr/>
            </p:nvSpPr>
            <p:spPr>
              <a:xfrm>
                <a:off x="2145612" y="5806935"/>
                <a:ext cx="3663950" cy="2542540"/>
              </a:xfrm>
              <a:custGeom>
                <a:avLst/>
                <a:gdLst/>
                <a:ahLst/>
                <a:cxnLst/>
                <a:rect l="l" t="t" r="r" b="b"/>
                <a:pathLst>
                  <a:path w="3663950" h="2542540">
                    <a:moveTo>
                      <a:pt x="3663340" y="2351836"/>
                    </a:moveTo>
                    <a:lnTo>
                      <a:pt x="3658286" y="2395379"/>
                    </a:lnTo>
                    <a:lnTo>
                      <a:pt x="3643901" y="2435423"/>
                    </a:lnTo>
                    <a:lnTo>
                      <a:pt x="3621352" y="2470802"/>
                    </a:lnTo>
                    <a:lnTo>
                      <a:pt x="3591805" y="2500349"/>
                    </a:lnTo>
                    <a:lnTo>
                      <a:pt x="3556427" y="2522898"/>
                    </a:lnTo>
                    <a:lnTo>
                      <a:pt x="3516383" y="2537282"/>
                    </a:lnTo>
                    <a:lnTo>
                      <a:pt x="3472840" y="2542336"/>
                    </a:lnTo>
                    <a:lnTo>
                      <a:pt x="190500" y="2542336"/>
                    </a:lnTo>
                    <a:lnTo>
                      <a:pt x="146957" y="2537282"/>
                    </a:lnTo>
                    <a:lnTo>
                      <a:pt x="106913" y="2522898"/>
                    </a:lnTo>
                    <a:lnTo>
                      <a:pt x="71534" y="2500349"/>
                    </a:lnTo>
                    <a:lnTo>
                      <a:pt x="41987" y="2470802"/>
                    </a:lnTo>
                    <a:lnTo>
                      <a:pt x="19438" y="2435423"/>
                    </a:lnTo>
                    <a:lnTo>
                      <a:pt x="5054" y="2395379"/>
                    </a:lnTo>
                    <a:lnTo>
                      <a:pt x="0" y="2351836"/>
                    </a:lnTo>
                    <a:lnTo>
                      <a:pt x="0" y="190499"/>
                    </a:lnTo>
                    <a:lnTo>
                      <a:pt x="5054" y="146957"/>
                    </a:lnTo>
                    <a:lnTo>
                      <a:pt x="19438" y="106913"/>
                    </a:lnTo>
                    <a:lnTo>
                      <a:pt x="41987" y="71534"/>
                    </a:lnTo>
                    <a:lnTo>
                      <a:pt x="71534" y="41987"/>
                    </a:lnTo>
                    <a:lnTo>
                      <a:pt x="106913" y="19438"/>
                    </a:lnTo>
                    <a:lnTo>
                      <a:pt x="146957" y="5054"/>
                    </a:lnTo>
                    <a:lnTo>
                      <a:pt x="190500" y="0"/>
                    </a:lnTo>
                    <a:lnTo>
                      <a:pt x="3472840" y="0"/>
                    </a:lnTo>
                    <a:lnTo>
                      <a:pt x="3516383" y="5054"/>
                    </a:lnTo>
                    <a:lnTo>
                      <a:pt x="3556427" y="19438"/>
                    </a:lnTo>
                    <a:lnTo>
                      <a:pt x="3591805" y="41987"/>
                    </a:lnTo>
                    <a:lnTo>
                      <a:pt x="3621352" y="71534"/>
                    </a:lnTo>
                    <a:lnTo>
                      <a:pt x="3643901" y="106913"/>
                    </a:lnTo>
                    <a:lnTo>
                      <a:pt x="3658286" y="146957"/>
                    </a:lnTo>
                    <a:lnTo>
                      <a:pt x="3663340" y="190499"/>
                    </a:lnTo>
                    <a:lnTo>
                      <a:pt x="3663340" y="2351836"/>
                    </a:lnTo>
                    <a:close/>
                  </a:path>
                </a:pathLst>
              </a:custGeom>
              <a:ln w="11760">
                <a:solidFill>
                  <a:srgbClr val="FFFFFF"/>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pic>
            <p:nvPicPr>
              <p:cNvPr id="35" name="object 111">
                <a:extLst>
                  <a:ext uri="{FF2B5EF4-FFF2-40B4-BE49-F238E27FC236}">
                    <a16:creationId xmlns:a16="http://schemas.microsoft.com/office/drawing/2014/main" id="{F799509C-DDA1-BCD6-68FA-E1C8C6A2A130}"/>
                  </a:ext>
                </a:extLst>
              </p:cNvPr>
              <p:cNvPicPr/>
              <p:nvPr/>
            </p:nvPicPr>
            <p:blipFill>
              <a:blip r:embed="rId32" cstate="print"/>
              <a:stretch>
                <a:fillRect/>
              </a:stretch>
            </p:blipFill>
            <p:spPr>
              <a:xfrm>
                <a:off x="2489932" y="6534152"/>
                <a:ext cx="1228635" cy="224706"/>
              </a:xfrm>
              <a:prstGeom prst="rect">
                <a:avLst/>
              </a:prstGeom>
            </p:spPr>
          </p:pic>
          <p:pic>
            <p:nvPicPr>
              <p:cNvPr id="36" name="object 112">
                <a:extLst>
                  <a:ext uri="{FF2B5EF4-FFF2-40B4-BE49-F238E27FC236}">
                    <a16:creationId xmlns:a16="http://schemas.microsoft.com/office/drawing/2014/main" id="{56523CDF-1D4F-FAA0-3177-0CB2DF35196A}"/>
                  </a:ext>
                </a:extLst>
              </p:cNvPr>
              <p:cNvPicPr/>
              <p:nvPr/>
            </p:nvPicPr>
            <p:blipFill>
              <a:blip r:embed="rId33" cstate="print"/>
              <a:stretch>
                <a:fillRect/>
              </a:stretch>
            </p:blipFill>
            <p:spPr>
              <a:xfrm>
                <a:off x="2590065" y="7805838"/>
                <a:ext cx="1028368" cy="303288"/>
              </a:xfrm>
              <a:prstGeom prst="rect">
                <a:avLst/>
              </a:prstGeom>
            </p:spPr>
          </p:pic>
          <p:pic>
            <p:nvPicPr>
              <p:cNvPr id="37" name="object 113">
                <a:extLst>
                  <a:ext uri="{FF2B5EF4-FFF2-40B4-BE49-F238E27FC236}">
                    <a16:creationId xmlns:a16="http://schemas.microsoft.com/office/drawing/2014/main" id="{2EA663F6-141B-6D5E-D098-3A16C2E8355A}"/>
                  </a:ext>
                </a:extLst>
              </p:cNvPr>
              <p:cNvPicPr/>
              <p:nvPr/>
            </p:nvPicPr>
            <p:blipFill>
              <a:blip r:embed="rId34" cstate="print"/>
              <a:stretch>
                <a:fillRect/>
              </a:stretch>
            </p:blipFill>
            <p:spPr>
              <a:xfrm>
                <a:off x="4052875" y="6547063"/>
                <a:ext cx="1373329" cy="189966"/>
              </a:xfrm>
              <a:prstGeom prst="rect">
                <a:avLst/>
              </a:prstGeom>
            </p:spPr>
          </p:pic>
          <p:pic>
            <p:nvPicPr>
              <p:cNvPr id="38" name="object 114">
                <a:extLst>
                  <a:ext uri="{FF2B5EF4-FFF2-40B4-BE49-F238E27FC236}">
                    <a16:creationId xmlns:a16="http://schemas.microsoft.com/office/drawing/2014/main" id="{E61BBE46-404D-150A-8210-CE00F1A50EA5}"/>
                  </a:ext>
                </a:extLst>
              </p:cNvPr>
              <p:cNvPicPr/>
              <p:nvPr/>
            </p:nvPicPr>
            <p:blipFill>
              <a:blip r:embed="rId35" cstate="print"/>
              <a:stretch>
                <a:fillRect/>
              </a:stretch>
            </p:blipFill>
            <p:spPr>
              <a:xfrm>
                <a:off x="2726866" y="6986178"/>
                <a:ext cx="754768" cy="621928"/>
              </a:xfrm>
              <a:prstGeom prst="rect">
                <a:avLst/>
              </a:prstGeom>
            </p:spPr>
          </p:pic>
          <p:pic>
            <p:nvPicPr>
              <p:cNvPr id="41" name="object 116">
                <a:extLst>
                  <a:ext uri="{FF2B5EF4-FFF2-40B4-BE49-F238E27FC236}">
                    <a16:creationId xmlns:a16="http://schemas.microsoft.com/office/drawing/2014/main" id="{450D192C-3B6A-D44B-211D-C9F23110D9F9}"/>
                  </a:ext>
                </a:extLst>
              </p:cNvPr>
              <p:cNvPicPr/>
              <p:nvPr/>
            </p:nvPicPr>
            <p:blipFill>
              <a:blip r:embed="rId36" cstate="print"/>
              <a:stretch>
                <a:fillRect/>
              </a:stretch>
            </p:blipFill>
            <p:spPr>
              <a:xfrm>
                <a:off x="3991702" y="7786657"/>
                <a:ext cx="1495458" cy="259462"/>
              </a:xfrm>
              <a:prstGeom prst="rect">
                <a:avLst/>
              </a:prstGeom>
            </p:spPr>
          </p:pic>
          <p:pic>
            <p:nvPicPr>
              <p:cNvPr id="42" name="object 117">
                <a:extLst>
                  <a:ext uri="{FF2B5EF4-FFF2-40B4-BE49-F238E27FC236}">
                    <a16:creationId xmlns:a16="http://schemas.microsoft.com/office/drawing/2014/main" id="{0149E96D-197A-5212-186B-0CD2C8A118AE}"/>
                  </a:ext>
                </a:extLst>
              </p:cNvPr>
              <p:cNvPicPr/>
              <p:nvPr/>
            </p:nvPicPr>
            <p:blipFill>
              <a:blip r:embed="rId37" cstate="print"/>
              <a:stretch>
                <a:fillRect/>
              </a:stretch>
            </p:blipFill>
            <p:spPr>
              <a:xfrm>
                <a:off x="11744362" y="3907396"/>
                <a:ext cx="113080" cy="113106"/>
              </a:xfrm>
              <a:prstGeom prst="rect">
                <a:avLst/>
              </a:prstGeom>
            </p:spPr>
          </p:pic>
          <p:pic>
            <p:nvPicPr>
              <p:cNvPr id="43" name="object 118">
                <a:extLst>
                  <a:ext uri="{FF2B5EF4-FFF2-40B4-BE49-F238E27FC236}">
                    <a16:creationId xmlns:a16="http://schemas.microsoft.com/office/drawing/2014/main" id="{DDC4F38E-0A94-2ED2-D621-BFAAA71CD33D}"/>
                  </a:ext>
                </a:extLst>
              </p:cNvPr>
              <p:cNvPicPr/>
              <p:nvPr/>
            </p:nvPicPr>
            <p:blipFill>
              <a:blip r:embed="rId38" cstate="print"/>
              <a:stretch>
                <a:fillRect/>
              </a:stretch>
            </p:blipFill>
            <p:spPr>
              <a:xfrm>
                <a:off x="11744362" y="4342041"/>
                <a:ext cx="113080" cy="113093"/>
              </a:xfrm>
              <a:prstGeom prst="rect">
                <a:avLst/>
              </a:prstGeom>
            </p:spPr>
          </p:pic>
          <p:pic>
            <p:nvPicPr>
              <p:cNvPr id="44" name="object 119">
                <a:extLst>
                  <a:ext uri="{FF2B5EF4-FFF2-40B4-BE49-F238E27FC236}">
                    <a16:creationId xmlns:a16="http://schemas.microsoft.com/office/drawing/2014/main" id="{4178F742-59FF-4C91-4611-3128A12BC843}"/>
                  </a:ext>
                </a:extLst>
              </p:cNvPr>
              <p:cNvPicPr/>
              <p:nvPr/>
            </p:nvPicPr>
            <p:blipFill>
              <a:blip r:embed="rId39" cstate="print"/>
              <a:stretch>
                <a:fillRect/>
              </a:stretch>
            </p:blipFill>
            <p:spPr>
              <a:xfrm>
                <a:off x="11744362" y="4776685"/>
                <a:ext cx="113080" cy="113093"/>
              </a:xfrm>
              <a:prstGeom prst="rect">
                <a:avLst/>
              </a:prstGeom>
            </p:spPr>
          </p:pic>
          <p:pic>
            <p:nvPicPr>
              <p:cNvPr id="45" name="object 120">
                <a:extLst>
                  <a:ext uri="{FF2B5EF4-FFF2-40B4-BE49-F238E27FC236}">
                    <a16:creationId xmlns:a16="http://schemas.microsoft.com/office/drawing/2014/main" id="{3548D280-5B73-5764-69B8-B0BA5CD62DE1}"/>
                  </a:ext>
                </a:extLst>
              </p:cNvPr>
              <p:cNvPicPr/>
              <p:nvPr/>
            </p:nvPicPr>
            <p:blipFill>
              <a:blip r:embed="rId39" cstate="print"/>
              <a:stretch>
                <a:fillRect/>
              </a:stretch>
            </p:blipFill>
            <p:spPr>
              <a:xfrm>
                <a:off x="11744362" y="5211330"/>
                <a:ext cx="113080" cy="113093"/>
              </a:xfrm>
              <a:prstGeom prst="rect">
                <a:avLst/>
              </a:prstGeom>
            </p:spPr>
          </p:pic>
          <p:sp>
            <p:nvSpPr>
              <p:cNvPr id="51" name="object 126">
                <a:extLst>
                  <a:ext uri="{FF2B5EF4-FFF2-40B4-BE49-F238E27FC236}">
                    <a16:creationId xmlns:a16="http://schemas.microsoft.com/office/drawing/2014/main" id="{CFF5B01C-51F7-DB48-7077-0D51FCC63CEF}"/>
                  </a:ext>
                </a:extLst>
              </p:cNvPr>
              <p:cNvSpPr/>
              <p:nvPr/>
            </p:nvSpPr>
            <p:spPr>
              <a:xfrm>
                <a:off x="3970940" y="3309945"/>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2" name="object 127">
                <a:extLst>
                  <a:ext uri="{FF2B5EF4-FFF2-40B4-BE49-F238E27FC236}">
                    <a16:creationId xmlns:a16="http://schemas.microsoft.com/office/drawing/2014/main" id="{9725B945-1282-A170-B29E-E39855DA4BCF}"/>
                  </a:ext>
                </a:extLst>
              </p:cNvPr>
              <p:cNvSpPr/>
              <p:nvPr/>
            </p:nvSpPr>
            <p:spPr>
              <a:xfrm>
                <a:off x="3970940" y="3362885"/>
                <a:ext cx="0" cy="186690"/>
              </a:xfrm>
              <a:custGeom>
                <a:avLst/>
                <a:gdLst/>
                <a:ahLst/>
                <a:cxnLst/>
                <a:rect l="l" t="t" r="r" b="b"/>
                <a:pathLst>
                  <a:path h="186689">
                    <a:moveTo>
                      <a:pt x="0" y="0"/>
                    </a:moveTo>
                    <a:lnTo>
                      <a:pt x="0" y="186372"/>
                    </a:lnTo>
                  </a:path>
                </a:pathLst>
              </a:custGeom>
              <a:ln w="12700">
                <a:solidFill>
                  <a:srgbClr val="000000"/>
                </a:solidFill>
                <a:prstDash val="dash"/>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3" name="object 128">
                <a:extLst>
                  <a:ext uri="{FF2B5EF4-FFF2-40B4-BE49-F238E27FC236}">
                    <a16:creationId xmlns:a16="http://schemas.microsoft.com/office/drawing/2014/main" id="{4F0AB2B7-5EB6-0AF8-3C9C-8345DC302A85}"/>
                  </a:ext>
                </a:extLst>
              </p:cNvPr>
              <p:cNvSpPr/>
              <p:nvPr/>
            </p:nvSpPr>
            <p:spPr>
              <a:xfrm>
                <a:off x="3970940" y="3566196"/>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4" name="object 129">
                <a:extLst>
                  <a:ext uri="{FF2B5EF4-FFF2-40B4-BE49-F238E27FC236}">
                    <a16:creationId xmlns:a16="http://schemas.microsoft.com/office/drawing/2014/main" id="{F9769FF3-452A-43E8-F593-E3E02941EC79}"/>
                  </a:ext>
                </a:extLst>
              </p:cNvPr>
              <p:cNvSpPr/>
              <p:nvPr/>
            </p:nvSpPr>
            <p:spPr>
              <a:xfrm>
                <a:off x="3961415" y="3165015"/>
                <a:ext cx="19050" cy="16510"/>
              </a:xfrm>
              <a:custGeom>
                <a:avLst/>
                <a:gdLst/>
                <a:ahLst/>
                <a:cxnLst/>
                <a:rect l="l" t="t" r="r" b="b"/>
                <a:pathLst>
                  <a:path w="19050" h="16510">
                    <a:moveTo>
                      <a:pt x="19050" y="16497"/>
                    </a:moveTo>
                    <a:lnTo>
                      <a:pt x="9525" y="0"/>
                    </a:lnTo>
                    <a:lnTo>
                      <a:pt x="0" y="16497"/>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5" name="object 130">
                <a:extLst>
                  <a:ext uri="{FF2B5EF4-FFF2-40B4-BE49-F238E27FC236}">
                    <a16:creationId xmlns:a16="http://schemas.microsoft.com/office/drawing/2014/main" id="{FC2EA8CB-57F6-09A7-8C9A-8CFDFF167578}"/>
                  </a:ext>
                </a:extLst>
              </p:cNvPr>
              <p:cNvSpPr/>
              <p:nvPr/>
            </p:nvSpPr>
            <p:spPr>
              <a:xfrm>
                <a:off x="3915935" y="3213021"/>
                <a:ext cx="27305" cy="47625"/>
              </a:xfrm>
              <a:custGeom>
                <a:avLst/>
                <a:gdLst/>
                <a:ahLst/>
                <a:cxnLst/>
                <a:rect l="l" t="t" r="r" b="b"/>
                <a:pathLst>
                  <a:path w="27304" h="47625">
                    <a:moveTo>
                      <a:pt x="27292" y="0"/>
                    </a:moveTo>
                    <a:lnTo>
                      <a:pt x="0" y="47269"/>
                    </a:lnTo>
                  </a:path>
                </a:pathLst>
              </a:custGeom>
              <a:ln w="12700">
                <a:solidFill>
                  <a:srgbClr val="000000"/>
                </a:solidFill>
                <a:prstDash val="dash"/>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6" name="object 131">
                <a:extLst>
                  <a:ext uri="{FF2B5EF4-FFF2-40B4-BE49-F238E27FC236}">
                    <a16:creationId xmlns:a16="http://schemas.microsoft.com/office/drawing/2014/main" id="{4BD4C630-07D0-570E-8892-247B8BEF8558}"/>
                  </a:ext>
                </a:extLst>
              </p:cNvPr>
              <p:cNvSpPr/>
              <p:nvPr/>
            </p:nvSpPr>
            <p:spPr>
              <a:xfrm>
                <a:off x="3897321" y="3276037"/>
                <a:ext cx="19050" cy="16510"/>
              </a:xfrm>
              <a:custGeom>
                <a:avLst/>
                <a:gdLst/>
                <a:ahLst/>
                <a:cxnLst/>
                <a:rect l="l" t="t" r="r" b="b"/>
                <a:pathLst>
                  <a:path w="19050" h="16510">
                    <a:moveTo>
                      <a:pt x="9525" y="0"/>
                    </a:moveTo>
                    <a:lnTo>
                      <a:pt x="0" y="16497"/>
                    </a:lnTo>
                    <a:lnTo>
                      <a:pt x="19050" y="16497"/>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7" name="object 132">
                <a:extLst>
                  <a:ext uri="{FF2B5EF4-FFF2-40B4-BE49-F238E27FC236}">
                    <a16:creationId xmlns:a16="http://schemas.microsoft.com/office/drawing/2014/main" id="{C8213457-8EFB-8CC6-B8E1-71AF653D10DA}"/>
                  </a:ext>
                </a:extLst>
              </p:cNvPr>
              <p:cNvSpPr/>
              <p:nvPr/>
            </p:nvSpPr>
            <p:spPr>
              <a:xfrm>
                <a:off x="3952753" y="3292538"/>
                <a:ext cx="54610" cy="0"/>
              </a:xfrm>
              <a:custGeom>
                <a:avLst/>
                <a:gdLst/>
                <a:ahLst/>
                <a:cxnLst/>
                <a:rect l="l" t="t" r="r" b="b"/>
                <a:pathLst>
                  <a:path w="54610">
                    <a:moveTo>
                      <a:pt x="0" y="0"/>
                    </a:moveTo>
                    <a:lnTo>
                      <a:pt x="54571" y="0"/>
                    </a:lnTo>
                  </a:path>
                </a:pathLst>
              </a:custGeom>
              <a:ln w="12700">
                <a:solidFill>
                  <a:srgbClr val="000000"/>
                </a:solidFill>
                <a:prstDash val="dash"/>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8" name="object 133">
                <a:extLst>
                  <a:ext uri="{FF2B5EF4-FFF2-40B4-BE49-F238E27FC236}">
                    <a16:creationId xmlns:a16="http://schemas.microsoft.com/office/drawing/2014/main" id="{FE0E5171-24DC-8E50-D373-CB3BE89F7CDD}"/>
                  </a:ext>
                </a:extLst>
              </p:cNvPr>
              <p:cNvSpPr/>
              <p:nvPr/>
            </p:nvSpPr>
            <p:spPr>
              <a:xfrm>
                <a:off x="4025517" y="3276041"/>
                <a:ext cx="19050" cy="16510"/>
              </a:xfrm>
              <a:custGeom>
                <a:avLst/>
                <a:gdLst/>
                <a:ahLst/>
                <a:cxnLst/>
                <a:rect l="l" t="t" r="r" b="b"/>
                <a:pathLst>
                  <a:path w="19050" h="16510">
                    <a:moveTo>
                      <a:pt x="0" y="16497"/>
                    </a:moveTo>
                    <a:lnTo>
                      <a:pt x="19050" y="16497"/>
                    </a:lnTo>
                    <a:lnTo>
                      <a:pt x="9525"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59" name="object 134">
                <a:extLst>
                  <a:ext uri="{FF2B5EF4-FFF2-40B4-BE49-F238E27FC236}">
                    <a16:creationId xmlns:a16="http://schemas.microsoft.com/office/drawing/2014/main" id="{5AAD845D-26D0-942C-981F-BE318FEE8318}"/>
                  </a:ext>
                </a:extLst>
              </p:cNvPr>
              <p:cNvSpPr/>
              <p:nvPr/>
            </p:nvSpPr>
            <p:spPr>
              <a:xfrm>
                <a:off x="3989562" y="3197259"/>
                <a:ext cx="27305" cy="47625"/>
              </a:xfrm>
              <a:custGeom>
                <a:avLst/>
                <a:gdLst/>
                <a:ahLst/>
                <a:cxnLst/>
                <a:rect l="l" t="t" r="r" b="b"/>
                <a:pathLst>
                  <a:path w="27304" h="47625">
                    <a:moveTo>
                      <a:pt x="27292" y="47269"/>
                    </a:moveTo>
                    <a:lnTo>
                      <a:pt x="0" y="0"/>
                    </a:lnTo>
                  </a:path>
                </a:pathLst>
              </a:custGeom>
              <a:ln w="12700">
                <a:solidFill>
                  <a:srgbClr val="000000"/>
                </a:solidFill>
                <a:prstDash val="dash"/>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60" name="object 135">
                <a:extLst>
                  <a:ext uri="{FF2B5EF4-FFF2-40B4-BE49-F238E27FC236}">
                    <a16:creationId xmlns:a16="http://schemas.microsoft.com/office/drawing/2014/main" id="{06DCFA2F-D891-0739-3067-E8D895A61D50}"/>
                  </a:ext>
                </a:extLst>
              </p:cNvPr>
              <p:cNvSpPr/>
              <p:nvPr/>
            </p:nvSpPr>
            <p:spPr>
              <a:xfrm>
                <a:off x="3897322" y="3581737"/>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grpSp>
        <p:sp>
          <p:nvSpPr>
            <p:cNvPr id="32" name="object 26">
              <a:extLst>
                <a:ext uri="{FF2B5EF4-FFF2-40B4-BE49-F238E27FC236}">
                  <a16:creationId xmlns:a16="http://schemas.microsoft.com/office/drawing/2014/main" id="{3EABC971-1499-5E18-6E7A-72C804321D25}"/>
                </a:ext>
              </a:extLst>
            </p:cNvPr>
            <p:cNvSpPr/>
            <p:nvPr/>
          </p:nvSpPr>
          <p:spPr>
            <a:xfrm>
              <a:off x="3966564" y="3287874"/>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33" name="object 27">
              <a:extLst>
                <a:ext uri="{FF2B5EF4-FFF2-40B4-BE49-F238E27FC236}">
                  <a16:creationId xmlns:a16="http://schemas.microsoft.com/office/drawing/2014/main" id="{7F0A9D05-BE72-164B-C57C-4B75DC6C852D}"/>
                </a:ext>
              </a:extLst>
            </p:cNvPr>
            <p:cNvSpPr/>
            <p:nvPr/>
          </p:nvSpPr>
          <p:spPr>
            <a:xfrm>
              <a:off x="3892942" y="3163434"/>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srgbClr val="0A236D"/>
                </a:solidFill>
                <a:effectLst/>
                <a:uLnTx/>
                <a:uFillTx/>
                <a:latin typeface="Calibri" panose="020F0502020204030204"/>
                <a:ea typeface="+mn-ea"/>
                <a:cs typeface="+mn-cs"/>
              </a:endParaRPr>
            </a:p>
          </p:txBody>
        </p:sp>
      </p:grpSp>
      <p:pic>
        <p:nvPicPr>
          <p:cNvPr id="258" name="object 115">
            <a:extLst>
              <a:ext uri="{FF2B5EF4-FFF2-40B4-BE49-F238E27FC236}">
                <a16:creationId xmlns:a16="http://schemas.microsoft.com/office/drawing/2014/main" id="{52C62B91-DEC6-B3BF-905F-0EC3A88DF3C7}"/>
              </a:ext>
            </a:extLst>
          </p:cNvPr>
          <p:cNvPicPr/>
          <p:nvPr/>
        </p:nvPicPr>
        <p:blipFill>
          <a:blip r:embed="rId40" cstate="print"/>
          <a:stretch>
            <a:fillRect/>
          </a:stretch>
        </p:blipFill>
        <p:spPr>
          <a:xfrm>
            <a:off x="2965856" y="5277526"/>
            <a:ext cx="1177439" cy="310972"/>
          </a:xfrm>
          <a:prstGeom prst="rect">
            <a:avLst/>
          </a:prstGeom>
        </p:spPr>
      </p:pic>
      <p:sp>
        <p:nvSpPr>
          <p:cNvPr id="259" name="object 108">
            <a:extLst>
              <a:ext uri="{FF2B5EF4-FFF2-40B4-BE49-F238E27FC236}">
                <a16:creationId xmlns:a16="http://schemas.microsoft.com/office/drawing/2014/main" id="{2E7EEE40-8D35-4497-2191-7A9CB138DFFD}"/>
              </a:ext>
            </a:extLst>
          </p:cNvPr>
          <p:cNvSpPr txBox="1"/>
          <p:nvPr/>
        </p:nvSpPr>
        <p:spPr>
          <a:xfrm>
            <a:off x="2338781" y="4564102"/>
            <a:ext cx="1196340" cy="194284"/>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200" b="1" i="0" u="none" strike="noStrike" kern="1200" cap="none" spc="-11" normalizeH="0" baseline="0%" noProof="0" dirty="0">
                <a:ln>
                  <a:noFill/>
                </a:ln>
                <a:solidFill>
                  <a:prstClr val="white"/>
                </a:solidFill>
                <a:effectLst/>
                <a:uLnTx/>
                <a:uFillTx/>
                <a:latin typeface="Metropolis"/>
                <a:ea typeface="+mn-ea"/>
                <a:cs typeface="Metropolis"/>
              </a:rPr>
              <a:t>Open</a:t>
            </a:r>
            <a:r>
              <a:rPr kumimoji="0" sz="1200" b="1" i="0" u="none" strike="noStrike" kern="1200" cap="none" spc="-60" normalizeH="0" baseline="0%" noProof="0" dirty="0">
                <a:ln>
                  <a:noFill/>
                </a:ln>
                <a:solidFill>
                  <a:prstClr val="white"/>
                </a:solidFill>
                <a:effectLst/>
                <a:uLnTx/>
                <a:uFillTx/>
                <a:latin typeface="Metropolis"/>
                <a:ea typeface="+mn-ea"/>
                <a:cs typeface="Metropolis"/>
              </a:rPr>
              <a:t> </a:t>
            </a:r>
            <a:r>
              <a:rPr kumimoji="0" sz="1200" b="1" i="0" u="none" strike="noStrike" kern="1200" cap="none" spc="-11" normalizeH="0" baseline="0%" noProof="0" dirty="0">
                <a:ln>
                  <a:noFill/>
                </a:ln>
                <a:solidFill>
                  <a:prstClr val="white"/>
                </a:solidFill>
                <a:effectLst/>
                <a:uLnTx/>
                <a:uFillTx/>
                <a:latin typeface="Metropolis"/>
                <a:ea typeface="+mn-ea"/>
                <a:cs typeface="Metropolis"/>
              </a:rPr>
              <a:t>REST</a:t>
            </a:r>
            <a:r>
              <a:rPr kumimoji="0" sz="1200" b="1" i="0" u="none" strike="noStrike" kern="1200" cap="none" spc="-60" normalizeH="0" baseline="0%" noProof="0" dirty="0">
                <a:ln>
                  <a:noFill/>
                </a:ln>
                <a:solidFill>
                  <a:prstClr val="white"/>
                </a:solidFill>
                <a:effectLst/>
                <a:uLnTx/>
                <a:uFillTx/>
                <a:latin typeface="Metropolis"/>
                <a:ea typeface="+mn-ea"/>
                <a:cs typeface="Metropolis"/>
              </a:rPr>
              <a:t> </a:t>
            </a:r>
            <a:r>
              <a:rPr kumimoji="0" sz="1200" b="1" i="0" u="none" strike="noStrike" kern="1200" cap="none" spc="-15" normalizeH="0" baseline="0%" noProof="0" dirty="0">
                <a:ln>
                  <a:noFill/>
                </a:ln>
                <a:solidFill>
                  <a:prstClr val="white"/>
                </a:solidFill>
                <a:effectLst/>
                <a:uLnTx/>
                <a:uFillTx/>
                <a:latin typeface="Metropolis"/>
                <a:ea typeface="+mn-ea"/>
                <a:cs typeface="Metropolis"/>
              </a:rPr>
              <a:t>APIs</a:t>
            </a:r>
            <a:endParaRPr kumimoji="0" sz="1200" b="1" i="0" u="none" strike="noStrike" kern="1200" cap="none" spc="0" normalizeH="0" baseline="0%" noProof="0" dirty="0">
              <a:ln>
                <a:noFill/>
              </a:ln>
              <a:solidFill>
                <a:prstClr val="white"/>
              </a:solidFill>
              <a:effectLst/>
              <a:uLnTx/>
              <a:uFillTx/>
              <a:latin typeface="Metropolis"/>
              <a:ea typeface="+mn-ea"/>
              <a:cs typeface="Metropolis"/>
            </a:endParaRPr>
          </a:p>
        </p:txBody>
      </p:sp>
      <p:pic>
        <p:nvPicPr>
          <p:cNvPr id="260" name="Google Shape;91;p1">
            <a:extLst>
              <a:ext uri="{FF2B5EF4-FFF2-40B4-BE49-F238E27FC236}">
                <a16:creationId xmlns:a16="http://schemas.microsoft.com/office/drawing/2014/main" id="{E4D8B1F2-7583-4468-4E63-EF2E433CB2EC}"/>
              </a:ext>
            </a:extLst>
          </p:cNvPr>
          <p:cNvPicPr preferRelativeResize="0"/>
          <p:nvPr/>
        </p:nvPicPr>
        <p:blipFill rotWithShape="1">
          <a:blip r:embed="rId41">
            <a:alphaModFix/>
          </a:blip>
          <a:srcRect/>
          <a:stretch/>
        </p:blipFill>
        <p:spPr>
          <a:xfrm>
            <a:off x="2731047" y="1750166"/>
            <a:ext cx="542449" cy="115792"/>
          </a:xfrm>
          <a:prstGeom prst="rect">
            <a:avLst/>
          </a:prstGeom>
          <a:noFill/>
          <a:ln>
            <a:noFill/>
          </a:ln>
        </p:spPr>
      </p:pic>
      <p:sp>
        <p:nvSpPr>
          <p:cNvPr id="261" name="object 22">
            <a:extLst>
              <a:ext uri="{FF2B5EF4-FFF2-40B4-BE49-F238E27FC236}">
                <a16:creationId xmlns:a16="http://schemas.microsoft.com/office/drawing/2014/main" id="{B3F9D70F-18DB-0164-35CA-E967055A98F3}"/>
              </a:ext>
            </a:extLst>
          </p:cNvPr>
          <p:cNvSpPr/>
          <p:nvPr/>
        </p:nvSpPr>
        <p:spPr>
          <a:xfrm rot="10800000">
            <a:off x="8270232" y="2311977"/>
            <a:ext cx="95726" cy="11049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
        <p:nvSpPr>
          <p:cNvPr id="262" name="object 22">
            <a:extLst>
              <a:ext uri="{FF2B5EF4-FFF2-40B4-BE49-F238E27FC236}">
                <a16:creationId xmlns:a16="http://schemas.microsoft.com/office/drawing/2014/main" id="{841CE01F-072B-7435-DFB7-BA94DE085345}"/>
              </a:ext>
            </a:extLst>
          </p:cNvPr>
          <p:cNvSpPr/>
          <p:nvPr/>
        </p:nvSpPr>
        <p:spPr>
          <a:xfrm rot="10800000">
            <a:off x="8253732" y="4190357"/>
            <a:ext cx="95726" cy="11049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srgbClr val="0A236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4209"/>
      </p:ext>
    </p:extLst>
  </p:cSld>
  <p:clrMapOvr>
    <a:masterClrMapping/>
  </p:clrMapOvr>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4294967295"/>
          </p:nvPr>
        </p:nvSpPr>
        <p:spPr>
          <a:xfrm>
            <a:off x="511308" y="732127"/>
            <a:ext cx="10320679" cy="868073"/>
          </a:xfrm>
          <a:prstGeom prst="rect">
            <a:avLst/>
          </a:prstGeom>
        </p:spPr>
        <p:txBody>
          <a:bodyPr/>
          <a:lstStyle/>
          <a:p>
            <a:pPr marL="0" indent="0" algn="l">
              <a:buNone/>
            </a:pPr>
            <a:r>
              <a:rPr lang="en-US" sz="3200" b="0" dirty="0">
                <a:solidFill>
                  <a:srgbClr val="0A236D"/>
                </a:solidFill>
                <a:latin typeface="Metropolis Extra Light" panose="00000500000000000000" charset="0"/>
              </a:rPr>
              <a:t>Sepio agent deployment options </a:t>
            </a:r>
            <a:endParaRPr lang="en-IL" sz="320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4294967295"/>
          </p:nvPr>
        </p:nvSpPr>
        <p:spPr>
          <a:xfrm>
            <a:off x="2158500" y="1917485"/>
            <a:ext cx="6283752" cy="2517984"/>
          </a:xfrm>
          <a:prstGeom prst="rect">
            <a:avLst/>
          </a:prstGeom>
        </p:spPr>
        <p:txBody>
          <a:bodyPr/>
          <a:lstStyle/>
          <a:p>
            <a:pPr marL="0" indent="0">
              <a:buClr>
                <a:srgbClr val="23B589"/>
              </a:buClr>
              <a:buNone/>
            </a:pPr>
            <a:r>
              <a:rPr lang="en-US" sz="2800" dirty="0">
                <a:solidFill>
                  <a:srgbClr val="0A236D"/>
                </a:solidFill>
                <a:latin typeface="Metropolis Medium" panose="00000600000000000000" pitchFamily="2" charset="0"/>
                <a:ea typeface="+mn-lt"/>
                <a:cs typeface="+mn-lt"/>
              </a:rPr>
              <a:t>Fixed agent</a:t>
            </a:r>
          </a:p>
          <a:p>
            <a:pPr marL="0" indent="0">
              <a:buClr>
                <a:srgbClr val="23B589"/>
              </a:buClr>
              <a:buNone/>
            </a:pPr>
            <a:endParaRPr lang="en-US" sz="2800" dirty="0">
              <a:solidFill>
                <a:srgbClr val="0A236D"/>
              </a:solidFill>
              <a:latin typeface="Metropolis Medium" panose="00000600000000000000" pitchFamily="2" charset="0"/>
              <a:ea typeface="+mn-lt"/>
              <a:cs typeface="+mn-lt"/>
            </a:endParaRPr>
          </a:p>
          <a:p>
            <a:pPr marL="0" indent="0">
              <a:buClr>
                <a:srgbClr val="23B589"/>
              </a:buClr>
              <a:buNone/>
            </a:pPr>
            <a:r>
              <a:rPr lang="en-US" sz="2800" dirty="0">
                <a:solidFill>
                  <a:srgbClr val="0A236D"/>
                </a:solidFill>
                <a:latin typeface="Metropolis Medium" panose="00000600000000000000" pitchFamily="2" charset="0"/>
                <a:ea typeface="+mn-lt"/>
                <a:cs typeface="+mn-lt"/>
              </a:rPr>
              <a:t>Session based</a:t>
            </a:r>
          </a:p>
          <a:p>
            <a:pPr marL="0" indent="0">
              <a:buClr>
                <a:srgbClr val="23B589"/>
              </a:buClr>
              <a:buNone/>
            </a:pPr>
            <a:endParaRPr lang="en-US" sz="2800" dirty="0">
              <a:solidFill>
                <a:srgbClr val="0A236D"/>
              </a:solidFill>
              <a:latin typeface="Metropolis Medium" panose="00000600000000000000" pitchFamily="2" charset="0"/>
              <a:ea typeface="+mn-lt"/>
              <a:cs typeface="+mn-lt"/>
            </a:endParaRPr>
          </a:p>
          <a:p>
            <a:pPr marL="0" indent="0">
              <a:buClr>
                <a:srgbClr val="23B589"/>
              </a:buClr>
              <a:buNone/>
            </a:pPr>
            <a:r>
              <a:rPr lang="en-US" sz="2800" dirty="0">
                <a:solidFill>
                  <a:srgbClr val="0A236D"/>
                </a:solidFill>
                <a:latin typeface="Metropolis Medium" panose="00000600000000000000" pitchFamily="2" charset="0"/>
                <a:ea typeface="+mn-lt"/>
                <a:cs typeface="+mn-lt"/>
              </a:rPr>
              <a:t>Dissolvable agent</a:t>
            </a:r>
          </a:p>
        </p:txBody>
      </p:sp>
      <p:pic>
        <p:nvPicPr>
          <p:cNvPr id="12" name="Graphic 11" descr="Medieval Armor outline">
            <a:extLst>
              <a:ext uri="{FF2B5EF4-FFF2-40B4-BE49-F238E27FC236}">
                <a16:creationId xmlns:a16="http://schemas.microsoft.com/office/drawing/2014/main" id="{11D23E21-CA91-F43D-C000-BF496D584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993" y="1950041"/>
            <a:ext cx="434298" cy="434298"/>
          </a:xfrm>
          <a:prstGeom prst="rect">
            <a:avLst/>
          </a:prstGeom>
        </p:spPr>
      </p:pic>
      <p:pic>
        <p:nvPicPr>
          <p:cNvPr id="8" name="Graphic 7" descr="Hourglass Finished outline">
            <a:extLst>
              <a:ext uri="{FF2B5EF4-FFF2-40B4-BE49-F238E27FC236}">
                <a16:creationId xmlns:a16="http://schemas.microsoft.com/office/drawing/2014/main" id="{7698E720-1373-28C2-A9CD-F5F8A6BC69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6140" y="3026013"/>
            <a:ext cx="363682" cy="363682"/>
          </a:xfrm>
          <a:prstGeom prst="rect">
            <a:avLst/>
          </a:prstGeom>
        </p:spPr>
      </p:pic>
      <p:pic>
        <p:nvPicPr>
          <p:cNvPr id="40" name="Graphic 39" descr="Footprints outline">
            <a:extLst>
              <a:ext uri="{FF2B5EF4-FFF2-40B4-BE49-F238E27FC236}">
                <a16:creationId xmlns:a16="http://schemas.microsoft.com/office/drawing/2014/main" id="{EA03EAAF-F3C2-97F0-5231-66B4E8F05E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6140" y="4027838"/>
            <a:ext cx="363682" cy="363682"/>
          </a:xfrm>
          <a:prstGeom prst="rect">
            <a:avLst/>
          </a:prstGeom>
        </p:spPr>
      </p:pic>
    </p:spTree>
    <p:extLst>
      <p:ext uri="{BB962C8B-B14F-4D97-AF65-F5344CB8AC3E}">
        <p14:creationId xmlns:p14="http://schemas.microsoft.com/office/powerpoint/2010/main" val="3238501846"/>
      </p:ext>
    </p:extLst>
  </p:cSld>
  <p:clrMapOvr>
    <a:masterClrMapping/>
  </p:clrMapOvr>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Google Shape;433;p19" descr="Route (Two Pins With A Path) outline">
            <a:extLst>
              <a:ext uri="{FF2B5EF4-FFF2-40B4-BE49-F238E27FC236}">
                <a16:creationId xmlns:a16="http://schemas.microsoft.com/office/drawing/2014/main" id="{8FE2F648-14DD-1360-E272-33725DE88910}"/>
              </a:ext>
            </a:extLst>
          </p:cNvPr>
          <p:cNvPicPr preferRelativeResize="0"/>
          <p:nvPr/>
        </p:nvPicPr>
        <p:blipFill rotWithShape="1">
          <a:blip r:embed="rId3">
            <a:alphaModFix/>
          </a:blip>
          <a:srcRect/>
          <a:stretch/>
        </p:blipFill>
        <p:spPr>
          <a:xfrm>
            <a:off x="9313332" y="3966429"/>
            <a:ext cx="2878667" cy="2891571"/>
          </a:xfrm>
          <a:prstGeom prst="rect">
            <a:avLst/>
          </a:prstGeom>
          <a:noFill/>
          <a:ln>
            <a:noFill/>
          </a:ln>
        </p:spPr>
      </p:pic>
      <p:sp>
        <p:nvSpPr>
          <p:cNvPr id="6" name="Google Shape;427;p19">
            <a:extLst>
              <a:ext uri="{FF2B5EF4-FFF2-40B4-BE49-F238E27FC236}">
                <a16:creationId xmlns:a16="http://schemas.microsoft.com/office/drawing/2014/main" id="{937CE385-82C7-49D3-B1A3-42C0C4DBB39E}"/>
              </a:ext>
            </a:extLst>
          </p:cNvPr>
          <p:cNvSpPr txBox="1"/>
          <p:nvPr/>
        </p:nvSpPr>
        <p:spPr>
          <a:xfrm>
            <a:off x="503793" y="730051"/>
            <a:ext cx="11494720" cy="6389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1.111%"/>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6D"/>
                </a:solidFill>
                <a:effectLst/>
                <a:uLnTx/>
                <a:uFillTx/>
                <a:latin typeface="Metropolis Extra Light" panose="00000500000000000000" charset="0"/>
                <a:ea typeface="Arial"/>
                <a:cs typeface="Arial"/>
                <a:sym typeface="Arial"/>
              </a:rPr>
              <a:t>Typical Customer Journey</a:t>
            </a:r>
            <a:endParaRPr kumimoji="0" sz="3200" b="0" i="0" u="none" strike="noStrike" kern="1200" cap="none" spc="0" normalizeH="0" baseline="0%" noProof="0" dirty="0">
              <a:ln>
                <a:noFill/>
              </a:ln>
              <a:solidFill>
                <a:srgbClr val="0A236D"/>
              </a:solidFill>
              <a:effectLst/>
              <a:uLnTx/>
              <a:uFillTx/>
              <a:latin typeface="Metropolis Extra Light" panose="00000500000000000000" charset="0"/>
              <a:ea typeface="Arial"/>
              <a:cs typeface="Arial"/>
              <a:sym typeface="Arial"/>
            </a:endParaRPr>
          </a:p>
        </p:txBody>
      </p:sp>
      <p:sp>
        <p:nvSpPr>
          <p:cNvPr id="2" name="Google Shape;428;p19">
            <a:extLst>
              <a:ext uri="{FF2B5EF4-FFF2-40B4-BE49-F238E27FC236}">
                <a16:creationId xmlns:a16="http://schemas.microsoft.com/office/drawing/2014/main" id="{2B5306E2-0890-39AA-988E-6106160FAA16}"/>
              </a:ext>
            </a:extLst>
          </p:cNvPr>
          <p:cNvSpPr txBox="1"/>
          <p:nvPr/>
        </p:nvSpPr>
        <p:spPr>
          <a:xfrm>
            <a:off x="541220" y="2950808"/>
            <a:ext cx="18078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Workshop with extended team</a:t>
            </a:r>
            <a:endParaRPr kumimoji="0" sz="1600" b="0" i="0" u="none" strike="noStrike" kern="1200" cap="none" spc="0" normalizeH="0" baseline="0%" noProof="0" dirty="0">
              <a:ln>
                <a:noFill/>
              </a:ln>
              <a:solidFill>
                <a:srgbClr val="0A236D"/>
              </a:solidFill>
              <a:effectLst/>
              <a:uLnTx/>
              <a:uFillTx/>
              <a:latin typeface="Metropolis Medium" panose="00000600000000000000" pitchFamily="2" charset="0"/>
            </a:endParaRPr>
          </a:p>
        </p:txBody>
      </p:sp>
      <p:sp>
        <p:nvSpPr>
          <p:cNvPr id="3" name="Google Shape;429;p19">
            <a:extLst>
              <a:ext uri="{FF2B5EF4-FFF2-40B4-BE49-F238E27FC236}">
                <a16:creationId xmlns:a16="http://schemas.microsoft.com/office/drawing/2014/main" id="{7FEB8A9A-D49C-51E4-4EFD-B03DAAC18722}"/>
              </a:ext>
            </a:extLst>
          </p:cNvPr>
          <p:cNvSpPr txBox="1"/>
          <p:nvPr/>
        </p:nvSpPr>
        <p:spPr>
          <a:xfrm>
            <a:off x="2692036" y="2950808"/>
            <a:ext cx="2094466"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Identify key use cases – endpoint or network</a:t>
            </a:r>
            <a:endParaRPr kumimoji="0" sz="1600" b="0" i="0" u="none" strike="noStrike" kern="1200" cap="none" spc="0" normalizeH="0" baseline="0%" noProof="0" dirty="0">
              <a:ln>
                <a:noFill/>
              </a:ln>
              <a:solidFill>
                <a:srgbClr val="0A236D"/>
              </a:solidFill>
              <a:effectLst/>
              <a:uLnTx/>
              <a:uFillTx/>
              <a:latin typeface="Metropolis Medium" panose="00000600000000000000" pitchFamily="2" charset="0"/>
            </a:endParaRPr>
          </a:p>
        </p:txBody>
      </p:sp>
      <p:sp>
        <p:nvSpPr>
          <p:cNvPr id="4" name="Google Shape;431;p19">
            <a:extLst>
              <a:ext uri="{FF2B5EF4-FFF2-40B4-BE49-F238E27FC236}">
                <a16:creationId xmlns:a16="http://schemas.microsoft.com/office/drawing/2014/main" id="{89555263-0AD9-D76C-5044-F41ECD0C4E8F}"/>
              </a:ext>
            </a:extLst>
          </p:cNvPr>
          <p:cNvSpPr txBox="1"/>
          <p:nvPr/>
        </p:nvSpPr>
        <p:spPr>
          <a:xfrm>
            <a:off x="7394634" y="2950808"/>
            <a:ext cx="1980164"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Develop deployment and integration plan</a:t>
            </a:r>
            <a:endParaRPr kumimoji="0" sz="1600" b="0" i="0" u="none" strike="noStrike" kern="1200" cap="none" spc="0" normalizeH="0" baseline="0%" noProof="0" dirty="0">
              <a:ln>
                <a:noFill/>
              </a:ln>
              <a:solidFill>
                <a:srgbClr val="0A236D"/>
              </a:solidFill>
              <a:effectLst/>
              <a:uLnTx/>
              <a:uFillTx/>
              <a:latin typeface="Metropolis Medium" panose="00000600000000000000" pitchFamily="2" charset="0"/>
            </a:endParaRPr>
          </a:p>
        </p:txBody>
      </p:sp>
      <p:sp>
        <p:nvSpPr>
          <p:cNvPr id="7" name="Google Shape;432;p19">
            <a:extLst>
              <a:ext uri="{FF2B5EF4-FFF2-40B4-BE49-F238E27FC236}">
                <a16:creationId xmlns:a16="http://schemas.microsoft.com/office/drawing/2014/main" id="{2E0598B4-8155-C99A-2A37-6E86BBC14F79}"/>
              </a:ext>
            </a:extLst>
          </p:cNvPr>
          <p:cNvSpPr txBox="1"/>
          <p:nvPr/>
        </p:nvSpPr>
        <p:spPr>
          <a:xfrm>
            <a:off x="9807463" y="2950808"/>
            <a:ext cx="19221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Present business case for approval</a:t>
            </a:r>
            <a:endParaRPr kumimoji="0" sz="1600" b="0" i="0" u="none" strike="noStrike" kern="1200" cap="none" spc="0" normalizeH="0" baseline="0%" noProof="0" dirty="0">
              <a:ln>
                <a:noFill/>
              </a:ln>
              <a:solidFill>
                <a:srgbClr val="0A236D"/>
              </a:solidFill>
              <a:effectLst/>
              <a:uLnTx/>
              <a:uFillTx/>
              <a:latin typeface="Metropolis Medium" panose="00000600000000000000" pitchFamily="2" charset="0"/>
            </a:endParaRPr>
          </a:p>
        </p:txBody>
      </p:sp>
      <p:cxnSp>
        <p:nvCxnSpPr>
          <p:cNvPr id="8" name="Google Shape;434;p19">
            <a:extLst>
              <a:ext uri="{FF2B5EF4-FFF2-40B4-BE49-F238E27FC236}">
                <a16:creationId xmlns:a16="http://schemas.microsoft.com/office/drawing/2014/main" id="{E21B6B9D-6675-420B-413B-3C74366E2A12}"/>
              </a:ext>
            </a:extLst>
          </p:cNvPr>
          <p:cNvCxnSpPr>
            <a:cxnSpLocks/>
          </p:cNvCxnSpPr>
          <p:nvPr/>
        </p:nvCxnSpPr>
        <p:spPr>
          <a:xfrm>
            <a:off x="592500" y="2642332"/>
            <a:ext cx="11018253" cy="0"/>
          </a:xfrm>
          <a:prstGeom prst="straightConnector1">
            <a:avLst/>
          </a:prstGeom>
          <a:noFill/>
          <a:ln w="9525" cap="flat" cmpd="sng">
            <a:solidFill>
              <a:srgbClr val="1BB3A5"/>
            </a:solidFill>
            <a:prstDash val="solid"/>
            <a:miter lim="800%"/>
            <a:headEnd type="none" w="sm" len="sm"/>
            <a:tailEnd type="triangle" w="med" len="med"/>
          </a:ln>
        </p:spPr>
      </p:cxnSp>
      <p:pic>
        <p:nvPicPr>
          <p:cNvPr id="9" name="Google Shape;435;p19">
            <a:extLst>
              <a:ext uri="{FF2B5EF4-FFF2-40B4-BE49-F238E27FC236}">
                <a16:creationId xmlns:a16="http://schemas.microsoft.com/office/drawing/2014/main" id="{F3206E72-3C48-6A60-A887-D71595B5AA03}"/>
              </a:ext>
            </a:extLst>
          </p:cNvPr>
          <p:cNvPicPr preferRelativeResize="0"/>
          <p:nvPr/>
        </p:nvPicPr>
        <p:blipFill rotWithShape="1">
          <a:blip r:embed="rId4">
            <a:alphaModFix/>
          </a:blip>
          <a:srcRect/>
          <a:stretch/>
        </p:blipFill>
        <p:spPr>
          <a:xfrm>
            <a:off x="1392729" y="2599484"/>
            <a:ext cx="104780" cy="104780"/>
          </a:xfrm>
          <a:prstGeom prst="rect">
            <a:avLst/>
          </a:prstGeom>
          <a:noFill/>
          <a:ln>
            <a:noFill/>
          </a:ln>
        </p:spPr>
      </p:pic>
      <p:pic>
        <p:nvPicPr>
          <p:cNvPr id="21" name="Google Shape;436;p19">
            <a:extLst>
              <a:ext uri="{FF2B5EF4-FFF2-40B4-BE49-F238E27FC236}">
                <a16:creationId xmlns:a16="http://schemas.microsoft.com/office/drawing/2014/main" id="{372242D3-8E8B-2EDA-9057-298E3B6AD6B9}"/>
              </a:ext>
            </a:extLst>
          </p:cNvPr>
          <p:cNvPicPr preferRelativeResize="0"/>
          <p:nvPr/>
        </p:nvPicPr>
        <p:blipFill rotWithShape="1">
          <a:blip r:embed="rId4">
            <a:alphaModFix/>
          </a:blip>
          <a:srcRect/>
          <a:stretch/>
        </p:blipFill>
        <p:spPr>
          <a:xfrm>
            <a:off x="3685619" y="2590624"/>
            <a:ext cx="104780" cy="104780"/>
          </a:xfrm>
          <a:prstGeom prst="rect">
            <a:avLst/>
          </a:prstGeom>
          <a:noFill/>
          <a:ln>
            <a:noFill/>
          </a:ln>
        </p:spPr>
      </p:pic>
      <p:pic>
        <p:nvPicPr>
          <p:cNvPr id="22" name="Google Shape;437;p19">
            <a:extLst>
              <a:ext uri="{FF2B5EF4-FFF2-40B4-BE49-F238E27FC236}">
                <a16:creationId xmlns:a16="http://schemas.microsoft.com/office/drawing/2014/main" id="{84A3A6B5-1B18-5217-76BC-2E8CD962081A}"/>
              </a:ext>
            </a:extLst>
          </p:cNvPr>
          <p:cNvPicPr preferRelativeResize="0"/>
          <p:nvPr/>
        </p:nvPicPr>
        <p:blipFill rotWithShape="1">
          <a:blip r:embed="rId4">
            <a:alphaModFix/>
          </a:blip>
          <a:srcRect/>
          <a:stretch/>
        </p:blipFill>
        <p:spPr>
          <a:xfrm>
            <a:off x="6032361" y="2599484"/>
            <a:ext cx="104780" cy="104780"/>
          </a:xfrm>
          <a:prstGeom prst="rect">
            <a:avLst/>
          </a:prstGeom>
          <a:noFill/>
          <a:ln>
            <a:noFill/>
          </a:ln>
        </p:spPr>
      </p:pic>
      <p:pic>
        <p:nvPicPr>
          <p:cNvPr id="23" name="Google Shape;438;p19">
            <a:extLst>
              <a:ext uri="{FF2B5EF4-FFF2-40B4-BE49-F238E27FC236}">
                <a16:creationId xmlns:a16="http://schemas.microsoft.com/office/drawing/2014/main" id="{F3E437A9-E40D-6A8C-2735-F767F9032FE7}"/>
              </a:ext>
            </a:extLst>
          </p:cNvPr>
          <p:cNvPicPr preferRelativeResize="0"/>
          <p:nvPr/>
        </p:nvPicPr>
        <p:blipFill rotWithShape="1">
          <a:blip r:embed="rId4">
            <a:alphaModFix/>
          </a:blip>
          <a:srcRect/>
          <a:stretch/>
        </p:blipFill>
        <p:spPr>
          <a:xfrm>
            <a:off x="8324619" y="2589942"/>
            <a:ext cx="104780" cy="104780"/>
          </a:xfrm>
          <a:prstGeom prst="rect">
            <a:avLst/>
          </a:prstGeom>
          <a:noFill/>
          <a:ln>
            <a:noFill/>
          </a:ln>
        </p:spPr>
      </p:pic>
      <p:pic>
        <p:nvPicPr>
          <p:cNvPr id="24" name="Google Shape;439;p19">
            <a:extLst>
              <a:ext uri="{FF2B5EF4-FFF2-40B4-BE49-F238E27FC236}">
                <a16:creationId xmlns:a16="http://schemas.microsoft.com/office/drawing/2014/main" id="{D558CCCE-2085-4ED2-6ECB-70B613169376}"/>
              </a:ext>
            </a:extLst>
          </p:cNvPr>
          <p:cNvPicPr preferRelativeResize="0"/>
          <p:nvPr/>
        </p:nvPicPr>
        <p:blipFill rotWithShape="1">
          <a:blip r:embed="rId4">
            <a:alphaModFix/>
          </a:blip>
          <a:srcRect/>
          <a:stretch/>
        </p:blipFill>
        <p:spPr>
          <a:xfrm>
            <a:off x="10616877" y="2586610"/>
            <a:ext cx="104780" cy="104780"/>
          </a:xfrm>
          <a:prstGeom prst="rect">
            <a:avLst/>
          </a:prstGeom>
          <a:noFill/>
          <a:ln>
            <a:noFill/>
          </a:ln>
        </p:spPr>
      </p:pic>
      <p:sp>
        <p:nvSpPr>
          <p:cNvPr id="35" name="Google Shape;430;p19">
            <a:extLst>
              <a:ext uri="{FF2B5EF4-FFF2-40B4-BE49-F238E27FC236}">
                <a16:creationId xmlns:a16="http://schemas.microsoft.com/office/drawing/2014/main" id="{A1D031CA-C025-4AA8-BF90-05F58A0E92F1}"/>
              </a:ext>
            </a:extLst>
          </p:cNvPr>
          <p:cNvSpPr txBox="1"/>
          <p:nvPr/>
        </p:nvSpPr>
        <p:spPr>
          <a:xfrm>
            <a:off x="5129518" y="2950808"/>
            <a:ext cx="192210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5%"/>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A236D"/>
                </a:solidFill>
                <a:effectLst/>
                <a:uLnTx/>
                <a:uFillTx/>
                <a:latin typeface="Metropolis Medium" panose="00000600000000000000" pitchFamily="2" charset="0"/>
                <a:ea typeface="Arial"/>
                <a:cs typeface="Arial"/>
                <a:sym typeface="Arial"/>
              </a:rPr>
              <a:t>PoV</a:t>
            </a:r>
            <a:r>
              <a:rPr kumimoji="0" lang="en-US" sz="1600" b="0" i="0" u="none" strike="noStrike" kern="1200" cap="none" spc="0" normalizeH="0" baseline="0%" noProof="0" dirty="0">
                <a:ln>
                  <a:noFill/>
                </a:ln>
                <a:solidFill>
                  <a:srgbClr val="0A236D"/>
                </a:solidFill>
                <a:effectLst/>
                <a:uLnTx/>
                <a:uFillTx/>
                <a:latin typeface="Metropolis Medium" panose="00000600000000000000" pitchFamily="2" charset="0"/>
                <a:ea typeface="Arial"/>
                <a:cs typeface="Arial"/>
                <a:sym typeface="Arial"/>
              </a:rPr>
              <a:t> – installs in hours; standard duration up to 2 weeks</a:t>
            </a:r>
            <a:endParaRPr kumimoji="0" sz="1600" b="0" i="0" u="none" strike="noStrike" kern="1200" cap="none" spc="0" normalizeH="0" baseline="0%" noProof="0" dirty="0">
              <a:ln>
                <a:noFill/>
              </a:ln>
              <a:solidFill>
                <a:srgbClr val="0A236D"/>
              </a:solidFill>
              <a:effectLst/>
              <a:uLnTx/>
              <a:uFillTx/>
              <a:latin typeface="Metropolis Medium" panose="00000600000000000000" pitchFamily="2" charset="0"/>
            </a:endParaRPr>
          </a:p>
        </p:txBody>
      </p:sp>
    </p:spTree>
    <p:extLst>
      <p:ext uri="{BB962C8B-B14F-4D97-AF65-F5344CB8AC3E}">
        <p14:creationId xmlns:p14="http://schemas.microsoft.com/office/powerpoint/2010/main" val="2500004313"/>
      </p:ext>
    </p:extLst>
  </p:cSld>
  <p:clrMapOvr>
    <a:masterClrMapping/>
  </p:clrMapOvr>
</p:sld>
</file>

<file path=ppt/slides/slide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2" name="Google Shape;449;p18">
            <a:extLst>
              <a:ext uri="{FF2B5EF4-FFF2-40B4-BE49-F238E27FC236}">
                <a16:creationId xmlns:a16="http://schemas.microsoft.com/office/drawing/2014/main" id="{51D25303-8F80-7462-3FCE-3BE0271ECF01}"/>
              </a:ext>
            </a:extLst>
          </p:cNvPr>
          <p:cNvSpPr txBox="1"/>
          <p:nvPr/>
        </p:nvSpPr>
        <p:spPr>
          <a:xfrm>
            <a:off x="501060" y="688622"/>
            <a:ext cx="6419850" cy="661746"/>
          </a:xfrm>
          <a:prstGeom prst="rect">
            <a:avLst/>
          </a:prstGeom>
          <a:noFill/>
          <a:ln>
            <a:noFill/>
          </a:ln>
        </p:spPr>
        <p:txBody>
          <a:bodyPr spcFirstLastPara="1" wrap="square" lIns="91425" tIns="45700" rIns="91425" bIns="45700" anchor="t" anchorCtr="0">
            <a:noAutofit/>
          </a:bodyPr>
          <a:lstStyle/>
          <a:p>
            <a:pPr>
              <a:lnSpc>
                <a:spcPct val="111.111%"/>
              </a:lnSpc>
              <a:buClr>
                <a:prstClr val="white"/>
              </a:buClr>
              <a:buSzPts val="3600"/>
            </a:pPr>
            <a:r>
              <a:rPr lang="en-US" sz="3200" dirty="0">
                <a:solidFill>
                  <a:srgbClr val="0A236D"/>
                </a:solidFill>
                <a:latin typeface="Metropolis Extra Light" panose="00000500000000000000" charset="0"/>
                <a:ea typeface="Arial"/>
                <a:cs typeface="Arial"/>
                <a:sym typeface="Arial"/>
              </a:rPr>
              <a:t>Deployment process</a:t>
            </a:r>
            <a:endParaRPr sz="3200" dirty="0">
              <a:solidFill>
                <a:srgbClr val="0A236D"/>
              </a:solidFill>
              <a:latin typeface="Metropolis Extra Light" panose="00000500000000000000" charset="0"/>
            </a:endParaRPr>
          </a:p>
        </p:txBody>
      </p:sp>
      <p:pic>
        <p:nvPicPr>
          <p:cNvPr id="23" name="Google Shape;459;p18">
            <a:extLst>
              <a:ext uri="{FF2B5EF4-FFF2-40B4-BE49-F238E27FC236}">
                <a16:creationId xmlns:a16="http://schemas.microsoft.com/office/drawing/2014/main" id="{0C634B38-15E5-3E3F-8F14-91E9D8D08968}"/>
              </a:ext>
            </a:extLst>
          </p:cNvPr>
          <p:cNvPicPr preferRelativeResize="0"/>
          <p:nvPr/>
        </p:nvPicPr>
        <p:blipFill rotWithShape="1">
          <a:blip r:embed="rId2">
            <a:alphaModFix/>
          </a:blip>
          <a:srcRect/>
          <a:stretch/>
        </p:blipFill>
        <p:spPr>
          <a:xfrm>
            <a:off x="610889" y="3271362"/>
            <a:ext cx="5358752" cy="2600900"/>
          </a:xfrm>
          <a:prstGeom prst="rect">
            <a:avLst/>
          </a:prstGeom>
          <a:noFill/>
          <a:ln>
            <a:noFill/>
          </a:ln>
        </p:spPr>
      </p:pic>
      <p:pic>
        <p:nvPicPr>
          <p:cNvPr id="24" name="Google Shape;462;p18">
            <a:extLst>
              <a:ext uri="{FF2B5EF4-FFF2-40B4-BE49-F238E27FC236}">
                <a16:creationId xmlns:a16="http://schemas.microsoft.com/office/drawing/2014/main" id="{C23C8A21-0248-8655-C604-446EFCCAFC67}"/>
              </a:ext>
            </a:extLst>
          </p:cNvPr>
          <p:cNvPicPr preferRelativeResize="0"/>
          <p:nvPr/>
        </p:nvPicPr>
        <p:blipFill rotWithShape="1">
          <a:blip r:embed="rId3">
            <a:alphaModFix/>
          </a:blip>
          <a:srcRect/>
          <a:stretch/>
        </p:blipFill>
        <p:spPr>
          <a:xfrm>
            <a:off x="6252255" y="3268210"/>
            <a:ext cx="5328856" cy="2600900"/>
          </a:xfrm>
          <a:prstGeom prst="rect">
            <a:avLst/>
          </a:prstGeom>
          <a:noFill/>
          <a:ln>
            <a:noFill/>
          </a:ln>
        </p:spPr>
      </p:pic>
      <p:sp>
        <p:nvSpPr>
          <p:cNvPr id="25" name="Google Shape;448;p18">
            <a:extLst>
              <a:ext uri="{FF2B5EF4-FFF2-40B4-BE49-F238E27FC236}">
                <a16:creationId xmlns:a16="http://schemas.microsoft.com/office/drawing/2014/main" id="{77D48087-23CE-10D9-5289-A1B391C8D2A2}"/>
              </a:ext>
            </a:extLst>
          </p:cNvPr>
          <p:cNvSpPr txBox="1"/>
          <p:nvPr/>
        </p:nvSpPr>
        <p:spPr>
          <a:xfrm>
            <a:off x="783225" y="1832089"/>
            <a:ext cx="2043931"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latin typeface="Metropolis Medium"/>
                <a:ea typeface="Arial"/>
                <a:cs typeface="Arial"/>
                <a:sym typeface="Arial"/>
              </a:rPr>
              <a:t>Install the software only Sepio Platform using preferred method</a:t>
            </a:r>
            <a:endParaRPr sz="900" b="1" dirty="0">
              <a:solidFill>
                <a:srgbClr val="0A236D"/>
              </a:solidFill>
              <a:latin typeface="Metropolis Medium"/>
              <a:ea typeface="Arial"/>
              <a:cs typeface="Arial"/>
              <a:sym typeface="Arial"/>
            </a:endParaRPr>
          </a:p>
        </p:txBody>
      </p:sp>
      <p:sp>
        <p:nvSpPr>
          <p:cNvPr id="26" name="Google Shape;452;p18">
            <a:extLst>
              <a:ext uri="{FF2B5EF4-FFF2-40B4-BE49-F238E27FC236}">
                <a16:creationId xmlns:a16="http://schemas.microsoft.com/office/drawing/2014/main" id="{4C35CC77-831B-A39D-F08C-FADC26DC4A43}"/>
              </a:ext>
            </a:extLst>
          </p:cNvPr>
          <p:cNvSpPr txBox="1"/>
          <p:nvPr/>
        </p:nvSpPr>
        <p:spPr>
          <a:xfrm>
            <a:off x="3378279" y="1828363"/>
            <a:ext cx="1382302"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latin typeface="Metropolis Medium"/>
                <a:ea typeface="Arial"/>
                <a:cs typeface="Arial"/>
                <a:sym typeface="Arial"/>
              </a:rPr>
              <a:t>Using the browser UI, import a license</a:t>
            </a:r>
            <a:endParaRPr sz="900" b="1" dirty="0">
              <a:solidFill>
                <a:srgbClr val="0A236D"/>
              </a:solidFill>
              <a:latin typeface="Metropolis Medium"/>
              <a:ea typeface="Arial"/>
              <a:cs typeface="Arial"/>
              <a:sym typeface="Arial"/>
            </a:endParaRPr>
          </a:p>
        </p:txBody>
      </p:sp>
      <p:sp>
        <p:nvSpPr>
          <p:cNvPr id="27" name="Google Shape;454;p18">
            <a:extLst>
              <a:ext uri="{FF2B5EF4-FFF2-40B4-BE49-F238E27FC236}">
                <a16:creationId xmlns:a16="http://schemas.microsoft.com/office/drawing/2014/main" id="{B896CB4C-4AA7-378C-B07C-B9B40CD85139}"/>
              </a:ext>
            </a:extLst>
          </p:cNvPr>
          <p:cNvSpPr txBox="1"/>
          <p:nvPr/>
        </p:nvSpPr>
        <p:spPr>
          <a:xfrm>
            <a:off x="5447758" y="1823746"/>
            <a:ext cx="1400043"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latin typeface="Metropolis Medium"/>
                <a:ea typeface="Arial"/>
                <a:cs typeface="Arial"/>
                <a:sym typeface="Arial"/>
              </a:rPr>
              <a:t>Import switches/WLC to Sepio</a:t>
            </a:r>
            <a:endParaRPr sz="900" b="1" dirty="0">
              <a:solidFill>
                <a:srgbClr val="0A236D"/>
              </a:solidFill>
              <a:latin typeface="Metropolis Medium"/>
              <a:ea typeface="Arial"/>
              <a:cs typeface="Arial"/>
              <a:sym typeface="Arial"/>
            </a:endParaRPr>
          </a:p>
        </p:txBody>
      </p:sp>
      <p:sp>
        <p:nvSpPr>
          <p:cNvPr id="28" name="Google Shape;457;p18">
            <a:extLst>
              <a:ext uri="{FF2B5EF4-FFF2-40B4-BE49-F238E27FC236}">
                <a16:creationId xmlns:a16="http://schemas.microsoft.com/office/drawing/2014/main" id="{0833450C-05DC-BBAD-5B8C-604A28D73A06}"/>
              </a:ext>
            </a:extLst>
          </p:cNvPr>
          <p:cNvSpPr txBox="1"/>
          <p:nvPr/>
        </p:nvSpPr>
        <p:spPr>
          <a:xfrm>
            <a:off x="7639874" y="1823746"/>
            <a:ext cx="1382302" cy="230792"/>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latin typeface="Metropolis Medium"/>
                <a:ea typeface="Arial"/>
                <a:cs typeface="Arial"/>
                <a:sym typeface="Arial"/>
              </a:rPr>
              <a:t>Deploy Sepio agents</a:t>
            </a:r>
            <a:endParaRPr sz="900" b="1" dirty="0">
              <a:solidFill>
                <a:srgbClr val="0A236D"/>
              </a:solidFill>
              <a:latin typeface="Metropolis Medium"/>
              <a:ea typeface="Arial"/>
              <a:cs typeface="Arial"/>
              <a:sym typeface="Arial"/>
            </a:endParaRPr>
          </a:p>
        </p:txBody>
      </p:sp>
      <p:sp>
        <p:nvSpPr>
          <p:cNvPr id="29" name="Google Shape;461;p18">
            <a:extLst>
              <a:ext uri="{FF2B5EF4-FFF2-40B4-BE49-F238E27FC236}">
                <a16:creationId xmlns:a16="http://schemas.microsoft.com/office/drawing/2014/main" id="{F148ED22-4CE6-D928-4FDF-C4B26126258C}"/>
              </a:ext>
            </a:extLst>
          </p:cNvPr>
          <p:cNvSpPr txBox="1"/>
          <p:nvPr/>
        </p:nvSpPr>
        <p:spPr>
          <a:xfrm>
            <a:off x="9829413" y="1828363"/>
            <a:ext cx="1810517" cy="369291"/>
          </a:xfrm>
          <a:prstGeom prst="rect">
            <a:avLst/>
          </a:prstGeom>
          <a:noFill/>
          <a:ln>
            <a:noFill/>
          </a:ln>
        </p:spPr>
        <p:txBody>
          <a:bodyPr spcFirstLastPara="1" wrap="square" lIns="91425" tIns="45700" rIns="91425" bIns="45700" anchor="t" anchorCtr="0">
            <a:spAutoFit/>
          </a:bodyPr>
          <a:lstStyle/>
          <a:p>
            <a:r>
              <a:rPr lang="en-US" sz="900" b="1" dirty="0">
                <a:solidFill>
                  <a:srgbClr val="0A236D"/>
                </a:solidFill>
                <a:latin typeface="Metropolis Medium"/>
                <a:ea typeface="Arial"/>
                <a:cs typeface="Arial"/>
                <a:sym typeface="Arial"/>
              </a:rPr>
              <a:t>Complete integration in upstream systems</a:t>
            </a:r>
            <a:endParaRPr sz="900" b="1" dirty="0">
              <a:solidFill>
                <a:srgbClr val="0A236D"/>
              </a:solidFill>
              <a:latin typeface="Metropolis Medium"/>
              <a:ea typeface="Arial"/>
              <a:cs typeface="Arial"/>
              <a:sym typeface="Arial"/>
            </a:endParaRPr>
          </a:p>
        </p:txBody>
      </p:sp>
      <p:sp>
        <p:nvSpPr>
          <p:cNvPr id="30" name="Google Shape;447;p18">
            <a:extLst>
              <a:ext uri="{FF2B5EF4-FFF2-40B4-BE49-F238E27FC236}">
                <a16:creationId xmlns:a16="http://schemas.microsoft.com/office/drawing/2014/main" id="{7BE29FC0-AA5F-5F8E-A931-E1B884BAE7FA}"/>
              </a:ext>
            </a:extLst>
          </p:cNvPr>
          <p:cNvSpPr txBox="1"/>
          <p:nvPr/>
        </p:nvSpPr>
        <p:spPr>
          <a:xfrm>
            <a:off x="783225" y="2199185"/>
            <a:ext cx="1913628" cy="338514"/>
          </a:xfrm>
          <a:prstGeom prst="rect">
            <a:avLst/>
          </a:prstGeom>
          <a:noFill/>
          <a:ln>
            <a:noFill/>
          </a:ln>
        </p:spPr>
        <p:txBody>
          <a:bodyPr spcFirstLastPara="1" wrap="square" lIns="91425" tIns="45700" rIns="91425" bIns="45700" anchor="t" anchorCtr="0">
            <a:spAutoFit/>
          </a:bodyPr>
          <a:lstStyle/>
          <a:p>
            <a:r>
              <a:rPr lang="en-US" sz="800" dirty="0">
                <a:solidFill>
                  <a:srgbClr val="0A236D"/>
                </a:solidFill>
                <a:latin typeface="Metropolis Medium"/>
                <a:ea typeface="Arial"/>
                <a:cs typeface="Arial"/>
                <a:sym typeface="Arial"/>
              </a:rPr>
              <a:t>Cloud, virtual, on-prem or via Azure marketplace</a:t>
            </a:r>
            <a:endParaRPr sz="800" dirty="0">
              <a:solidFill>
                <a:srgbClr val="0A236D"/>
              </a:solidFill>
              <a:latin typeface="Metropolis Medium"/>
              <a:ea typeface="Arial"/>
              <a:cs typeface="Arial"/>
              <a:sym typeface="Arial"/>
            </a:endParaRPr>
          </a:p>
        </p:txBody>
      </p:sp>
      <p:sp>
        <p:nvSpPr>
          <p:cNvPr id="31" name="Google Shape;458;p18">
            <a:extLst>
              <a:ext uri="{FF2B5EF4-FFF2-40B4-BE49-F238E27FC236}">
                <a16:creationId xmlns:a16="http://schemas.microsoft.com/office/drawing/2014/main" id="{DFA5797B-DD96-2B77-BCF0-9002E18ABC55}"/>
              </a:ext>
            </a:extLst>
          </p:cNvPr>
          <p:cNvSpPr txBox="1"/>
          <p:nvPr/>
        </p:nvSpPr>
        <p:spPr>
          <a:xfrm>
            <a:off x="7639874" y="2210172"/>
            <a:ext cx="2087252" cy="461624"/>
          </a:xfrm>
          <a:prstGeom prst="rect">
            <a:avLst/>
          </a:prstGeom>
          <a:noFill/>
          <a:ln>
            <a:noFill/>
          </a:ln>
        </p:spPr>
        <p:txBody>
          <a:bodyPr spcFirstLastPara="1" wrap="square" lIns="91425" tIns="45700" rIns="91425" bIns="45700" anchor="t" anchorCtr="0">
            <a:spAutoFit/>
          </a:bodyPr>
          <a:lstStyle/>
          <a:p>
            <a:r>
              <a:rPr lang="en-US" sz="800" dirty="0">
                <a:solidFill>
                  <a:srgbClr val="0A236D"/>
                </a:solidFill>
                <a:latin typeface="Metropolis Medium"/>
                <a:ea typeface="Arial"/>
                <a:cs typeface="Arial"/>
                <a:sym typeface="Arial"/>
              </a:rPr>
              <a:t>Supports Windows/RHEL/Debian</a:t>
            </a:r>
            <a:endParaRPr sz="800" dirty="0">
              <a:solidFill>
                <a:srgbClr val="0A236D"/>
              </a:solidFill>
              <a:latin typeface="Metropolis Medium"/>
            </a:endParaRPr>
          </a:p>
          <a:p>
            <a:r>
              <a:rPr lang="en-US" sz="800" dirty="0">
                <a:solidFill>
                  <a:srgbClr val="0A236D"/>
                </a:solidFill>
                <a:latin typeface="Metropolis Medium"/>
                <a:ea typeface="Arial"/>
                <a:cs typeface="Arial"/>
                <a:sym typeface="Arial"/>
              </a:rPr>
              <a:t>Can be installed manually or using a distribution tool</a:t>
            </a:r>
            <a:endParaRPr sz="800" dirty="0">
              <a:solidFill>
                <a:srgbClr val="0A236D"/>
              </a:solidFill>
              <a:latin typeface="Metropolis Medium"/>
              <a:ea typeface="Arial"/>
              <a:cs typeface="Arial"/>
              <a:sym typeface="Arial"/>
            </a:endParaRPr>
          </a:p>
        </p:txBody>
      </p:sp>
      <p:sp>
        <p:nvSpPr>
          <p:cNvPr id="32" name="Google Shape;463;p18">
            <a:extLst>
              <a:ext uri="{FF2B5EF4-FFF2-40B4-BE49-F238E27FC236}">
                <a16:creationId xmlns:a16="http://schemas.microsoft.com/office/drawing/2014/main" id="{7FD06968-7E29-2912-A013-F0E1307A6CD6}"/>
              </a:ext>
            </a:extLst>
          </p:cNvPr>
          <p:cNvSpPr txBox="1"/>
          <p:nvPr/>
        </p:nvSpPr>
        <p:spPr>
          <a:xfrm>
            <a:off x="5447758" y="2210935"/>
            <a:ext cx="2087252" cy="461624"/>
          </a:xfrm>
          <a:prstGeom prst="rect">
            <a:avLst/>
          </a:prstGeom>
          <a:noFill/>
          <a:ln>
            <a:noFill/>
          </a:ln>
        </p:spPr>
        <p:txBody>
          <a:bodyPr spcFirstLastPara="1" wrap="square" lIns="91425" tIns="45700" rIns="91425" bIns="45700" anchor="t" anchorCtr="0">
            <a:spAutoFit/>
          </a:bodyPr>
          <a:lstStyle/>
          <a:p>
            <a:r>
              <a:rPr lang="en-US" sz="800" dirty="0">
                <a:solidFill>
                  <a:srgbClr val="0A236D"/>
                </a:solidFill>
                <a:latin typeface="Metropolis Medium"/>
                <a:ea typeface="Arial"/>
                <a:cs typeface="Arial"/>
                <a:sym typeface="Arial"/>
              </a:rPr>
              <a:t>Can be done manually by providing IP-SSH username – SSH password</a:t>
            </a:r>
            <a:endParaRPr sz="800" dirty="0">
              <a:solidFill>
                <a:srgbClr val="0A236D"/>
              </a:solidFill>
              <a:latin typeface="Metropolis Medium"/>
              <a:ea typeface="Arial"/>
              <a:cs typeface="Arial"/>
              <a:sym typeface="Arial"/>
            </a:endParaRPr>
          </a:p>
          <a:p>
            <a:r>
              <a:rPr lang="en-US" sz="800" dirty="0">
                <a:solidFill>
                  <a:srgbClr val="0A236D"/>
                </a:solidFill>
                <a:latin typeface="Metropolis Medium"/>
                <a:ea typeface="Arial"/>
                <a:cs typeface="Arial"/>
                <a:sym typeface="Arial"/>
              </a:rPr>
              <a:t>Can be done by importing CSV file</a:t>
            </a:r>
            <a:endParaRPr sz="800" dirty="0">
              <a:solidFill>
                <a:srgbClr val="0A236D"/>
              </a:solidFill>
              <a:latin typeface="Metropolis Medium"/>
              <a:ea typeface="Arial"/>
              <a:cs typeface="Arial"/>
              <a:sym typeface="Arial"/>
            </a:endParaRPr>
          </a:p>
        </p:txBody>
      </p:sp>
      <p:pic>
        <p:nvPicPr>
          <p:cNvPr id="33" name="Google Shape;450;p18" descr="Badge 1 outline">
            <a:extLst>
              <a:ext uri="{FF2B5EF4-FFF2-40B4-BE49-F238E27FC236}">
                <a16:creationId xmlns:a16="http://schemas.microsoft.com/office/drawing/2014/main" id="{2697B666-81BE-7E7C-F79B-B9D927CD4D6C}"/>
              </a:ext>
            </a:extLst>
          </p:cNvPr>
          <p:cNvPicPr preferRelativeResize="0"/>
          <p:nvPr/>
        </p:nvPicPr>
        <p:blipFill rotWithShape="1">
          <a:blip r:embed="rId4">
            <a:alphaModFix/>
          </a:blip>
          <a:srcRect/>
          <a:stretch/>
        </p:blipFill>
        <p:spPr>
          <a:xfrm>
            <a:off x="553552" y="1803687"/>
            <a:ext cx="269069" cy="269069"/>
          </a:xfrm>
          <a:prstGeom prst="rect">
            <a:avLst/>
          </a:prstGeom>
          <a:noFill/>
          <a:ln>
            <a:noFill/>
          </a:ln>
        </p:spPr>
      </p:pic>
      <p:pic>
        <p:nvPicPr>
          <p:cNvPr id="34" name="Google Shape;451;p18" descr="Badge outline">
            <a:extLst>
              <a:ext uri="{FF2B5EF4-FFF2-40B4-BE49-F238E27FC236}">
                <a16:creationId xmlns:a16="http://schemas.microsoft.com/office/drawing/2014/main" id="{83DB25D3-A388-5C58-1FFE-3B78EFF13BB7}"/>
              </a:ext>
            </a:extLst>
          </p:cNvPr>
          <p:cNvPicPr preferRelativeResize="0"/>
          <p:nvPr/>
        </p:nvPicPr>
        <p:blipFill rotWithShape="1">
          <a:blip r:embed="rId5">
            <a:alphaModFix/>
          </a:blip>
          <a:srcRect/>
          <a:stretch/>
        </p:blipFill>
        <p:spPr>
          <a:xfrm>
            <a:off x="3125299" y="1803687"/>
            <a:ext cx="269069" cy="269069"/>
          </a:xfrm>
          <a:prstGeom prst="rect">
            <a:avLst/>
          </a:prstGeom>
          <a:noFill/>
          <a:ln>
            <a:noFill/>
          </a:ln>
        </p:spPr>
      </p:pic>
      <p:pic>
        <p:nvPicPr>
          <p:cNvPr id="35" name="Google Shape;453;p18" descr="Badge 3 outline">
            <a:extLst>
              <a:ext uri="{FF2B5EF4-FFF2-40B4-BE49-F238E27FC236}">
                <a16:creationId xmlns:a16="http://schemas.microsoft.com/office/drawing/2014/main" id="{B84EDD17-776A-2B61-CFA2-00EA17879DC6}"/>
              </a:ext>
            </a:extLst>
          </p:cNvPr>
          <p:cNvPicPr preferRelativeResize="0"/>
          <p:nvPr/>
        </p:nvPicPr>
        <p:blipFill rotWithShape="1">
          <a:blip r:embed="rId6">
            <a:alphaModFix/>
          </a:blip>
          <a:srcRect/>
          <a:stretch/>
        </p:blipFill>
        <p:spPr>
          <a:xfrm>
            <a:off x="5191270" y="1803686"/>
            <a:ext cx="269070" cy="269070"/>
          </a:xfrm>
          <a:prstGeom prst="rect">
            <a:avLst/>
          </a:prstGeom>
          <a:noFill/>
          <a:ln>
            <a:noFill/>
          </a:ln>
        </p:spPr>
      </p:pic>
      <p:pic>
        <p:nvPicPr>
          <p:cNvPr id="36" name="Google Shape;456;p18" descr="Badge 4 outline">
            <a:extLst>
              <a:ext uri="{FF2B5EF4-FFF2-40B4-BE49-F238E27FC236}">
                <a16:creationId xmlns:a16="http://schemas.microsoft.com/office/drawing/2014/main" id="{C895D7D8-D232-6FFB-E41D-731DC9BEA843}"/>
              </a:ext>
            </a:extLst>
          </p:cNvPr>
          <p:cNvPicPr preferRelativeResize="0"/>
          <p:nvPr/>
        </p:nvPicPr>
        <p:blipFill rotWithShape="1">
          <a:blip r:embed="rId7">
            <a:alphaModFix/>
          </a:blip>
          <a:srcRect/>
          <a:stretch/>
        </p:blipFill>
        <p:spPr>
          <a:xfrm>
            <a:off x="7388294" y="1803687"/>
            <a:ext cx="269069" cy="269069"/>
          </a:xfrm>
          <a:prstGeom prst="rect">
            <a:avLst/>
          </a:prstGeom>
          <a:noFill/>
          <a:ln>
            <a:noFill/>
          </a:ln>
        </p:spPr>
      </p:pic>
      <p:pic>
        <p:nvPicPr>
          <p:cNvPr id="37" name="Google Shape;460;p18" descr="Badge 5 outline">
            <a:extLst>
              <a:ext uri="{FF2B5EF4-FFF2-40B4-BE49-F238E27FC236}">
                <a16:creationId xmlns:a16="http://schemas.microsoft.com/office/drawing/2014/main" id="{5D0826A5-6EC3-3CA5-0A74-05C1769CB22E}"/>
              </a:ext>
            </a:extLst>
          </p:cNvPr>
          <p:cNvPicPr preferRelativeResize="0"/>
          <p:nvPr/>
        </p:nvPicPr>
        <p:blipFill rotWithShape="1">
          <a:blip r:embed="rId8">
            <a:alphaModFix/>
          </a:blip>
          <a:srcRect/>
          <a:stretch/>
        </p:blipFill>
        <p:spPr>
          <a:xfrm>
            <a:off x="9547904" y="1803687"/>
            <a:ext cx="269069" cy="269069"/>
          </a:xfrm>
          <a:prstGeom prst="rect">
            <a:avLst/>
          </a:prstGeom>
          <a:noFill/>
          <a:ln>
            <a:noFill/>
          </a:ln>
        </p:spPr>
      </p:pic>
      <p:pic>
        <p:nvPicPr>
          <p:cNvPr id="38" name="Google Shape;464;p18" descr="Arrow Right outline">
            <a:extLst>
              <a:ext uri="{FF2B5EF4-FFF2-40B4-BE49-F238E27FC236}">
                <a16:creationId xmlns:a16="http://schemas.microsoft.com/office/drawing/2014/main" id="{9C589785-4653-BE96-F1AE-09AA8FD8898C}"/>
              </a:ext>
            </a:extLst>
          </p:cNvPr>
          <p:cNvPicPr preferRelativeResize="0"/>
          <p:nvPr/>
        </p:nvPicPr>
        <p:blipFill rotWithShape="1">
          <a:blip r:embed="rId9">
            <a:alphaModFix/>
          </a:blip>
          <a:srcRect/>
          <a:stretch/>
        </p:blipFill>
        <p:spPr>
          <a:xfrm>
            <a:off x="2719532" y="1735356"/>
            <a:ext cx="335315" cy="405731"/>
          </a:xfrm>
          <a:prstGeom prst="rect">
            <a:avLst/>
          </a:prstGeom>
          <a:noFill/>
          <a:ln>
            <a:noFill/>
          </a:ln>
        </p:spPr>
      </p:pic>
      <p:pic>
        <p:nvPicPr>
          <p:cNvPr id="39" name="Google Shape;465;p18" descr="Arrow Right outline">
            <a:extLst>
              <a:ext uri="{FF2B5EF4-FFF2-40B4-BE49-F238E27FC236}">
                <a16:creationId xmlns:a16="http://schemas.microsoft.com/office/drawing/2014/main" id="{9D89C39D-6725-56B2-2CB9-2B7D94EF5FDC}"/>
              </a:ext>
            </a:extLst>
          </p:cNvPr>
          <p:cNvPicPr preferRelativeResize="0"/>
          <p:nvPr/>
        </p:nvPicPr>
        <p:blipFill rotWithShape="1">
          <a:blip r:embed="rId9">
            <a:alphaModFix/>
          </a:blip>
          <a:srcRect/>
          <a:stretch/>
        </p:blipFill>
        <p:spPr>
          <a:xfrm>
            <a:off x="4724215" y="1735356"/>
            <a:ext cx="405731" cy="405731"/>
          </a:xfrm>
          <a:prstGeom prst="rect">
            <a:avLst/>
          </a:prstGeom>
          <a:noFill/>
          <a:ln>
            <a:noFill/>
          </a:ln>
        </p:spPr>
      </p:pic>
      <p:pic>
        <p:nvPicPr>
          <p:cNvPr id="40" name="Google Shape;466;p18" descr="Arrow Right outline">
            <a:extLst>
              <a:ext uri="{FF2B5EF4-FFF2-40B4-BE49-F238E27FC236}">
                <a16:creationId xmlns:a16="http://schemas.microsoft.com/office/drawing/2014/main" id="{3E1FB9CB-ECD6-E29C-EFFC-23086645B54D}"/>
              </a:ext>
            </a:extLst>
          </p:cNvPr>
          <p:cNvPicPr preferRelativeResize="0"/>
          <p:nvPr/>
        </p:nvPicPr>
        <p:blipFill rotWithShape="1">
          <a:blip r:embed="rId9">
            <a:alphaModFix/>
          </a:blip>
          <a:srcRect/>
          <a:stretch/>
        </p:blipFill>
        <p:spPr>
          <a:xfrm>
            <a:off x="6928154" y="1735356"/>
            <a:ext cx="405731" cy="405731"/>
          </a:xfrm>
          <a:prstGeom prst="rect">
            <a:avLst/>
          </a:prstGeom>
          <a:noFill/>
          <a:ln>
            <a:noFill/>
          </a:ln>
        </p:spPr>
      </p:pic>
      <p:pic>
        <p:nvPicPr>
          <p:cNvPr id="41" name="Google Shape;467;p18" descr="Arrow Right outline">
            <a:extLst>
              <a:ext uri="{FF2B5EF4-FFF2-40B4-BE49-F238E27FC236}">
                <a16:creationId xmlns:a16="http://schemas.microsoft.com/office/drawing/2014/main" id="{F4E4F4E3-060A-05C4-ABD3-8A7C8B9E5911}"/>
              </a:ext>
            </a:extLst>
          </p:cNvPr>
          <p:cNvPicPr preferRelativeResize="0"/>
          <p:nvPr/>
        </p:nvPicPr>
        <p:blipFill rotWithShape="1">
          <a:blip r:embed="rId9">
            <a:alphaModFix/>
          </a:blip>
          <a:srcRect/>
          <a:stretch/>
        </p:blipFill>
        <p:spPr>
          <a:xfrm>
            <a:off x="9074505" y="1735356"/>
            <a:ext cx="405731" cy="405731"/>
          </a:xfrm>
          <a:prstGeom prst="rect">
            <a:avLst/>
          </a:prstGeom>
          <a:noFill/>
          <a:ln>
            <a:noFill/>
          </a:ln>
        </p:spPr>
      </p:pic>
    </p:spTree>
    <p:extLst>
      <p:ext uri="{BB962C8B-B14F-4D97-AF65-F5344CB8AC3E}">
        <p14:creationId xmlns:p14="http://schemas.microsoft.com/office/powerpoint/2010/main" val="138082511"/>
      </p:ext>
    </p:extLst>
  </p:cSld>
  <p:clrMapOvr>
    <a:masterClrMapping/>
  </p:clrMapOvr>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4294967295"/>
          </p:nvPr>
        </p:nvSpPr>
        <p:spPr>
          <a:xfrm>
            <a:off x="639833" y="693675"/>
            <a:ext cx="10959500" cy="610192"/>
          </a:xfrm>
          <a:prstGeom prst="rect">
            <a:avLst/>
          </a:prstGeom>
        </p:spPr>
        <p:txBody>
          <a:bodyPr/>
          <a:lstStyle/>
          <a:p>
            <a:pPr marL="0" indent="0" algn="ctr">
              <a:buNone/>
            </a:pPr>
            <a:r>
              <a:rPr lang="en-US" sz="3200" b="0" dirty="0">
                <a:solidFill>
                  <a:srgbClr val="0C385A"/>
                </a:solidFill>
                <a:latin typeface="Metropolis Extra Light" panose="00000500000000000000" charset="0"/>
              </a:rPr>
              <a:t>Sepio’s Asset Risk Management solution</a:t>
            </a:r>
          </a:p>
        </p:txBody>
      </p:sp>
      <p:pic>
        <p:nvPicPr>
          <p:cNvPr id="3" name="Picture 2" descr="Graphical user interface, application&#10;&#10;Description automatically generated">
            <a:extLst>
              <a:ext uri="{FF2B5EF4-FFF2-40B4-BE49-F238E27FC236}">
                <a16:creationId xmlns:a16="http://schemas.microsoft.com/office/drawing/2014/main" id="{523EEDF6-56A5-30C8-1FE7-B847343BE8BF}"/>
              </a:ext>
            </a:extLst>
          </p:cNvPr>
          <p:cNvPicPr>
            <a:picLocks noChangeAspect="1"/>
          </p:cNvPicPr>
          <p:nvPr/>
        </p:nvPicPr>
        <p:blipFill>
          <a:blip r:embed="rId3"/>
          <a:stretch>
            <a:fillRect/>
          </a:stretch>
        </p:blipFill>
        <p:spPr>
          <a:xfrm>
            <a:off x="1495388" y="1620983"/>
            <a:ext cx="9201223" cy="4583812"/>
          </a:xfrm>
          <a:prstGeom prst="rect">
            <a:avLst/>
          </a:prstGeom>
        </p:spPr>
      </p:pic>
    </p:spTree>
    <p:extLst>
      <p:ext uri="{BB962C8B-B14F-4D97-AF65-F5344CB8AC3E}">
        <p14:creationId xmlns:p14="http://schemas.microsoft.com/office/powerpoint/2010/main" val="3853348078"/>
      </p:ext>
    </p:extLst>
  </p:cSld>
  <p:clrMapOvr>
    <a:masterClrMapping/>
  </p:clrMapOvr>
</p:sld>
</file>

<file path=ppt/slides/slide37.xml><?xml version="1.0" encoding="utf-8"?>
<p:sld xmlns:a="http://purl.oclc.org/ooxml/drawingml/main" xmlns:r="http://purl.oclc.org/ooxml/officeDocument/relationships" xmlns:p="http://purl.oclc.org/ooxml/presentationml/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 y="-1042"/>
            <a:ext cx="12192000" cy="6860083"/>
          </a:xfrm>
          <a:prstGeom prst="rect">
            <a:avLst/>
          </a:prstGeom>
          <a:noFill/>
          <a:ln>
            <a:noFill/>
          </a:ln>
        </p:spPr>
      </p:pic>
      <p:sp>
        <p:nvSpPr>
          <p:cNvPr id="89" name="Google Shape;89;p1"/>
          <p:cNvSpPr txBox="1">
            <a:spLocks noGrp="1"/>
          </p:cNvSpPr>
          <p:nvPr>
            <p:ph type="subTitle" idx="4294967295"/>
          </p:nvPr>
        </p:nvSpPr>
        <p:spPr>
          <a:xfrm>
            <a:off x="1523999" y="3524599"/>
            <a:ext cx="9144000" cy="1088967"/>
          </a:xfrm>
          <a:prstGeom prst="rect">
            <a:avLst/>
          </a:prstGeom>
          <a:noFill/>
          <a:ln>
            <a:noFill/>
          </a:ln>
        </p:spPr>
        <p:txBody>
          <a:bodyPr spcFirstLastPara="1" vert="horz" wrap="square" lIns="91425" tIns="45700" rIns="91425" bIns="45700" rtlCol="0" anchor="t" anchorCtr="0">
            <a:noAutofit/>
          </a:bodyPr>
          <a:lstStyle/>
          <a:p>
            <a:pPr>
              <a:spcBef>
                <a:spcPts val="0"/>
              </a:spcBef>
              <a:buClr>
                <a:srgbClr val="002C86"/>
              </a:buClr>
            </a:pPr>
            <a:endParaRPr dirty="0"/>
          </a:p>
          <a:p>
            <a:pPr rtl="0">
              <a:buClr>
                <a:srgbClr val="002C86"/>
              </a:buClr>
            </a:pPr>
            <a:endParaRPr dirty="0">
              <a:solidFill>
                <a:srgbClr val="002C86"/>
              </a:solidFill>
              <a:latin typeface="Arial"/>
              <a:ea typeface="Arial"/>
              <a:cs typeface="Arial"/>
              <a:sym typeface="Arial"/>
            </a:endParaRPr>
          </a:p>
        </p:txBody>
      </p:sp>
      <p:grpSp>
        <p:nvGrpSpPr>
          <p:cNvPr id="87" name="Group 86">
            <a:extLst>
              <a:ext uri="{FF2B5EF4-FFF2-40B4-BE49-F238E27FC236}">
                <a16:creationId xmlns:a16="http://schemas.microsoft.com/office/drawing/2014/main" id="{CA1BED49-BCB9-9C79-EB0F-0D10911DC6BF}"/>
              </a:ext>
            </a:extLst>
          </p:cNvPr>
          <p:cNvGrpSpPr/>
          <p:nvPr/>
        </p:nvGrpSpPr>
        <p:grpSpPr>
          <a:xfrm>
            <a:off x="2167095" y="2872428"/>
            <a:ext cx="2687727" cy="893328"/>
            <a:chOff x="1399309" y="2350623"/>
            <a:chExt cx="3449764" cy="1146608"/>
          </a:xfrm>
        </p:grpSpPr>
        <p:pic>
          <p:nvPicPr>
            <p:cNvPr id="91" name="Google Shape;91;p1"/>
            <p:cNvPicPr preferRelativeResize="0"/>
            <p:nvPr/>
          </p:nvPicPr>
          <p:blipFill rotWithShape="1">
            <a:blip r:embed="rId4">
              <a:alphaModFix/>
            </a:blip>
            <a:srcRect/>
            <a:stretch/>
          </p:blipFill>
          <p:spPr>
            <a:xfrm>
              <a:off x="1570017" y="2350623"/>
              <a:ext cx="3108348" cy="673791"/>
            </a:xfrm>
            <a:prstGeom prst="rect">
              <a:avLst/>
            </a:prstGeom>
            <a:noFill/>
            <a:ln>
              <a:noFill/>
            </a:ln>
          </p:spPr>
        </p:pic>
        <p:sp>
          <p:nvSpPr>
            <p:cNvPr id="2" name="Google Shape;473;p21">
              <a:extLst>
                <a:ext uri="{FF2B5EF4-FFF2-40B4-BE49-F238E27FC236}">
                  <a16:creationId xmlns:a16="http://schemas.microsoft.com/office/drawing/2014/main" id="{76A745BB-88B7-89F0-8361-3CF376FEE9FE}"/>
                </a:ext>
              </a:extLst>
            </p:cNvPr>
            <p:cNvSpPr txBox="1">
              <a:spLocks/>
            </p:cNvSpPr>
            <p:nvPr/>
          </p:nvSpPr>
          <p:spPr>
            <a:xfrm>
              <a:off x="1399309" y="3113036"/>
              <a:ext cx="3449764" cy="384195"/>
            </a:xfrm>
            <a:prstGeom prst="rect">
              <a:avLst/>
            </a:prstGeom>
            <a:noFill/>
            <a:ln>
              <a:noFill/>
            </a:ln>
          </p:spPr>
          <p:txBody>
            <a:bodyPr spcFirstLastPara="1" wrap="square" lIns="91425" tIns="45700" rIns="91425" bIns="45700" anchor="t" anchorCtr="0">
              <a:noAutofit/>
            </a:bodyPr>
            <a:lstStyle>
              <a:defPPr marR="0" lvl="0" algn="l" rtl="0">
                <a:lnSpc>
                  <a:spcPct val="100%"/>
                </a:lnSpc>
                <a:spcBef>
                  <a:spcPts val="0"/>
                </a:spcBef>
                <a:spcAft>
                  <a:spcPts val="0"/>
                </a:spcAft>
              </a:defPPr>
              <a:lvl1pPr marL="457200" marR="0" lvl="0" indent="-406400" algn="ctr" rtl="0">
                <a:lnSpc>
                  <a:spcPct val="9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
                </a:lnSpc>
                <a:spcBef>
                  <a:spcPts val="0"/>
                </a:spcBef>
                <a:spcAft>
                  <a:spcPts val="0"/>
                </a:spcAft>
                <a:buClr>
                  <a:prstClr val="white"/>
                </a:buClr>
                <a:buSzPts val="6000"/>
                <a:buFont typeface="Arial"/>
                <a:buNone/>
                <a:tabLst/>
                <a:defRPr/>
              </a:pPr>
              <a:r>
                <a:rPr kumimoji="0" lang="en-US" sz="1400" b="0" i="0" u="none" strike="noStrike" kern="1200" cap="none" spc="0" normalizeH="0" baseline="0%" noProof="0" dirty="0">
                  <a:ln>
                    <a:noFill/>
                  </a:ln>
                  <a:solidFill>
                    <a:srgbClr val="0A236D"/>
                  </a:solidFill>
                  <a:effectLst/>
                  <a:uLnTx/>
                  <a:uFillTx/>
                  <a:latin typeface="Metropolis" panose="00000500000000000000" pitchFamily="2" charset="0"/>
                  <a:ea typeface="Arial"/>
                  <a:cs typeface="Arial"/>
                  <a:sym typeface="Arial"/>
                </a:rPr>
                <a:t>See what you’ve been missing</a:t>
              </a:r>
            </a:p>
          </p:txBody>
        </p:sp>
      </p:grpSp>
      <p:grpSp>
        <p:nvGrpSpPr>
          <p:cNvPr id="4" name="Group 3">
            <a:extLst>
              <a:ext uri="{FF2B5EF4-FFF2-40B4-BE49-F238E27FC236}">
                <a16:creationId xmlns:a16="http://schemas.microsoft.com/office/drawing/2014/main" id="{1C65231E-09B7-CE1D-1041-09FEC2DC3338}"/>
              </a:ext>
            </a:extLst>
          </p:cNvPr>
          <p:cNvGrpSpPr/>
          <p:nvPr/>
        </p:nvGrpSpPr>
        <p:grpSpPr>
          <a:xfrm>
            <a:off x="6373071" y="858123"/>
            <a:ext cx="4737306" cy="4950555"/>
            <a:chOff x="6605321" y="931224"/>
            <a:chExt cx="4737306" cy="4950555"/>
          </a:xfrm>
        </p:grpSpPr>
        <p:grpSp>
          <p:nvGrpSpPr>
            <p:cNvPr id="46" name="Google Shape;101;p2">
              <a:extLst>
                <a:ext uri="{FF2B5EF4-FFF2-40B4-BE49-F238E27FC236}">
                  <a16:creationId xmlns:a16="http://schemas.microsoft.com/office/drawing/2014/main" id="{F7C41C61-B650-BF13-333C-D182DCC94113}"/>
                </a:ext>
              </a:extLst>
            </p:cNvPr>
            <p:cNvGrpSpPr/>
            <p:nvPr/>
          </p:nvGrpSpPr>
          <p:grpSpPr>
            <a:xfrm>
              <a:off x="7569429" y="1725764"/>
              <a:ext cx="3551353" cy="2557104"/>
              <a:chOff x="7973213" y="1772375"/>
              <a:chExt cx="3551353" cy="2557104"/>
            </a:xfrm>
          </p:grpSpPr>
          <p:pic>
            <p:nvPicPr>
              <p:cNvPr id="80" name="Google Shape;102;p2" descr="Server outline">
                <a:extLst>
                  <a:ext uri="{FF2B5EF4-FFF2-40B4-BE49-F238E27FC236}">
                    <a16:creationId xmlns:a16="http://schemas.microsoft.com/office/drawing/2014/main" id="{FB628EC1-9B4F-0465-58FF-837BE9BE5EAC}"/>
                  </a:ext>
                </a:extLst>
              </p:cNvPr>
              <p:cNvPicPr preferRelativeResize="0"/>
              <p:nvPr/>
            </p:nvPicPr>
            <p:blipFill rotWithShape="1">
              <a:blip r:embed="rId5">
                <a:alphaModFix/>
              </a:blip>
              <a:srcRect/>
              <a:stretch/>
            </p:blipFill>
            <p:spPr>
              <a:xfrm>
                <a:off x="9296400" y="2971800"/>
                <a:ext cx="914400" cy="914400"/>
              </a:xfrm>
              <a:prstGeom prst="rect">
                <a:avLst/>
              </a:prstGeom>
              <a:noFill/>
              <a:ln>
                <a:noFill/>
              </a:ln>
            </p:spPr>
          </p:pic>
          <p:cxnSp>
            <p:nvCxnSpPr>
              <p:cNvPr id="81" name="Google Shape;103;p2">
                <a:extLst>
                  <a:ext uri="{FF2B5EF4-FFF2-40B4-BE49-F238E27FC236}">
                    <a16:creationId xmlns:a16="http://schemas.microsoft.com/office/drawing/2014/main" id="{5D764CA2-159E-F167-ACC1-72D2804D04C9}"/>
                  </a:ext>
                </a:extLst>
              </p:cNvPr>
              <p:cNvCxnSpPr/>
              <p:nvPr/>
            </p:nvCxnSpPr>
            <p:spPr>
              <a:xfrm rot="10800000">
                <a:off x="8663555" y="2703484"/>
                <a:ext cx="632845" cy="577312"/>
              </a:xfrm>
              <a:prstGeom prst="bentConnector3">
                <a:avLst>
                  <a:gd name="adj1" fmla="val 44901"/>
                </a:avLst>
              </a:prstGeom>
              <a:noFill/>
              <a:ln w="22225" cap="flat" cmpd="sng">
                <a:solidFill>
                  <a:srgbClr val="1A4464"/>
                </a:solidFill>
                <a:prstDash val="solid"/>
                <a:miter lim="800%"/>
                <a:headEnd type="none" w="sm" len="sm"/>
                <a:tailEnd type="triangle" w="med" len="med"/>
              </a:ln>
            </p:spPr>
          </p:cxnSp>
          <p:pic>
            <p:nvPicPr>
              <p:cNvPr id="82" name="Google Shape;104;p2" descr="Monitor outline">
                <a:extLst>
                  <a:ext uri="{FF2B5EF4-FFF2-40B4-BE49-F238E27FC236}">
                    <a16:creationId xmlns:a16="http://schemas.microsoft.com/office/drawing/2014/main" id="{9845CD0D-CE60-FBC5-F776-4F551F1778B1}"/>
                  </a:ext>
                </a:extLst>
              </p:cNvPr>
              <p:cNvPicPr preferRelativeResize="0"/>
              <p:nvPr/>
            </p:nvPicPr>
            <p:blipFill rotWithShape="1">
              <a:blip r:embed="rId6">
                <a:alphaModFix/>
              </a:blip>
              <a:srcRect/>
              <a:stretch/>
            </p:blipFill>
            <p:spPr>
              <a:xfrm>
                <a:off x="7973213" y="2494012"/>
                <a:ext cx="646332" cy="646332"/>
              </a:xfrm>
              <a:prstGeom prst="rect">
                <a:avLst/>
              </a:prstGeom>
              <a:noFill/>
              <a:ln>
                <a:noFill/>
              </a:ln>
            </p:spPr>
          </p:pic>
          <p:cxnSp>
            <p:nvCxnSpPr>
              <p:cNvPr id="83" name="Google Shape;105;p2">
                <a:extLst>
                  <a:ext uri="{FF2B5EF4-FFF2-40B4-BE49-F238E27FC236}">
                    <a16:creationId xmlns:a16="http://schemas.microsoft.com/office/drawing/2014/main" id="{409AC750-D07A-D11A-6FFF-B3863D6AB11C}"/>
                  </a:ext>
                </a:extLst>
              </p:cNvPr>
              <p:cNvCxnSpPr/>
              <p:nvPr/>
            </p:nvCxnSpPr>
            <p:spPr>
              <a:xfrm>
                <a:off x="10210800" y="3429000"/>
                <a:ext cx="632845" cy="577312"/>
              </a:xfrm>
              <a:prstGeom prst="bentConnector3">
                <a:avLst>
                  <a:gd name="adj1" fmla="val 44901"/>
                </a:avLst>
              </a:prstGeom>
              <a:noFill/>
              <a:ln w="22225" cap="flat" cmpd="sng">
                <a:solidFill>
                  <a:srgbClr val="1A4464"/>
                </a:solidFill>
                <a:prstDash val="solid"/>
                <a:miter lim="800%"/>
                <a:headEnd type="none" w="sm" len="sm"/>
                <a:tailEnd type="triangle" w="med" len="med"/>
              </a:ln>
            </p:spPr>
          </p:cxnSp>
          <p:pic>
            <p:nvPicPr>
              <p:cNvPr id="84" name="Google Shape;106;p2" descr="Monitor outline">
                <a:extLst>
                  <a:ext uri="{FF2B5EF4-FFF2-40B4-BE49-F238E27FC236}">
                    <a16:creationId xmlns:a16="http://schemas.microsoft.com/office/drawing/2014/main" id="{BD531C1F-2D9E-47FB-63E1-B6F61AEC0F4D}"/>
                  </a:ext>
                </a:extLst>
              </p:cNvPr>
              <p:cNvPicPr preferRelativeResize="0"/>
              <p:nvPr/>
            </p:nvPicPr>
            <p:blipFill rotWithShape="1">
              <a:blip r:embed="rId6">
                <a:alphaModFix/>
              </a:blip>
              <a:srcRect/>
              <a:stretch/>
            </p:blipFill>
            <p:spPr>
              <a:xfrm>
                <a:off x="10878234" y="3683147"/>
                <a:ext cx="646332" cy="646332"/>
              </a:xfrm>
              <a:prstGeom prst="rect">
                <a:avLst/>
              </a:prstGeom>
              <a:noFill/>
              <a:ln>
                <a:noFill/>
              </a:ln>
            </p:spPr>
          </p:pic>
          <p:pic>
            <p:nvPicPr>
              <p:cNvPr id="85" name="Google Shape;107;p2" descr="Laptop outline">
                <a:extLst>
                  <a:ext uri="{FF2B5EF4-FFF2-40B4-BE49-F238E27FC236}">
                    <a16:creationId xmlns:a16="http://schemas.microsoft.com/office/drawing/2014/main" id="{B793CDFB-BD30-5FBA-B3A4-0FC22E2CA6A2}"/>
                  </a:ext>
                </a:extLst>
              </p:cNvPr>
              <p:cNvPicPr preferRelativeResize="0"/>
              <p:nvPr/>
            </p:nvPicPr>
            <p:blipFill rotWithShape="1">
              <a:blip r:embed="rId7">
                <a:alphaModFix/>
              </a:blip>
              <a:srcRect/>
              <a:stretch/>
            </p:blipFill>
            <p:spPr>
              <a:xfrm>
                <a:off x="9430433" y="1772375"/>
                <a:ext cx="646333" cy="646333"/>
              </a:xfrm>
              <a:prstGeom prst="rect">
                <a:avLst/>
              </a:prstGeom>
              <a:noFill/>
              <a:ln>
                <a:noFill/>
              </a:ln>
            </p:spPr>
          </p:pic>
          <p:cxnSp>
            <p:nvCxnSpPr>
              <p:cNvPr id="86" name="Google Shape;108;p2">
                <a:extLst>
                  <a:ext uri="{FF2B5EF4-FFF2-40B4-BE49-F238E27FC236}">
                    <a16:creationId xmlns:a16="http://schemas.microsoft.com/office/drawing/2014/main" id="{51F43EF7-9E0A-6554-5377-389B9028FB78}"/>
                  </a:ext>
                </a:extLst>
              </p:cNvPr>
              <p:cNvCxnSpPr/>
              <p:nvPr/>
            </p:nvCxnSpPr>
            <p:spPr>
              <a:xfrm rot="-5400000">
                <a:off x="9433345" y="2696839"/>
                <a:ext cx="633330" cy="2"/>
              </a:xfrm>
              <a:prstGeom prst="bentConnector3">
                <a:avLst>
                  <a:gd name="adj1" fmla="val 50000"/>
                </a:avLst>
              </a:prstGeom>
              <a:noFill/>
              <a:ln w="22225" cap="flat" cmpd="sng">
                <a:solidFill>
                  <a:srgbClr val="1A4464"/>
                </a:solidFill>
                <a:prstDash val="solid"/>
                <a:miter lim="800%"/>
                <a:headEnd type="none" w="sm" len="sm"/>
                <a:tailEnd type="triangle" w="med" len="med"/>
              </a:ln>
            </p:spPr>
          </p:cxnSp>
        </p:grpSp>
        <p:grpSp>
          <p:nvGrpSpPr>
            <p:cNvPr id="47" name="Google Shape;109;p2">
              <a:extLst>
                <a:ext uri="{FF2B5EF4-FFF2-40B4-BE49-F238E27FC236}">
                  <a16:creationId xmlns:a16="http://schemas.microsoft.com/office/drawing/2014/main" id="{A3788D4E-7603-C374-7B6F-9DD0230E4979}"/>
                </a:ext>
              </a:extLst>
            </p:cNvPr>
            <p:cNvGrpSpPr/>
            <p:nvPr/>
          </p:nvGrpSpPr>
          <p:grpSpPr>
            <a:xfrm>
              <a:off x="8000946" y="1308100"/>
              <a:ext cx="1110505" cy="1658794"/>
              <a:chOff x="8404730" y="1354711"/>
              <a:chExt cx="1110505" cy="1658794"/>
            </a:xfrm>
          </p:grpSpPr>
          <p:cxnSp>
            <p:nvCxnSpPr>
              <p:cNvPr id="78" name="Google Shape;110;p2">
                <a:extLst>
                  <a:ext uri="{FF2B5EF4-FFF2-40B4-BE49-F238E27FC236}">
                    <a16:creationId xmlns:a16="http://schemas.microsoft.com/office/drawing/2014/main" id="{F7CF0A40-1CDF-E87F-BC41-4DB84375A544}"/>
                  </a:ext>
                </a:extLst>
              </p:cNvPr>
              <p:cNvCxnSpPr/>
              <p:nvPr/>
            </p:nvCxnSpPr>
            <p:spPr>
              <a:xfrm rot="5400000" flipH="1">
                <a:off x="8663020" y="2161290"/>
                <a:ext cx="908209" cy="796221"/>
              </a:xfrm>
              <a:prstGeom prst="bentConnector3">
                <a:avLst>
                  <a:gd name="adj1" fmla="val 50000"/>
                </a:avLst>
              </a:prstGeom>
              <a:noFill/>
              <a:ln w="22225" cap="flat" cmpd="sng">
                <a:solidFill>
                  <a:srgbClr val="1A4464"/>
                </a:solidFill>
                <a:prstDash val="solid"/>
                <a:miter lim="800%"/>
                <a:headEnd type="none" w="sm" len="sm"/>
                <a:tailEnd type="triangle" w="med" len="med"/>
              </a:ln>
            </p:spPr>
          </p:cxnSp>
          <p:pic>
            <p:nvPicPr>
              <p:cNvPr id="79" name="Google Shape;111;p2" descr="Smart Phone outline">
                <a:extLst>
                  <a:ext uri="{FF2B5EF4-FFF2-40B4-BE49-F238E27FC236}">
                    <a16:creationId xmlns:a16="http://schemas.microsoft.com/office/drawing/2014/main" id="{CADF58B4-C8F7-89ED-F1AF-15220B254023}"/>
                  </a:ext>
                </a:extLst>
              </p:cNvPr>
              <p:cNvPicPr preferRelativeResize="0"/>
              <p:nvPr/>
            </p:nvPicPr>
            <p:blipFill rotWithShape="1">
              <a:blip r:embed="rId8">
                <a:alphaModFix/>
              </a:blip>
              <a:srcRect/>
              <a:stretch/>
            </p:blipFill>
            <p:spPr>
              <a:xfrm>
                <a:off x="8404730" y="1354711"/>
                <a:ext cx="646333" cy="646333"/>
              </a:xfrm>
              <a:prstGeom prst="rect">
                <a:avLst/>
              </a:prstGeom>
              <a:noFill/>
              <a:ln>
                <a:noFill/>
              </a:ln>
            </p:spPr>
          </p:pic>
        </p:grpSp>
        <p:grpSp>
          <p:nvGrpSpPr>
            <p:cNvPr id="48" name="Google Shape;112;p2">
              <a:extLst>
                <a:ext uri="{FF2B5EF4-FFF2-40B4-BE49-F238E27FC236}">
                  <a16:creationId xmlns:a16="http://schemas.microsoft.com/office/drawing/2014/main" id="{B89736CA-94D2-BE77-CA50-7B9E7B825AF1}"/>
                </a:ext>
              </a:extLst>
            </p:cNvPr>
            <p:cNvGrpSpPr/>
            <p:nvPr/>
          </p:nvGrpSpPr>
          <p:grpSpPr>
            <a:xfrm>
              <a:off x="9346224" y="3873714"/>
              <a:ext cx="1119282" cy="1722699"/>
              <a:chOff x="9750009" y="3920324"/>
              <a:chExt cx="1119282" cy="1722699"/>
            </a:xfrm>
          </p:grpSpPr>
          <p:cxnSp>
            <p:nvCxnSpPr>
              <p:cNvPr id="76" name="Google Shape;113;p2">
                <a:extLst>
                  <a:ext uri="{FF2B5EF4-FFF2-40B4-BE49-F238E27FC236}">
                    <a16:creationId xmlns:a16="http://schemas.microsoft.com/office/drawing/2014/main" id="{9E3C24BE-D5F7-63EB-5027-1CBAD481F14C}"/>
                  </a:ext>
                </a:extLst>
              </p:cNvPr>
              <p:cNvCxnSpPr/>
              <p:nvPr/>
            </p:nvCxnSpPr>
            <p:spPr>
              <a:xfrm rot="-5400000" flipH="1">
                <a:off x="9694015" y="3976318"/>
                <a:ext cx="908209" cy="796221"/>
              </a:xfrm>
              <a:prstGeom prst="bentConnector3">
                <a:avLst>
                  <a:gd name="adj1" fmla="val 50000"/>
                </a:avLst>
              </a:prstGeom>
              <a:noFill/>
              <a:ln w="22225" cap="flat" cmpd="sng">
                <a:solidFill>
                  <a:srgbClr val="1A4464"/>
                </a:solidFill>
                <a:prstDash val="solid"/>
                <a:miter lim="800%"/>
                <a:headEnd type="none" w="sm" len="sm"/>
                <a:tailEnd type="triangle" w="med" len="med"/>
              </a:ln>
            </p:spPr>
          </p:cxnSp>
          <p:pic>
            <p:nvPicPr>
              <p:cNvPr id="77" name="Google Shape;114;p2" descr="Smart Phone outline">
                <a:extLst>
                  <a:ext uri="{FF2B5EF4-FFF2-40B4-BE49-F238E27FC236}">
                    <a16:creationId xmlns:a16="http://schemas.microsoft.com/office/drawing/2014/main" id="{D1E54C57-D93F-3AE2-7DD5-3E8984E3D121}"/>
                  </a:ext>
                </a:extLst>
              </p:cNvPr>
              <p:cNvPicPr preferRelativeResize="0"/>
              <p:nvPr/>
            </p:nvPicPr>
            <p:blipFill rotWithShape="1">
              <a:blip r:embed="rId8">
                <a:alphaModFix/>
              </a:blip>
              <a:srcRect/>
              <a:stretch/>
            </p:blipFill>
            <p:spPr>
              <a:xfrm>
                <a:off x="10222958" y="4996690"/>
                <a:ext cx="646333" cy="646333"/>
              </a:xfrm>
              <a:prstGeom prst="rect">
                <a:avLst/>
              </a:prstGeom>
              <a:noFill/>
              <a:ln>
                <a:noFill/>
              </a:ln>
            </p:spPr>
          </p:pic>
        </p:grpSp>
        <p:grpSp>
          <p:nvGrpSpPr>
            <p:cNvPr id="49" name="Google Shape;115;p2">
              <a:extLst>
                <a:ext uri="{FF2B5EF4-FFF2-40B4-BE49-F238E27FC236}">
                  <a16:creationId xmlns:a16="http://schemas.microsoft.com/office/drawing/2014/main" id="{166D5981-A064-25D3-052B-357FBE311DE5}"/>
                </a:ext>
              </a:extLst>
            </p:cNvPr>
            <p:cNvGrpSpPr/>
            <p:nvPr/>
          </p:nvGrpSpPr>
          <p:grpSpPr>
            <a:xfrm>
              <a:off x="8050285" y="3873714"/>
              <a:ext cx="1061349" cy="1619704"/>
              <a:chOff x="8454069" y="3920324"/>
              <a:chExt cx="1061349" cy="1619704"/>
            </a:xfrm>
          </p:grpSpPr>
          <p:pic>
            <p:nvPicPr>
              <p:cNvPr id="74" name="Google Shape;116;p2" descr="Monitor outline">
                <a:extLst>
                  <a:ext uri="{FF2B5EF4-FFF2-40B4-BE49-F238E27FC236}">
                    <a16:creationId xmlns:a16="http://schemas.microsoft.com/office/drawing/2014/main" id="{00DCB88A-C42A-7B28-E43D-3984D53C6501}"/>
                  </a:ext>
                </a:extLst>
              </p:cNvPr>
              <p:cNvPicPr preferRelativeResize="0"/>
              <p:nvPr/>
            </p:nvPicPr>
            <p:blipFill rotWithShape="1">
              <a:blip r:embed="rId9">
                <a:alphaModFix/>
              </a:blip>
              <a:srcRect/>
              <a:stretch/>
            </p:blipFill>
            <p:spPr>
              <a:xfrm>
                <a:off x="8454069" y="4893696"/>
                <a:ext cx="646332" cy="646332"/>
              </a:xfrm>
              <a:prstGeom prst="rect">
                <a:avLst/>
              </a:prstGeom>
              <a:noFill/>
              <a:ln>
                <a:noFill/>
              </a:ln>
            </p:spPr>
          </p:pic>
          <p:cxnSp>
            <p:nvCxnSpPr>
              <p:cNvPr id="75" name="Google Shape;117;p2">
                <a:extLst>
                  <a:ext uri="{FF2B5EF4-FFF2-40B4-BE49-F238E27FC236}">
                    <a16:creationId xmlns:a16="http://schemas.microsoft.com/office/drawing/2014/main" id="{63DD0CA5-C692-F360-DB10-7B6EB5B91FDC}"/>
                  </a:ext>
                </a:extLst>
              </p:cNvPr>
              <p:cNvCxnSpPr/>
              <p:nvPr/>
            </p:nvCxnSpPr>
            <p:spPr>
              <a:xfrm rot="5400000">
                <a:off x="8709284" y="3988275"/>
                <a:ext cx="874085" cy="738183"/>
              </a:xfrm>
              <a:prstGeom prst="bentConnector3">
                <a:avLst>
                  <a:gd name="adj1" fmla="val 50000"/>
                </a:avLst>
              </a:prstGeom>
              <a:noFill/>
              <a:ln w="22225" cap="flat" cmpd="sng">
                <a:solidFill>
                  <a:srgbClr val="1A4464"/>
                </a:solidFill>
                <a:prstDash val="solid"/>
                <a:miter lim="800%"/>
                <a:headEnd type="none" w="sm" len="sm"/>
                <a:tailEnd type="triangle" w="med" len="med"/>
              </a:ln>
            </p:spPr>
          </p:cxnSp>
        </p:grpSp>
        <p:grpSp>
          <p:nvGrpSpPr>
            <p:cNvPr id="50" name="Google Shape;118;p2">
              <a:extLst>
                <a:ext uri="{FF2B5EF4-FFF2-40B4-BE49-F238E27FC236}">
                  <a16:creationId xmlns:a16="http://schemas.microsoft.com/office/drawing/2014/main" id="{51A54EEE-2F4C-4394-6FEE-1DAC791DC00A}"/>
                </a:ext>
              </a:extLst>
            </p:cNvPr>
            <p:cNvGrpSpPr/>
            <p:nvPr/>
          </p:nvGrpSpPr>
          <p:grpSpPr>
            <a:xfrm>
              <a:off x="9571414" y="931224"/>
              <a:ext cx="646333" cy="2192128"/>
              <a:chOff x="9975198" y="977834"/>
              <a:chExt cx="646333" cy="2192128"/>
            </a:xfrm>
          </p:grpSpPr>
          <p:cxnSp>
            <p:nvCxnSpPr>
              <p:cNvPr id="72" name="Google Shape;119;p2">
                <a:extLst>
                  <a:ext uri="{FF2B5EF4-FFF2-40B4-BE49-F238E27FC236}">
                    <a16:creationId xmlns:a16="http://schemas.microsoft.com/office/drawing/2014/main" id="{259B77AC-8548-220B-3098-8318AC3BCE60}"/>
                  </a:ext>
                </a:extLst>
              </p:cNvPr>
              <p:cNvCxnSpPr/>
              <p:nvPr/>
            </p:nvCxnSpPr>
            <p:spPr>
              <a:xfrm rot="-5400000">
                <a:off x="9488726" y="2356030"/>
                <a:ext cx="1528824" cy="99041"/>
              </a:xfrm>
              <a:prstGeom prst="bentConnector3">
                <a:avLst>
                  <a:gd name="adj1" fmla="val 50000"/>
                </a:avLst>
              </a:prstGeom>
              <a:noFill/>
              <a:ln w="22225" cap="flat" cmpd="sng">
                <a:solidFill>
                  <a:srgbClr val="1A4464"/>
                </a:solidFill>
                <a:prstDash val="solid"/>
                <a:miter lim="800%"/>
                <a:headEnd type="none" w="sm" len="sm"/>
                <a:tailEnd type="triangle" w="med" len="med"/>
              </a:ln>
            </p:spPr>
          </p:cxnSp>
          <p:pic>
            <p:nvPicPr>
              <p:cNvPr id="73" name="Google Shape;120;p2" descr="Laptop outline">
                <a:extLst>
                  <a:ext uri="{FF2B5EF4-FFF2-40B4-BE49-F238E27FC236}">
                    <a16:creationId xmlns:a16="http://schemas.microsoft.com/office/drawing/2014/main" id="{7FAF0674-CE3E-866F-A02F-DB8F10899237}"/>
                  </a:ext>
                </a:extLst>
              </p:cNvPr>
              <p:cNvPicPr preferRelativeResize="0"/>
              <p:nvPr/>
            </p:nvPicPr>
            <p:blipFill rotWithShape="1">
              <a:blip r:embed="rId10">
                <a:alphaModFix/>
              </a:blip>
              <a:srcRect/>
              <a:stretch/>
            </p:blipFill>
            <p:spPr>
              <a:xfrm>
                <a:off x="9975198" y="977834"/>
                <a:ext cx="646333" cy="646333"/>
              </a:xfrm>
              <a:prstGeom prst="rect">
                <a:avLst/>
              </a:prstGeom>
              <a:noFill/>
              <a:ln>
                <a:noFill/>
              </a:ln>
            </p:spPr>
          </p:pic>
        </p:grpSp>
        <p:grpSp>
          <p:nvGrpSpPr>
            <p:cNvPr id="51" name="Google Shape;121;p2">
              <a:extLst>
                <a:ext uri="{FF2B5EF4-FFF2-40B4-BE49-F238E27FC236}">
                  <a16:creationId xmlns:a16="http://schemas.microsoft.com/office/drawing/2014/main" id="{F2F05E2C-330A-CFCA-36E8-F0242899487E}"/>
                </a:ext>
              </a:extLst>
            </p:cNvPr>
            <p:cNvGrpSpPr/>
            <p:nvPr/>
          </p:nvGrpSpPr>
          <p:grpSpPr>
            <a:xfrm>
              <a:off x="9783149" y="2912175"/>
              <a:ext cx="1392807" cy="722886"/>
              <a:chOff x="10186933" y="2958786"/>
              <a:chExt cx="1392807" cy="722886"/>
            </a:xfrm>
          </p:grpSpPr>
          <p:pic>
            <p:nvPicPr>
              <p:cNvPr id="70" name="Google Shape;122;p2" descr="Usb Stick outline">
                <a:extLst>
                  <a:ext uri="{FF2B5EF4-FFF2-40B4-BE49-F238E27FC236}">
                    <a16:creationId xmlns:a16="http://schemas.microsoft.com/office/drawing/2014/main" id="{FB4597D7-7A7A-33D1-0B4E-88127F8C7F4D}"/>
                  </a:ext>
                </a:extLst>
              </p:cNvPr>
              <p:cNvPicPr preferRelativeResize="0"/>
              <p:nvPr/>
            </p:nvPicPr>
            <p:blipFill rotWithShape="1">
              <a:blip r:embed="rId11">
                <a:alphaModFix/>
              </a:blip>
              <a:srcRect/>
              <a:stretch/>
            </p:blipFill>
            <p:spPr>
              <a:xfrm>
                <a:off x="10856854" y="2958786"/>
                <a:ext cx="722886" cy="722886"/>
              </a:xfrm>
              <a:prstGeom prst="rect">
                <a:avLst/>
              </a:prstGeom>
              <a:noFill/>
              <a:ln>
                <a:noFill/>
              </a:ln>
            </p:spPr>
          </p:pic>
          <p:cxnSp>
            <p:nvCxnSpPr>
              <p:cNvPr id="71" name="Google Shape;123;p2">
                <a:extLst>
                  <a:ext uri="{FF2B5EF4-FFF2-40B4-BE49-F238E27FC236}">
                    <a16:creationId xmlns:a16="http://schemas.microsoft.com/office/drawing/2014/main" id="{8C5DD323-8E82-57A7-D767-0943B9D6CE09}"/>
                  </a:ext>
                </a:extLst>
              </p:cNvPr>
              <p:cNvCxnSpPr/>
              <p:nvPr/>
            </p:nvCxnSpPr>
            <p:spPr>
              <a:xfrm>
                <a:off x="10186933" y="3290075"/>
                <a:ext cx="680581" cy="13003"/>
              </a:xfrm>
              <a:prstGeom prst="bentConnector3">
                <a:avLst>
                  <a:gd name="adj1" fmla="val 89646"/>
                </a:avLst>
              </a:prstGeom>
              <a:noFill/>
              <a:ln w="22225" cap="flat" cmpd="sng">
                <a:solidFill>
                  <a:srgbClr val="1A4464"/>
                </a:solidFill>
                <a:prstDash val="solid"/>
                <a:miter lim="800%"/>
                <a:headEnd type="none" w="sm" len="sm"/>
                <a:tailEnd type="triangle" w="med" len="med"/>
              </a:ln>
            </p:spPr>
          </p:cxnSp>
        </p:grpSp>
        <p:grpSp>
          <p:nvGrpSpPr>
            <p:cNvPr id="52" name="Google Shape;124;p2">
              <a:extLst>
                <a:ext uri="{FF2B5EF4-FFF2-40B4-BE49-F238E27FC236}">
                  <a16:creationId xmlns:a16="http://schemas.microsoft.com/office/drawing/2014/main" id="{080420EA-68EB-9123-2D59-6A1E3DC9F89F}"/>
                </a:ext>
              </a:extLst>
            </p:cNvPr>
            <p:cNvGrpSpPr/>
            <p:nvPr/>
          </p:nvGrpSpPr>
          <p:grpSpPr>
            <a:xfrm>
              <a:off x="7734796" y="3497231"/>
              <a:ext cx="1161521" cy="626385"/>
              <a:chOff x="8138580" y="3543841"/>
              <a:chExt cx="1161521" cy="626385"/>
            </a:xfrm>
          </p:grpSpPr>
          <p:pic>
            <p:nvPicPr>
              <p:cNvPr id="68" name="Google Shape;125;p2" descr="Mouse outline">
                <a:extLst>
                  <a:ext uri="{FF2B5EF4-FFF2-40B4-BE49-F238E27FC236}">
                    <a16:creationId xmlns:a16="http://schemas.microsoft.com/office/drawing/2014/main" id="{1BCDE728-E41E-7BA8-AB08-E6B23B688BD8}"/>
                  </a:ext>
                </a:extLst>
              </p:cNvPr>
              <p:cNvPicPr preferRelativeResize="0"/>
              <p:nvPr/>
            </p:nvPicPr>
            <p:blipFill rotWithShape="1">
              <a:blip r:embed="rId12">
                <a:alphaModFix/>
              </a:blip>
              <a:srcRect/>
              <a:stretch/>
            </p:blipFill>
            <p:spPr>
              <a:xfrm>
                <a:off x="8138580" y="3589792"/>
                <a:ext cx="580434" cy="580434"/>
              </a:xfrm>
              <a:prstGeom prst="rect">
                <a:avLst/>
              </a:prstGeom>
              <a:noFill/>
              <a:ln>
                <a:noFill/>
              </a:ln>
            </p:spPr>
          </p:pic>
          <p:cxnSp>
            <p:nvCxnSpPr>
              <p:cNvPr id="69" name="Google Shape;126;p2">
                <a:extLst>
                  <a:ext uri="{FF2B5EF4-FFF2-40B4-BE49-F238E27FC236}">
                    <a16:creationId xmlns:a16="http://schemas.microsoft.com/office/drawing/2014/main" id="{229B94F5-81E7-3D4E-3134-42F24745BE05}"/>
                  </a:ext>
                </a:extLst>
              </p:cNvPr>
              <p:cNvCxnSpPr/>
              <p:nvPr/>
            </p:nvCxnSpPr>
            <p:spPr>
              <a:xfrm flipH="1">
                <a:off x="8722062" y="3543841"/>
                <a:ext cx="578039" cy="336168"/>
              </a:xfrm>
              <a:prstGeom prst="bentConnector3">
                <a:avLst>
                  <a:gd name="adj1" fmla="val 50000"/>
                </a:avLst>
              </a:prstGeom>
              <a:noFill/>
              <a:ln w="22225" cap="flat" cmpd="sng">
                <a:solidFill>
                  <a:srgbClr val="1A4464"/>
                </a:solidFill>
                <a:prstDash val="solid"/>
                <a:miter lim="800%"/>
                <a:headEnd type="none" w="sm" len="sm"/>
                <a:tailEnd type="triangle" w="med" len="med"/>
              </a:ln>
            </p:spPr>
          </p:cxnSp>
        </p:grpSp>
        <p:grpSp>
          <p:nvGrpSpPr>
            <p:cNvPr id="53" name="Google Shape;127;p2">
              <a:extLst>
                <a:ext uri="{FF2B5EF4-FFF2-40B4-BE49-F238E27FC236}">
                  <a16:creationId xmlns:a16="http://schemas.microsoft.com/office/drawing/2014/main" id="{4B6CD36E-96AD-DAAD-2B40-69AD122E0924}"/>
                </a:ext>
              </a:extLst>
            </p:cNvPr>
            <p:cNvGrpSpPr/>
            <p:nvPr/>
          </p:nvGrpSpPr>
          <p:grpSpPr>
            <a:xfrm>
              <a:off x="6605321" y="3581856"/>
              <a:ext cx="2290995" cy="1193433"/>
              <a:chOff x="7009106" y="3628466"/>
              <a:chExt cx="2290995" cy="1193433"/>
            </a:xfrm>
          </p:grpSpPr>
          <p:pic>
            <p:nvPicPr>
              <p:cNvPr id="66" name="Google Shape;128;p2" descr="Robot Hand outline">
                <a:extLst>
                  <a:ext uri="{FF2B5EF4-FFF2-40B4-BE49-F238E27FC236}">
                    <a16:creationId xmlns:a16="http://schemas.microsoft.com/office/drawing/2014/main" id="{D9D8896C-F131-03C5-250C-8598D1714A14}"/>
                  </a:ext>
                </a:extLst>
              </p:cNvPr>
              <p:cNvPicPr preferRelativeResize="0"/>
              <p:nvPr/>
            </p:nvPicPr>
            <p:blipFill rotWithShape="1">
              <a:blip r:embed="rId13">
                <a:alphaModFix/>
              </a:blip>
              <a:srcRect/>
              <a:stretch/>
            </p:blipFill>
            <p:spPr>
              <a:xfrm>
                <a:off x="7009106" y="4076043"/>
                <a:ext cx="745856" cy="745856"/>
              </a:xfrm>
              <a:prstGeom prst="rect">
                <a:avLst/>
              </a:prstGeom>
              <a:noFill/>
              <a:ln>
                <a:noFill/>
              </a:ln>
            </p:spPr>
          </p:pic>
          <p:cxnSp>
            <p:nvCxnSpPr>
              <p:cNvPr id="67" name="Google Shape;129;p2">
                <a:extLst>
                  <a:ext uri="{FF2B5EF4-FFF2-40B4-BE49-F238E27FC236}">
                    <a16:creationId xmlns:a16="http://schemas.microsoft.com/office/drawing/2014/main" id="{882A2F3F-E1DB-0B1D-7CA2-B98362A81869}"/>
                  </a:ext>
                </a:extLst>
              </p:cNvPr>
              <p:cNvCxnSpPr/>
              <p:nvPr/>
            </p:nvCxnSpPr>
            <p:spPr>
              <a:xfrm flipH="1">
                <a:off x="7702361" y="3628466"/>
                <a:ext cx="1597740" cy="900041"/>
              </a:xfrm>
              <a:prstGeom prst="bentConnector3">
                <a:avLst>
                  <a:gd name="adj1" fmla="val -663"/>
                </a:avLst>
              </a:prstGeom>
              <a:noFill/>
              <a:ln w="22225" cap="flat" cmpd="sng">
                <a:solidFill>
                  <a:srgbClr val="1A4464"/>
                </a:solidFill>
                <a:prstDash val="solid"/>
                <a:miter lim="800%"/>
                <a:headEnd type="none" w="sm" len="sm"/>
                <a:tailEnd type="triangle" w="med" len="med"/>
              </a:ln>
            </p:spPr>
          </p:cxnSp>
        </p:grpSp>
        <p:grpSp>
          <p:nvGrpSpPr>
            <p:cNvPr id="54" name="Google Shape;130;p2">
              <a:extLst>
                <a:ext uri="{FF2B5EF4-FFF2-40B4-BE49-F238E27FC236}">
                  <a16:creationId xmlns:a16="http://schemas.microsoft.com/office/drawing/2014/main" id="{845F41C0-2772-9178-3A8C-221F8C145C18}"/>
                </a:ext>
              </a:extLst>
            </p:cNvPr>
            <p:cNvGrpSpPr/>
            <p:nvPr/>
          </p:nvGrpSpPr>
          <p:grpSpPr>
            <a:xfrm>
              <a:off x="9540728" y="1518175"/>
              <a:ext cx="1125088" cy="1458155"/>
              <a:chOff x="9944512" y="1564785"/>
              <a:chExt cx="1125088" cy="1458155"/>
            </a:xfrm>
          </p:grpSpPr>
          <p:pic>
            <p:nvPicPr>
              <p:cNvPr id="64" name="Google Shape;131;p2" descr="Printer outline">
                <a:extLst>
                  <a:ext uri="{FF2B5EF4-FFF2-40B4-BE49-F238E27FC236}">
                    <a16:creationId xmlns:a16="http://schemas.microsoft.com/office/drawing/2014/main" id="{0E47966B-4595-703E-8686-1BC45B53869B}"/>
                  </a:ext>
                </a:extLst>
              </p:cNvPr>
              <p:cNvPicPr preferRelativeResize="0"/>
              <p:nvPr/>
            </p:nvPicPr>
            <p:blipFill rotWithShape="1">
              <a:blip r:embed="rId14">
                <a:alphaModFix/>
              </a:blip>
              <a:srcRect/>
              <a:stretch/>
            </p:blipFill>
            <p:spPr>
              <a:xfrm>
                <a:off x="10403779" y="1564785"/>
                <a:ext cx="665821" cy="665821"/>
              </a:xfrm>
              <a:prstGeom prst="rect">
                <a:avLst/>
              </a:prstGeom>
              <a:noFill/>
              <a:ln>
                <a:noFill/>
              </a:ln>
            </p:spPr>
          </p:pic>
          <p:cxnSp>
            <p:nvCxnSpPr>
              <p:cNvPr id="65" name="Google Shape;132;p2">
                <a:extLst>
                  <a:ext uri="{FF2B5EF4-FFF2-40B4-BE49-F238E27FC236}">
                    <a16:creationId xmlns:a16="http://schemas.microsoft.com/office/drawing/2014/main" id="{8EE10935-CDDB-8DBE-B585-17CFE7DC97C6}"/>
                  </a:ext>
                </a:extLst>
              </p:cNvPr>
              <p:cNvCxnSpPr/>
              <p:nvPr/>
            </p:nvCxnSpPr>
            <p:spPr>
              <a:xfrm rot="-5400000">
                <a:off x="9943979" y="2300231"/>
                <a:ext cx="723242" cy="722176"/>
              </a:xfrm>
              <a:prstGeom prst="bentConnector3">
                <a:avLst>
                  <a:gd name="adj1" fmla="val 50000"/>
                </a:avLst>
              </a:prstGeom>
              <a:noFill/>
              <a:ln w="22225" cap="flat" cmpd="sng">
                <a:solidFill>
                  <a:srgbClr val="1A4464"/>
                </a:solidFill>
                <a:prstDash val="solid"/>
                <a:miter lim="800%"/>
                <a:headEnd type="none" w="sm" len="sm"/>
                <a:tailEnd type="triangle" w="med" len="med"/>
              </a:ln>
            </p:spPr>
          </p:cxnSp>
        </p:grpSp>
        <p:grpSp>
          <p:nvGrpSpPr>
            <p:cNvPr id="55" name="Google Shape;133;p2">
              <a:extLst>
                <a:ext uri="{FF2B5EF4-FFF2-40B4-BE49-F238E27FC236}">
                  <a16:creationId xmlns:a16="http://schemas.microsoft.com/office/drawing/2014/main" id="{968FD662-CFB6-9EEC-417B-55C84FC63ECE}"/>
                </a:ext>
              </a:extLst>
            </p:cNvPr>
            <p:cNvGrpSpPr/>
            <p:nvPr/>
          </p:nvGrpSpPr>
          <p:grpSpPr>
            <a:xfrm>
              <a:off x="7170529" y="3027914"/>
              <a:ext cx="1731342" cy="580434"/>
              <a:chOff x="7574314" y="3074525"/>
              <a:chExt cx="1731342" cy="580434"/>
            </a:xfrm>
          </p:grpSpPr>
          <p:pic>
            <p:nvPicPr>
              <p:cNvPr id="62" name="Google Shape;134;p2" descr="Web cam outline">
                <a:extLst>
                  <a:ext uri="{FF2B5EF4-FFF2-40B4-BE49-F238E27FC236}">
                    <a16:creationId xmlns:a16="http://schemas.microsoft.com/office/drawing/2014/main" id="{26C0AB9F-6676-3133-48E7-A02C371C4CB2}"/>
                  </a:ext>
                </a:extLst>
              </p:cNvPr>
              <p:cNvPicPr preferRelativeResize="0"/>
              <p:nvPr/>
            </p:nvPicPr>
            <p:blipFill rotWithShape="1">
              <a:blip r:embed="rId15">
                <a:alphaModFix/>
              </a:blip>
              <a:srcRect/>
              <a:stretch/>
            </p:blipFill>
            <p:spPr>
              <a:xfrm>
                <a:off x="7574314" y="3074525"/>
                <a:ext cx="580434" cy="580434"/>
              </a:xfrm>
              <a:prstGeom prst="rect">
                <a:avLst/>
              </a:prstGeom>
              <a:noFill/>
              <a:ln>
                <a:noFill/>
              </a:ln>
            </p:spPr>
          </p:pic>
          <p:cxnSp>
            <p:nvCxnSpPr>
              <p:cNvPr id="63" name="Google Shape;135;p2">
                <a:extLst>
                  <a:ext uri="{FF2B5EF4-FFF2-40B4-BE49-F238E27FC236}">
                    <a16:creationId xmlns:a16="http://schemas.microsoft.com/office/drawing/2014/main" id="{FF34FF18-D404-EDA1-6D66-D0A4507A10E0}"/>
                  </a:ext>
                </a:extLst>
              </p:cNvPr>
              <p:cNvCxnSpPr/>
              <p:nvPr/>
            </p:nvCxnSpPr>
            <p:spPr>
              <a:xfrm flipH="1">
                <a:off x="8138580" y="3364742"/>
                <a:ext cx="1167076" cy="32633"/>
              </a:xfrm>
              <a:prstGeom prst="bentConnector3">
                <a:avLst>
                  <a:gd name="adj1" fmla="val 1192"/>
                </a:avLst>
              </a:prstGeom>
              <a:noFill/>
              <a:ln w="22225" cap="flat" cmpd="sng">
                <a:solidFill>
                  <a:srgbClr val="1A4464"/>
                </a:solidFill>
                <a:prstDash val="solid"/>
                <a:miter lim="800%"/>
                <a:headEnd type="none" w="sm" len="sm"/>
                <a:tailEnd type="triangle" w="med" len="med"/>
              </a:ln>
            </p:spPr>
          </p:cxnSp>
        </p:grpSp>
        <p:grpSp>
          <p:nvGrpSpPr>
            <p:cNvPr id="56" name="Google Shape;136;p2">
              <a:extLst>
                <a:ext uri="{FF2B5EF4-FFF2-40B4-BE49-F238E27FC236}">
                  <a16:creationId xmlns:a16="http://schemas.microsoft.com/office/drawing/2014/main" id="{8CE57A9B-F3DF-19D6-F88A-49CF5F755E5D}"/>
                </a:ext>
              </a:extLst>
            </p:cNvPr>
            <p:cNvGrpSpPr/>
            <p:nvPr/>
          </p:nvGrpSpPr>
          <p:grpSpPr>
            <a:xfrm>
              <a:off x="9540728" y="3900887"/>
              <a:ext cx="1801899" cy="1281708"/>
              <a:chOff x="9944512" y="3947498"/>
              <a:chExt cx="1801899" cy="1281708"/>
            </a:xfrm>
          </p:grpSpPr>
          <p:pic>
            <p:nvPicPr>
              <p:cNvPr id="60" name="Google Shape;137;p2" descr="Keyboard outline">
                <a:extLst>
                  <a:ext uri="{FF2B5EF4-FFF2-40B4-BE49-F238E27FC236}">
                    <a16:creationId xmlns:a16="http://schemas.microsoft.com/office/drawing/2014/main" id="{7D1A52DD-12DF-EC8D-0CAD-1B5BEFB5CBEA}"/>
                  </a:ext>
                </a:extLst>
              </p:cNvPr>
              <p:cNvPicPr preferRelativeResize="0"/>
              <p:nvPr/>
            </p:nvPicPr>
            <p:blipFill rotWithShape="1">
              <a:blip r:embed="rId16">
                <a:alphaModFix/>
              </a:blip>
              <a:srcRect/>
              <a:stretch/>
            </p:blipFill>
            <p:spPr>
              <a:xfrm>
                <a:off x="11100079" y="4582874"/>
                <a:ext cx="646332" cy="646332"/>
              </a:xfrm>
              <a:prstGeom prst="rect">
                <a:avLst/>
              </a:prstGeom>
              <a:noFill/>
              <a:ln>
                <a:noFill/>
              </a:ln>
            </p:spPr>
          </p:pic>
          <p:cxnSp>
            <p:nvCxnSpPr>
              <p:cNvPr id="61" name="Google Shape;138;p2">
                <a:extLst>
                  <a:ext uri="{FF2B5EF4-FFF2-40B4-BE49-F238E27FC236}">
                    <a16:creationId xmlns:a16="http://schemas.microsoft.com/office/drawing/2014/main" id="{C98F8734-BE03-3395-42C8-4EDB97006BE9}"/>
                  </a:ext>
                </a:extLst>
              </p:cNvPr>
              <p:cNvCxnSpPr/>
              <p:nvPr/>
            </p:nvCxnSpPr>
            <p:spPr>
              <a:xfrm>
                <a:off x="9944512" y="3947498"/>
                <a:ext cx="1092951" cy="958542"/>
              </a:xfrm>
              <a:prstGeom prst="bentConnector3">
                <a:avLst>
                  <a:gd name="adj1" fmla="val 625"/>
                </a:avLst>
              </a:prstGeom>
              <a:noFill/>
              <a:ln w="22225" cap="flat" cmpd="sng">
                <a:solidFill>
                  <a:srgbClr val="1A4464"/>
                </a:solidFill>
                <a:prstDash val="solid"/>
                <a:miter lim="800%"/>
                <a:headEnd type="none" w="sm" len="sm"/>
                <a:tailEnd type="triangle" w="med" len="med"/>
              </a:ln>
            </p:spPr>
          </p:cxnSp>
        </p:grpSp>
        <p:grpSp>
          <p:nvGrpSpPr>
            <p:cNvPr id="57" name="Google Shape;139;p2">
              <a:extLst>
                <a:ext uri="{FF2B5EF4-FFF2-40B4-BE49-F238E27FC236}">
                  <a16:creationId xmlns:a16="http://schemas.microsoft.com/office/drawing/2014/main" id="{9895300E-AB3C-CC13-57CE-D55CF36C5231}"/>
                </a:ext>
              </a:extLst>
            </p:cNvPr>
            <p:cNvGrpSpPr/>
            <p:nvPr/>
          </p:nvGrpSpPr>
          <p:grpSpPr>
            <a:xfrm>
              <a:off x="8970771" y="3873714"/>
              <a:ext cx="583122" cy="2008065"/>
              <a:chOff x="9374556" y="3920324"/>
              <a:chExt cx="583122" cy="2008065"/>
            </a:xfrm>
          </p:grpSpPr>
          <p:pic>
            <p:nvPicPr>
              <p:cNvPr id="58" name="Google Shape;140;p2" descr="USB outline">
                <a:extLst>
                  <a:ext uri="{FF2B5EF4-FFF2-40B4-BE49-F238E27FC236}">
                    <a16:creationId xmlns:a16="http://schemas.microsoft.com/office/drawing/2014/main" id="{45544203-052D-D733-B0A1-734C629C3D3A}"/>
                  </a:ext>
                </a:extLst>
              </p:cNvPr>
              <p:cNvPicPr preferRelativeResize="0"/>
              <p:nvPr/>
            </p:nvPicPr>
            <p:blipFill rotWithShape="1">
              <a:blip r:embed="rId17">
                <a:alphaModFix/>
              </a:blip>
              <a:srcRect/>
              <a:stretch/>
            </p:blipFill>
            <p:spPr>
              <a:xfrm>
                <a:off x="9374556" y="5345267"/>
                <a:ext cx="583122" cy="583122"/>
              </a:xfrm>
              <a:prstGeom prst="rect">
                <a:avLst/>
              </a:prstGeom>
              <a:noFill/>
              <a:ln>
                <a:noFill/>
              </a:ln>
            </p:spPr>
          </p:pic>
          <p:cxnSp>
            <p:nvCxnSpPr>
              <p:cNvPr id="59" name="Google Shape;141;p2">
                <a:extLst>
                  <a:ext uri="{FF2B5EF4-FFF2-40B4-BE49-F238E27FC236}">
                    <a16:creationId xmlns:a16="http://schemas.microsoft.com/office/drawing/2014/main" id="{DB71E4D8-B3DF-0A22-D1FF-44A739EFF88C}"/>
                  </a:ext>
                </a:extLst>
              </p:cNvPr>
              <p:cNvCxnSpPr/>
              <p:nvPr/>
            </p:nvCxnSpPr>
            <p:spPr>
              <a:xfrm rot="5400000">
                <a:off x="8943443" y="4615492"/>
                <a:ext cx="1399534" cy="9198"/>
              </a:xfrm>
              <a:prstGeom prst="bentConnector3">
                <a:avLst>
                  <a:gd name="adj1" fmla="val 50000"/>
                </a:avLst>
              </a:prstGeom>
              <a:noFill/>
              <a:ln w="22225" cap="flat" cmpd="sng">
                <a:solidFill>
                  <a:srgbClr val="1A4464"/>
                </a:solidFill>
                <a:prstDash val="solid"/>
                <a:miter lim="800%"/>
                <a:headEnd type="none" w="sm" len="sm"/>
                <a:tailEnd type="triangle" w="med" len="med"/>
              </a:ln>
            </p:spPr>
          </p:cxnSp>
        </p:grpSp>
      </p:grpSp>
    </p:spTree>
    <p:extLst>
      <p:ext uri="{BB962C8B-B14F-4D97-AF65-F5344CB8AC3E}">
        <p14:creationId xmlns:p14="http://schemas.microsoft.com/office/powerpoint/2010/main" val="1395544315"/>
      </p:ext>
    </p:extLst>
  </p:cSld>
  <p:clrMapOvr>
    <a:masterClrMapping/>
  </p:clrMapOvr>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descr="A diagram of a graph&#10;&#10;Description automatically generated with medium confidence">
            <a:extLst>
              <a:ext uri="{FF2B5EF4-FFF2-40B4-BE49-F238E27FC236}">
                <a16:creationId xmlns:a16="http://schemas.microsoft.com/office/drawing/2014/main" id="{920C19F1-0EEC-7BF2-9C6D-E4B778C7F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095" y="2285735"/>
            <a:ext cx="9277350" cy="2809875"/>
          </a:xfrm>
          <a:prstGeom prst="rect">
            <a:avLst/>
          </a:prstGeom>
        </p:spPr>
      </p:pic>
      <p:sp>
        <p:nvSpPr>
          <p:cNvPr id="139" name="object 3">
            <a:extLst>
              <a:ext uri="{FF2B5EF4-FFF2-40B4-BE49-F238E27FC236}">
                <a16:creationId xmlns:a16="http://schemas.microsoft.com/office/drawing/2014/main" id="{A9529CC6-F475-B1A7-F20A-CD3D0E112280}"/>
              </a:ext>
            </a:extLst>
          </p:cNvPr>
          <p:cNvSpPr txBox="1">
            <a:spLocks/>
          </p:cNvSpPr>
          <p:nvPr/>
        </p:nvSpPr>
        <p:spPr>
          <a:xfrm>
            <a:off x="622840" y="640912"/>
            <a:ext cx="10993427" cy="1007327"/>
          </a:xfrm>
          <a:prstGeom prst="rect">
            <a:avLst/>
          </a:prstGeom>
        </p:spPr>
        <p:txBody>
          <a:bodyPr vert="horz" wrap="square" lIns="0" tIns="9525" rIns="0" bIns="0" rtlCol="0">
            <a:spAutoFit/>
          </a:bodyPr>
          <a:lstStyle>
            <a:lvl1pPr>
              <a:defRPr>
                <a:latin typeface="+mj-lt"/>
                <a:ea typeface="+mj-ea"/>
                <a:cs typeface="+mj-cs"/>
              </a:defRPr>
            </a:lvl1pPr>
          </a:lstStyle>
          <a:p>
            <a:pPr marL="9525" marR="0" lvl="0" indent="0" algn="l" defTabSz="914400" rtl="0" eaLnBrk="1" fontAlgn="auto" latinLnBrk="0" hangingPunct="1">
              <a:lnSpc>
                <a:spcPct val="100%"/>
              </a:lnSpc>
              <a:spcBef>
                <a:spcPts val="75"/>
              </a:spcBef>
              <a:spcAft>
                <a:spcPts val="0"/>
              </a:spcAft>
              <a:buClrTx/>
              <a:buSzTx/>
              <a:buFontTx/>
              <a:buNone/>
              <a:tabLst>
                <a:tab pos="1302067" algn="l"/>
              </a:tabLst>
              <a:defRPr/>
            </a:pPr>
            <a:r>
              <a:rPr kumimoji="0" lang="en-US" sz="3200" b="0" i="0" u="none" strike="noStrike" kern="0" cap="none" spc="0" normalizeH="0" baseline="0%" noProof="0" dirty="0">
                <a:ln>
                  <a:noFill/>
                </a:ln>
                <a:solidFill>
                  <a:srgbClr val="09226C"/>
                </a:solidFill>
                <a:effectLst/>
                <a:uLnTx/>
                <a:uFillTx/>
                <a:latin typeface="Metropolis Extra Light" panose="00000300000000000000" pitchFamily="2" charset="0"/>
                <a:ea typeface="+mj-ea"/>
                <a:cs typeface="+mj-cs"/>
              </a:rPr>
              <a:t>Is it r</a:t>
            </a:r>
            <a:r>
              <a:rPr kumimoji="0" lang="en-US" sz="3200" b="0" i="0" u="none" strike="noStrike" kern="1200" cap="none" spc="0" normalizeH="0" baseline="0%" noProof="0" dirty="0">
                <a:ln>
                  <a:noFill/>
                </a:ln>
                <a:solidFill>
                  <a:srgbClr val="09226C"/>
                </a:solidFill>
                <a:effectLst/>
                <a:uLnTx/>
                <a:uFillTx/>
                <a:latin typeface="Metropolis Extra Light" panose="00000300000000000000" pitchFamily="2" charset="0"/>
                <a:ea typeface="+mj-ea"/>
                <a:cs typeface="+mj-cs"/>
              </a:rPr>
              <a:t>eally happening? </a:t>
            </a:r>
            <a:r>
              <a:rPr kumimoji="0" lang="en-US" sz="3200" b="1" i="0" u="none" strike="noStrike" kern="1200" cap="none" spc="0" normalizeH="0" baseline="0%" noProof="0" dirty="0">
                <a:ln>
                  <a:noFill/>
                </a:ln>
                <a:solidFill>
                  <a:srgbClr val="09226C"/>
                </a:solidFill>
                <a:effectLst/>
                <a:uLnTx/>
                <a:uFillTx/>
                <a:latin typeface="Metropolis Extra Light" panose="00000300000000000000" pitchFamily="2" charset="0"/>
                <a:ea typeface="+mj-ea"/>
                <a:cs typeface="+mj-cs"/>
              </a:rPr>
              <a:t>Yes!</a:t>
            </a:r>
          </a:p>
          <a:p>
            <a:pPr marL="9525" marR="0" lvl="0" indent="0" algn="l" defTabSz="914400" rtl="0" eaLnBrk="1" fontAlgn="auto" latinLnBrk="0" hangingPunct="1">
              <a:lnSpc>
                <a:spcPct val="100%"/>
              </a:lnSpc>
              <a:spcBef>
                <a:spcPts val="75"/>
              </a:spcBef>
              <a:spcAft>
                <a:spcPts val="0"/>
              </a:spcAft>
              <a:buClrTx/>
              <a:buSzTx/>
              <a:buFontTx/>
              <a:buNone/>
              <a:tabLst>
                <a:tab pos="1302067" algn="l"/>
              </a:tabLst>
              <a:defRPr/>
            </a:pPr>
            <a:r>
              <a:rPr kumimoji="0" lang="en-US" sz="3200" b="1" i="0" u="none" strike="noStrike" kern="1200" cap="none" spc="0" normalizeH="0" baseline="0%" noProof="0" dirty="0">
                <a:ln>
                  <a:noFill/>
                </a:ln>
                <a:solidFill>
                  <a:srgbClr val="09226C"/>
                </a:solidFill>
                <a:effectLst/>
                <a:uLnTx/>
                <a:uFillTx/>
                <a:latin typeface="Metropolis Extra Light" panose="00000300000000000000" pitchFamily="2" charset="0"/>
                <a:ea typeface="+mj-ea"/>
                <a:cs typeface="+mj-cs"/>
              </a:rPr>
              <a:t>Why? </a:t>
            </a:r>
            <a:r>
              <a:rPr kumimoji="0" lang="en-US" sz="3200" b="0" i="0" u="none" strike="noStrike" kern="1200" cap="none" spc="0" normalizeH="0" baseline="0%" noProof="0" dirty="0">
                <a:ln>
                  <a:noFill/>
                </a:ln>
                <a:solidFill>
                  <a:srgbClr val="09226C"/>
                </a:solidFill>
                <a:effectLst/>
                <a:uLnTx/>
                <a:uFillTx/>
                <a:latin typeface="Metropolis Extra Light" panose="00000300000000000000" pitchFamily="2" charset="0"/>
                <a:ea typeface="+mj-ea"/>
                <a:cs typeface="+mj-cs"/>
              </a:rPr>
              <a:t>Attackers are pursing the path-of-least-resistance</a:t>
            </a:r>
          </a:p>
        </p:txBody>
      </p:sp>
      <p:sp>
        <p:nvSpPr>
          <p:cNvPr id="128" name="TextBox 127">
            <a:extLst>
              <a:ext uri="{FF2B5EF4-FFF2-40B4-BE49-F238E27FC236}">
                <a16:creationId xmlns:a16="http://schemas.microsoft.com/office/drawing/2014/main" id="{CAB13C91-BA69-2FA0-0AC2-0D9DDB3953FD}"/>
              </a:ext>
            </a:extLst>
          </p:cNvPr>
          <p:cNvSpPr txBox="1"/>
          <p:nvPr/>
        </p:nvSpPr>
        <p:spPr>
          <a:xfrm>
            <a:off x="6095770" y="2441963"/>
            <a:ext cx="1563103" cy="729239"/>
          </a:xfrm>
          <a:prstGeom prst="rect">
            <a:avLst/>
          </a:prstGeom>
          <a:noFill/>
        </p:spPr>
        <p:txBody>
          <a:bodyPr wrap="square">
            <a:spAutoFit/>
          </a:bodyPr>
          <a:lstStyle/>
          <a:p>
            <a:pPr marL="9525" marR="3810" lvl="0" indent="0" algn="ctr" defTabSz="914400" rtl="0" eaLnBrk="1" fontAlgn="auto" latinLnBrk="0" hangingPunct="1">
              <a:lnSpc>
                <a:spcPct val="104.2%"/>
              </a:lnSpc>
              <a:spcBef>
                <a:spcPts val="15"/>
              </a:spcBef>
              <a:spcAft>
                <a:spcPts val="0"/>
              </a:spcAft>
              <a:buClrTx/>
              <a:buSzTx/>
              <a:buFontTx/>
              <a:buNone/>
              <a:tabLst/>
              <a:defRPr/>
            </a:pPr>
            <a:r>
              <a:rPr kumimoji="0" lang="en-US" sz="1350" b="0" i="0" u="none" strike="noStrike" kern="1200" cap="none" spc="0" normalizeH="0" baseline="0%" noProof="0" dirty="0">
                <a:ln>
                  <a:noFill/>
                </a:ln>
                <a:solidFill>
                  <a:srgbClr val="0A236D"/>
                </a:solidFill>
                <a:effectLst/>
                <a:uLnTx/>
                <a:uFillTx/>
                <a:latin typeface="Metropolis"/>
                <a:ea typeface="+mn-ea"/>
                <a:cs typeface="Metropolis"/>
              </a:rPr>
              <a:t>8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Eastern </a:t>
            </a:r>
            <a:r>
              <a:rPr kumimoji="0" lang="en-US" sz="1350" b="0" i="0" u="none" strike="noStrike" kern="1200" cap="none" spc="-11"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Eu</a:t>
            </a:r>
            <a:r>
              <a:rPr kumimoji="0" lang="en-US" sz="1350" b="0" i="0" u="none" strike="noStrike" kern="1200" cap="none" spc="-34" normalizeH="0" baseline="0%" noProof="0" dirty="0">
                <a:ln>
                  <a:noFill/>
                </a:ln>
                <a:solidFill>
                  <a:srgbClr val="0A236D"/>
                </a:solidFill>
                <a:effectLst/>
                <a:uLnTx/>
                <a:uFillTx/>
                <a:latin typeface="Metropolis"/>
                <a:ea typeface="+mn-ea"/>
                <a:cs typeface="Metropolis"/>
              </a:rPr>
              <a:t>r</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opea</a:t>
            </a:r>
            <a:r>
              <a:rPr kumimoji="0" lang="en-US" sz="1350" b="0" i="0" u="none" strike="noStrike" kern="1200" cap="none" spc="0" normalizeH="0" baseline="0%" noProof="0" dirty="0">
                <a:ln>
                  <a:noFill/>
                </a:ln>
                <a:solidFill>
                  <a:srgbClr val="0A236D"/>
                </a:solidFill>
                <a:effectLst/>
                <a:uLnTx/>
                <a:uFillTx/>
                <a:latin typeface="Metropolis"/>
                <a:ea typeface="+mn-ea"/>
                <a:cs typeface="Metropolis"/>
              </a:rPr>
              <a:t>n</a:t>
            </a:r>
            <a:r>
              <a:rPr kumimoji="0" lang="en-US" sz="1350" b="0" i="0" u="none" strike="noStrike" kern="1200" cap="none" spc="-26"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Banks  Breached</a:t>
            </a:r>
            <a:endParaRPr kumimoji="0" lang="en-US" sz="1350" b="0" i="0" u="none" strike="noStrike" kern="1200" cap="none" spc="0" normalizeH="0" baseline="0%" noProof="0" dirty="0">
              <a:ln>
                <a:noFill/>
              </a:ln>
              <a:solidFill>
                <a:srgbClr val="0A236D"/>
              </a:solidFill>
              <a:effectLst/>
              <a:uLnTx/>
              <a:uFillTx/>
              <a:latin typeface="Metropolis"/>
              <a:ea typeface="+mn-ea"/>
              <a:cs typeface="Metropolis"/>
            </a:endParaRPr>
          </a:p>
        </p:txBody>
      </p:sp>
      <p:sp>
        <p:nvSpPr>
          <p:cNvPr id="130" name="TextBox 129">
            <a:extLst>
              <a:ext uri="{FF2B5EF4-FFF2-40B4-BE49-F238E27FC236}">
                <a16:creationId xmlns:a16="http://schemas.microsoft.com/office/drawing/2014/main" id="{4BA8A942-78AB-964C-99AF-9C285C1204C6}"/>
              </a:ext>
            </a:extLst>
          </p:cNvPr>
          <p:cNvSpPr txBox="1"/>
          <p:nvPr/>
        </p:nvSpPr>
        <p:spPr>
          <a:xfrm>
            <a:off x="1328693" y="4267234"/>
            <a:ext cx="1563103" cy="513154"/>
          </a:xfrm>
          <a:prstGeom prst="rect">
            <a:avLst/>
          </a:prstGeom>
          <a:noFill/>
        </p:spPr>
        <p:txBody>
          <a:bodyPr wrap="square">
            <a:spAutoFit/>
          </a:bodyPr>
          <a:lstStyle/>
          <a:p>
            <a:pPr marL="342424" marR="3810" lvl="0" indent="-333375" algn="l" defTabSz="914400" rtl="0" eaLnBrk="1" fontAlgn="auto" latinLnBrk="0" hangingPunct="1">
              <a:lnSpc>
                <a:spcPct val="104.2%"/>
              </a:lnSpc>
              <a:spcBef>
                <a:spcPts val="15"/>
              </a:spcBef>
              <a:spcAft>
                <a:spcPts val="0"/>
              </a:spcAft>
              <a:buClrTx/>
              <a:buSzTx/>
              <a:buFontTx/>
              <a:buNone/>
              <a:tabLst/>
              <a:defRPr/>
            </a:pPr>
            <a:r>
              <a:rPr kumimoji="0" lang="en-US" sz="1350" b="0" i="0" u="none" strike="noStrike" kern="1200" cap="none" spc="-8" normalizeH="0" baseline="0%" noProof="0" dirty="0">
                <a:ln>
                  <a:noFill/>
                </a:ln>
                <a:solidFill>
                  <a:srgbClr val="0A236D"/>
                </a:solidFill>
                <a:effectLst/>
                <a:uLnTx/>
                <a:uFillTx/>
                <a:latin typeface="Metropolis"/>
                <a:ea typeface="+mn-ea"/>
                <a:cs typeface="Metropolis"/>
              </a:rPr>
              <a:t>US</a:t>
            </a:r>
            <a:r>
              <a:rPr kumimoji="0" lang="en-US" sz="1350" b="0" i="0" u="none" strike="noStrike" kern="1200" cap="none" spc="-56"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Military</a:t>
            </a:r>
            <a:r>
              <a:rPr kumimoji="0" lang="en-US" sz="1350" b="0" i="0" u="none" strike="noStrike" kern="1200" cap="none" spc="-53"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USB </a:t>
            </a:r>
            <a:r>
              <a:rPr kumimoji="0" lang="en-US" sz="1350" b="0" i="0" u="none" strike="noStrike" kern="1200" cap="none" spc="-338"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attack</a:t>
            </a:r>
            <a:endParaRPr kumimoji="0" lang="en-US" sz="1350" b="0" i="0" u="none" strike="noStrike" kern="1200" cap="none" spc="0" normalizeH="0" baseline="0%" noProof="0" dirty="0">
              <a:ln>
                <a:noFill/>
              </a:ln>
              <a:solidFill>
                <a:srgbClr val="0A236D"/>
              </a:solidFill>
              <a:effectLst/>
              <a:uLnTx/>
              <a:uFillTx/>
              <a:latin typeface="Metropolis"/>
              <a:ea typeface="+mn-ea"/>
              <a:cs typeface="Metropolis"/>
            </a:endParaRPr>
          </a:p>
        </p:txBody>
      </p:sp>
      <p:sp>
        <p:nvSpPr>
          <p:cNvPr id="132" name="TextBox 131">
            <a:extLst>
              <a:ext uri="{FF2B5EF4-FFF2-40B4-BE49-F238E27FC236}">
                <a16:creationId xmlns:a16="http://schemas.microsoft.com/office/drawing/2014/main" id="{70D67DA2-892D-6AF8-7DF4-726D38227076}"/>
              </a:ext>
            </a:extLst>
          </p:cNvPr>
          <p:cNvSpPr txBox="1"/>
          <p:nvPr/>
        </p:nvSpPr>
        <p:spPr>
          <a:xfrm>
            <a:off x="9384895" y="2654174"/>
            <a:ext cx="1563103" cy="513154"/>
          </a:xfrm>
          <a:prstGeom prst="rect">
            <a:avLst/>
          </a:prstGeom>
          <a:noFill/>
        </p:spPr>
        <p:txBody>
          <a:bodyPr wrap="square">
            <a:spAutoFit/>
          </a:bodyPr>
          <a:lstStyle/>
          <a:p>
            <a:pPr marL="363855" marR="3810" lvl="0" indent="-354806" algn="l" defTabSz="914400" rtl="0" eaLnBrk="1" fontAlgn="auto" latinLnBrk="0" hangingPunct="1">
              <a:lnSpc>
                <a:spcPct val="104.2%"/>
              </a:lnSpc>
              <a:spcBef>
                <a:spcPts val="15"/>
              </a:spcBef>
              <a:spcAft>
                <a:spcPts val="0"/>
              </a:spcAft>
              <a:buClrTx/>
              <a:buSzTx/>
              <a:buFontTx/>
              <a:buNone/>
              <a:tabLst/>
              <a:defRPr/>
            </a:pPr>
            <a:r>
              <a:rPr kumimoji="0" lang="en-US" sz="1350" b="0" i="0" u="none" strike="noStrike" kern="1200" cap="none" spc="-11" normalizeH="0" baseline="0%" noProof="0" dirty="0">
                <a:ln>
                  <a:noFill/>
                </a:ln>
                <a:solidFill>
                  <a:srgbClr val="0A236D"/>
                </a:solidFill>
                <a:effectLst/>
                <a:uLnTx/>
                <a:uFillTx/>
                <a:latin typeface="Metropolis"/>
                <a:ea typeface="+mn-ea"/>
                <a:cs typeface="Metropolis"/>
              </a:rPr>
              <a:t>FIN7</a:t>
            </a:r>
            <a:r>
              <a:rPr kumimoji="0" lang="en-US" sz="1350" b="0" i="0" u="none" strike="noStrike" kern="1200" cap="none" spc="-56"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9" normalizeH="0" baseline="0%" noProof="0" dirty="0">
                <a:ln>
                  <a:noFill/>
                </a:ln>
                <a:solidFill>
                  <a:srgbClr val="0A236D"/>
                </a:solidFill>
                <a:effectLst/>
                <a:uLnTx/>
                <a:uFillTx/>
                <a:latin typeface="Metropolis"/>
                <a:ea typeface="+mn-ea"/>
                <a:cs typeface="Metropolis"/>
              </a:rPr>
              <a:t>group</a:t>
            </a:r>
            <a:r>
              <a:rPr kumimoji="0" lang="en-US" sz="1350" b="0" i="0" u="none" strike="noStrike" kern="1200" cap="none" spc="-53"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USB </a:t>
            </a:r>
            <a:r>
              <a:rPr kumimoji="0" lang="en-US" sz="1350" b="0" i="0" u="none" strike="noStrike" kern="1200" cap="none" spc="-338"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attack</a:t>
            </a:r>
            <a:endParaRPr kumimoji="0" lang="en-US" sz="1350" b="0" i="0" u="none" strike="noStrike" kern="1200" cap="none" spc="0" normalizeH="0" baseline="0%" noProof="0" dirty="0">
              <a:ln>
                <a:noFill/>
              </a:ln>
              <a:solidFill>
                <a:srgbClr val="0A236D"/>
              </a:solidFill>
              <a:effectLst/>
              <a:uLnTx/>
              <a:uFillTx/>
              <a:latin typeface="Metropolis"/>
              <a:ea typeface="+mn-ea"/>
              <a:cs typeface="Metropolis"/>
            </a:endParaRPr>
          </a:p>
        </p:txBody>
      </p:sp>
      <p:sp>
        <p:nvSpPr>
          <p:cNvPr id="134" name="TextBox 133">
            <a:extLst>
              <a:ext uri="{FF2B5EF4-FFF2-40B4-BE49-F238E27FC236}">
                <a16:creationId xmlns:a16="http://schemas.microsoft.com/office/drawing/2014/main" id="{DCC10D24-A68D-B8E3-75F5-CE8EA4D684A1}"/>
              </a:ext>
            </a:extLst>
          </p:cNvPr>
          <p:cNvSpPr txBox="1"/>
          <p:nvPr/>
        </p:nvSpPr>
        <p:spPr>
          <a:xfrm>
            <a:off x="7676146" y="4051165"/>
            <a:ext cx="1734553" cy="729239"/>
          </a:xfrm>
          <a:prstGeom prst="rect">
            <a:avLst/>
          </a:prstGeom>
          <a:noFill/>
        </p:spPr>
        <p:txBody>
          <a:bodyPr wrap="square">
            <a:spAutoFit/>
          </a:bodyPr>
          <a:lstStyle/>
          <a:p>
            <a:pPr marL="9525" marR="3810" lvl="0" indent="0" algn="ctr" defTabSz="914400" rtl="0" eaLnBrk="1" fontAlgn="auto" latinLnBrk="0" hangingPunct="1">
              <a:lnSpc>
                <a:spcPct val="104.2%"/>
              </a:lnSpc>
              <a:spcBef>
                <a:spcPts val="15"/>
              </a:spcBef>
              <a:spcAft>
                <a:spcPts val="0"/>
              </a:spcAft>
              <a:buClrTx/>
              <a:buSzTx/>
              <a:buFontTx/>
              <a:buNone/>
              <a:tabLst/>
              <a:defRPr/>
            </a:pP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Raspberry Pi </a:t>
            </a:r>
            <a:r>
              <a:rPr kumimoji="0" lang="en-US" sz="1350" b="0" i="0" u="none" strike="noStrike" kern="1200" cap="none" spc="-11" normalizeH="0" baseline="0%" noProof="0" dirty="0">
                <a:ln>
                  <a:noFill/>
                </a:ln>
                <a:solidFill>
                  <a:srgbClr val="0A236D"/>
                </a:solidFill>
                <a:effectLst/>
                <a:uLnTx/>
                <a:uFillTx/>
                <a:latin typeface="Metropolis"/>
                <a:ea typeface="+mn-ea"/>
                <a:cs typeface="Metropolis"/>
              </a:rPr>
              <a:t> used </a:t>
            </a:r>
            <a:r>
              <a:rPr kumimoji="0" lang="en-US" sz="1350" b="0" i="0" u="none" strike="noStrike" kern="1200" cap="none" spc="-8" normalizeH="0" baseline="0%" noProof="0" dirty="0">
                <a:ln>
                  <a:noFill/>
                </a:ln>
                <a:solidFill>
                  <a:srgbClr val="0A236D"/>
                </a:solidFill>
                <a:effectLst/>
                <a:uLnTx/>
                <a:uFillTx/>
                <a:latin typeface="Metropolis"/>
                <a:ea typeface="+mn-ea"/>
                <a:cs typeface="Metropolis"/>
              </a:rPr>
              <a:t>to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steal </a:t>
            </a:r>
            <a:r>
              <a:rPr kumimoji="0" lang="en-US" sz="1350" b="0" i="0" u="none" strike="noStrike" kern="1200" cap="none" spc="-11"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restricte</a:t>
            </a:r>
            <a:r>
              <a:rPr kumimoji="0" lang="en-US" sz="1350" b="0" i="0" u="none" strike="noStrike" kern="1200" cap="none" spc="0" normalizeH="0" baseline="0%" noProof="0" dirty="0">
                <a:ln>
                  <a:noFill/>
                </a:ln>
                <a:solidFill>
                  <a:srgbClr val="0A236D"/>
                </a:solidFill>
                <a:effectLst/>
                <a:uLnTx/>
                <a:uFillTx/>
                <a:latin typeface="Metropolis"/>
                <a:ea typeface="+mn-ea"/>
                <a:cs typeface="Metropolis"/>
              </a:rPr>
              <a:t>d</a:t>
            </a:r>
            <a:r>
              <a:rPr kumimoji="0" lang="en-US" sz="1350" b="0" i="0" u="none" strike="noStrike" kern="1200" cap="none" spc="-26"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NASA  data</a:t>
            </a:r>
            <a:endParaRPr kumimoji="0" lang="en-US" sz="1350" b="0" i="0" u="none" strike="noStrike" kern="1200" cap="none" spc="0" normalizeH="0" baseline="0%" noProof="0" dirty="0">
              <a:ln>
                <a:noFill/>
              </a:ln>
              <a:solidFill>
                <a:srgbClr val="0A236D"/>
              </a:solidFill>
              <a:effectLst/>
              <a:uLnTx/>
              <a:uFillTx/>
              <a:latin typeface="Metropolis"/>
              <a:ea typeface="+mn-ea"/>
              <a:cs typeface="Metropolis"/>
            </a:endParaRPr>
          </a:p>
        </p:txBody>
      </p:sp>
      <p:sp>
        <p:nvSpPr>
          <p:cNvPr id="136" name="TextBox 135">
            <a:extLst>
              <a:ext uri="{FF2B5EF4-FFF2-40B4-BE49-F238E27FC236}">
                <a16:creationId xmlns:a16="http://schemas.microsoft.com/office/drawing/2014/main" id="{0C9A489F-405D-23CD-1A64-8F559C80411B}"/>
              </a:ext>
            </a:extLst>
          </p:cNvPr>
          <p:cNvSpPr txBox="1"/>
          <p:nvPr/>
        </p:nvSpPr>
        <p:spPr>
          <a:xfrm>
            <a:off x="2917722" y="2438695"/>
            <a:ext cx="1563103" cy="729239"/>
          </a:xfrm>
          <a:prstGeom prst="rect">
            <a:avLst/>
          </a:prstGeom>
          <a:noFill/>
        </p:spPr>
        <p:txBody>
          <a:bodyPr wrap="square">
            <a:spAutoFit/>
          </a:bodyPr>
          <a:lstStyle/>
          <a:p>
            <a:pPr marL="9525" marR="3810" lvl="0" indent="0" algn="ctr" defTabSz="914400" rtl="0" eaLnBrk="1" fontAlgn="auto" latinLnBrk="0" hangingPunct="1">
              <a:lnSpc>
                <a:spcPct val="104.2%"/>
              </a:lnSpc>
              <a:spcBef>
                <a:spcPts val="15"/>
              </a:spcBef>
              <a:spcAft>
                <a:spcPts val="0"/>
              </a:spcAft>
              <a:buClrTx/>
              <a:buSzTx/>
              <a:buFontTx/>
              <a:buNone/>
              <a:tabLst/>
              <a:defRPr/>
            </a:pP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Nuclear Facility </a:t>
            </a:r>
            <a:r>
              <a:rPr kumimoji="0" lang="en-US" sz="1350" b="0" i="0" u="none" strike="noStrike" kern="1200" cap="none" spc="-11"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Damaged</a:t>
            </a:r>
            <a:r>
              <a:rPr kumimoji="0" lang="en-US" sz="1350" b="0" i="0" u="none" strike="noStrike" kern="1200" cap="none" spc="-56"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8" normalizeH="0" baseline="0%" noProof="0" dirty="0">
                <a:ln>
                  <a:noFill/>
                </a:ln>
                <a:solidFill>
                  <a:srgbClr val="0A236D"/>
                </a:solidFill>
                <a:effectLst/>
                <a:uLnTx/>
                <a:uFillTx/>
                <a:latin typeface="Metropolis"/>
                <a:ea typeface="+mn-ea"/>
                <a:cs typeface="Metropolis"/>
              </a:rPr>
              <a:t>in</a:t>
            </a:r>
            <a:r>
              <a:rPr kumimoji="0" lang="en-US" sz="1350" b="0" i="0" u="none" strike="noStrike" kern="1200" cap="none" spc="-53"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USB </a:t>
            </a:r>
            <a:r>
              <a:rPr kumimoji="0" lang="en-US" sz="1350" b="0" i="0" u="none" strike="noStrike" kern="1200" cap="none" spc="-338"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9" normalizeH="0" baseline="0%" noProof="0" dirty="0">
                <a:ln>
                  <a:noFill/>
                </a:ln>
                <a:solidFill>
                  <a:srgbClr val="0A236D"/>
                </a:solidFill>
                <a:effectLst/>
                <a:uLnTx/>
                <a:uFillTx/>
                <a:latin typeface="Metropolis"/>
                <a:ea typeface="+mn-ea"/>
                <a:cs typeface="Metropolis"/>
              </a:rPr>
              <a:t>Drop</a:t>
            </a:r>
            <a:r>
              <a:rPr kumimoji="0" lang="en-US" sz="1350" b="0" i="0" u="none" strike="noStrike" kern="1200" cap="none" spc="-34"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Attack</a:t>
            </a:r>
            <a:endParaRPr kumimoji="0" lang="en-US" sz="1350" b="0" i="0" u="none" strike="noStrike" kern="1200" cap="none" spc="0" normalizeH="0" baseline="0%" noProof="0" dirty="0">
              <a:ln>
                <a:noFill/>
              </a:ln>
              <a:solidFill>
                <a:srgbClr val="0A236D"/>
              </a:solidFill>
              <a:effectLst/>
              <a:uLnTx/>
              <a:uFillTx/>
              <a:latin typeface="Metropolis"/>
              <a:ea typeface="+mn-ea"/>
              <a:cs typeface="Metropolis"/>
            </a:endParaRPr>
          </a:p>
        </p:txBody>
      </p:sp>
      <p:sp>
        <p:nvSpPr>
          <p:cNvPr id="138" name="TextBox 137">
            <a:extLst>
              <a:ext uri="{FF2B5EF4-FFF2-40B4-BE49-F238E27FC236}">
                <a16:creationId xmlns:a16="http://schemas.microsoft.com/office/drawing/2014/main" id="{16F49090-52E1-40CA-5FA7-9A2CCA6601CC}"/>
              </a:ext>
            </a:extLst>
          </p:cNvPr>
          <p:cNvSpPr txBox="1"/>
          <p:nvPr/>
        </p:nvSpPr>
        <p:spPr>
          <a:xfrm>
            <a:off x="4562166" y="4267234"/>
            <a:ext cx="1563103" cy="513154"/>
          </a:xfrm>
          <a:prstGeom prst="rect">
            <a:avLst/>
          </a:prstGeom>
          <a:noFill/>
        </p:spPr>
        <p:txBody>
          <a:bodyPr wrap="square">
            <a:spAutoFit/>
          </a:bodyPr>
          <a:lstStyle/>
          <a:p>
            <a:pPr marL="305753" marR="3810" lvl="0" indent="-296704" algn="l" defTabSz="914400" rtl="0" eaLnBrk="1" fontAlgn="auto" latinLnBrk="0" hangingPunct="1">
              <a:lnSpc>
                <a:spcPct val="104.2%"/>
              </a:lnSpc>
              <a:spcBef>
                <a:spcPts val="15"/>
              </a:spcBef>
              <a:spcAft>
                <a:spcPts val="0"/>
              </a:spcAft>
              <a:buClrTx/>
              <a:buSzTx/>
              <a:buFontTx/>
              <a:buNone/>
              <a:tabLst/>
              <a:defRPr/>
            </a:pP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Santande</a:t>
            </a:r>
            <a:r>
              <a:rPr kumimoji="0" lang="en-US" sz="1350" b="0" i="0" u="none" strike="noStrike" kern="1200" cap="none" spc="0" normalizeH="0" baseline="0%" noProof="0" dirty="0">
                <a:ln>
                  <a:noFill/>
                </a:ln>
                <a:solidFill>
                  <a:srgbClr val="0A236D"/>
                </a:solidFill>
                <a:effectLst/>
                <a:uLnTx/>
                <a:uFillTx/>
                <a:latin typeface="Metropolis"/>
                <a:ea typeface="+mn-ea"/>
                <a:cs typeface="Metropolis"/>
              </a:rPr>
              <a:t>r</a:t>
            </a:r>
            <a:r>
              <a:rPr kumimoji="0" lang="en-US" sz="1350" b="0" i="0" u="none" strike="noStrike" kern="1200" cap="none" spc="-26" normalizeH="0" baseline="0%" noProof="0" dirty="0">
                <a:ln>
                  <a:noFill/>
                </a:ln>
                <a:solidFill>
                  <a:srgbClr val="0A236D"/>
                </a:solidFill>
                <a:effectLst/>
                <a:uLnTx/>
                <a:uFillTx/>
                <a:latin typeface="Metropolis"/>
                <a:ea typeface="+mn-ea"/>
                <a:cs typeface="Metropolis"/>
              </a:rPr>
              <a:t> </a:t>
            </a:r>
            <a:r>
              <a:rPr kumimoji="0" lang="en-US" sz="1350" b="0" i="0" u="none" strike="noStrike" kern="1200" cap="none" spc="-15" normalizeH="0" baseline="0%" noProof="0" dirty="0">
                <a:ln>
                  <a:noFill/>
                </a:ln>
                <a:solidFill>
                  <a:srgbClr val="0A236D"/>
                </a:solidFill>
                <a:effectLst/>
                <a:uLnTx/>
                <a:uFillTx/>
                <a:latin typeface="Metropolis"/>
                <a:ea typeface="+mn-ea"/>
                <a:cs typeface="Metropolis"/>
              </a:rPr>
              <a:t>Bank  London</a:t>
            </a:r>
            <a:endParaRPr kumimoji="0" lang="en-US" sz="1350" b="0" i="0" u="none" strike="noStrike" kern="1200" cap="none" spc="0" normalizeH="0" baseline="0%" noProof="0" dirty="0">
              <a:ln>
                <a:noFill/>
              </a:ln>
              <a:solidFill>
                <a:srgbClr val="0A236D"/>
              </a:solidFill>
              <a:effectLst/>
              <a:uLnTx/>
              <a:uFillTx/>
              <a:latin typeface="Metropolis"/>
              <a:ea typeface="+mn-ea"/>
              <a:cs typeface="Metropolis"/>
            </a:endParaRPr>
          </a:p>
        </p:txBody>
      </p:sp>
      <p:grpSp>
        <p:nvGrpSpPr>
          <p:cNvPr id="31" name="Group 30">
            <a:extLst>
              <a:ext uri="{FF2B5EF4-FFF2-40B4-BE49-F238E27FC236}">
                <a16:creationId xmlns:a16="http://schemas.microsoft.com/office/drawing/2014/main" id="{0DDCA2FE-FE6E-C1CA-F95D-2DFB1209DF26}"/>
              </a:ext>
            </a:extLst>
          </p:cNvPr>
          <p:cNvGrpSpPr/>
          <p:nvPr/>
        </p:nvGrpSpPr>
        <p:grpSpPr>
          <a:xfrm>
            <a:off x="4845847" y="2410001"/>
            <a:ext cx="884901" cy="884901"/>
            <a:chOff x="7641003" y="97092"/>
            <a:chExt cx="1179868" cy="1179868"/>
          </a:xfrm>
        </p:grpSpPr>
        <p:pic>
          <p:nvPicPr>
            <p:cNvPr id="2" name="object 15">
              <a:extLst>
                <a:ext uri="{FF2B5EF4-FFF2-40B4-BE49-F238E27FC236}">
                  <a16:creationId xmlns:a16="http://schemas.microsoft.com/office/drawing/2014/main" id="{C4905F0E-51A6-AA42-7206-3F2B2B72DF11}"/>
                </a:ext>
              </a:extLst>
            </p:cNvPr>
            <p:cNvPicPr/>
            <p:nvPr/>
          </p:nvPicPr>
          <p:blipFill>
            <a:blip r:embed="rId4" cstate="print"/>
            <a:stretch>
              <a:fillRect/>
            </a:stretch>
          </p:blipFill>
          <p:spPr>
            <a:xfrm>
              <a:off x="7641003" y="97092"/>
              <a:ext cx="1179868" cy="1179868"/>
            </a:xfrm>
            <a:prstGeom prst="rect">
              <a:avLst/>
            </a:prstGeom>
          </p:spPr>
        </p:pic>
        <p:sp>
          <p:nvSpPr>
            <p:cNvPr id="3" name="object 16">
              <a:extLst>
                <a:ext uri="{FF2B5EF4-FFF2-40B4-BE49-F238E27FC236}">
                  <a16:creationId xmlns:a16="http://schemas.microsoft.com/office/drawing/2014/main" id="{DB0946CA-9FA5-D1C1-C199-5012151FB9DA}"/>
                </a:ext>
              </a:extLst>
            </p:cNvPr>
            <p:cNvSpPr txBox="1"/>
            <p:nvPr/>
          </p:nvSpPr>
          <p:spPr>
            <a:xfrm>
              <a:off x="7940478" y="499611"/>
              <a:ext cx="578485" cy="320600"/>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Metropolis"/>
                  <a:ea typeface="+mn-ea"/>
                  <a:cs typeface="Metropolis"/>
                </a:rPr>
                <a:t>2013</a:t>
              </a:r>
              <a:endParaRPr kumimoji="0" sz="1500" b="0" i="0" u="none" strike="noStrike" kern="1200" cap="none" spc="0" normalizeH="0" baseline="0%" noProof="0" dirty="0">
                <a:ln>
                  <a:noFill/>
                </a:ln>
                <a:solidFill>
                  <a:prstClr val="black"/>
                </a:solidFill>
                <a:effectLst/>
                <a:uLnTx/>
                <a:uFillTx/>
                <a:latin typeface="Metropolis"/>
                <a:ea typeface="+mn-ea"/>
                <a:cs typeface="Metropolis"/>
              </a:endParaRPr>
            </a:p>
          </p:txBody>
        </p:sp>
      </p:grpSp>
      <p:grpSp>
        <p:nvGrpSpPr>
          <p:cNvPr id="29" name="Group 28">
            <a:extLst>
              <a:ext uri="{FF2B5EF4-FFF2-40B4-BE49-F238E27FC236}">
                <a16:creationId xmlns:a16="http://schemas.microsoft.com/office/drawing/2014/main" id="{614A97D0-B484-C4F9-2DAC-9DF00FA12A09}"/>
              </a:ext>
            </a:extLst>
          </p:cNvPr>
          <p:cNvGrpSpPr/>
          <p:nvPr/>
        </p:nvGrpSpPr>
        <p:grpSpPr>
          <a:xfrm>
            <a:off x="1667790" y="2429799"/>
            <a:ext cx="884910" cy="884901"/>
            <a:chOff x="11966862" y="97092"/>
            <a:chExt cx="1179880" cy="1179868"/>
          </a:xfrm>
        </p:grpSpPr>
        <p:pic>
          <p:nvPicPr>
            <p:cNvPr id="7" name="object 20">
              <a:extLst>
                <a:ext uri="{FF2B5EF4-FFF2-40B4-BE49-F238E27FC236}">
                  <a16:creationId xmlns:a16="http://schemas.microsoft.com/office/drawing/2014/main" id="{B4D7A949-BE0A-3EE9-5F3E-B3FA203B7942}"/>
                </a:ext>
              </a:extLst>
            </p:cNvPr>
            <p:cNvPicPr/>
            <p:nvPr/>
          </p:nvPicPr>
          <p:blipFill>
            <a:blip r:embed="rId5" cstate="print"/>
            <a:stretch>
              <a:fillRect/>
            </a:stretch>
          </p:blipFill>
          <p:spPr>
            <a:xfrm>
              <a:off x="11966862" y="97092"/>
              <a:ext cx="1179880" cy="1179868"/>
            </a:xfrm>
            <a:prstGeom prst="rect">
              <a:avLst/>
            </a:prstGeom>
          </p:spPr>
        </p:pic>
        <p:sp>
          <p:nvSpPr>
            <p:cNvPr id="8" name="object 22">
              <a:extLst>
                <a:ext uri="{FF2B5EF4-FFF2-40B4-BE49-F238E27FC236}">
                  <a16:creationId xmlns:a16="http://schemas.microsoft.com/office/drawing/2014/main" id="{DC54D922-17B5-A132-BD37-342739BD87E3}"/>
                </a:ext>
              </a:extLst>
            </p:cNvPr>
            <p:cNvSpPr txBox="1"/>
            <p:nvPr/>
          </p:nvSpPr>
          <p:spPr>
            <a:xfrm>
              <a:off x="12184235" y="499611"/>
              <a:ext cx="669291" cy="320600"/>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Metropolis"/>
                  <a:ea typeface="+mn-ea"/>
                  <a:cs typeface="Metropolis"/>
                </a:rPr>
                <a:t>2008</a:t>
              </a:r>
              <a:endParaRPr kumimoji="0" sz="1500" b="0" i="0" u="none" strike="noStrike" kern="1200" cap="none" spc="0" normalizeH="0" baseline="0%" noProof="0" dirty="0">
                <a:ln>
                  <a:noFill/>
                </a:ln>
                <a:solidFill>
                  <a:prstClr val="black"/>
                </a:solidFill>
                <a:effectLst/>
                <a:uLnTx/>
                <a:uFillTx/>
                <a:latin typeface="Metropolis"/>
                <a:ea typeface="+mn-ea"/>
                <a:cs typeface="Metropolis"/>
              </a:endParaRPr>
            </a:p>
          </p:txBody>
        </p:sp>
      </p:grpSp>
      <p:grpSp>
        <p:nvGrpSpPr>
          <p:cNvPr id="30" name="Group 29">
            <a:extLst>
              <a:ext uri="{FF2B5EF4-FFF2-40B4-BE49-F238E27FC236}">
                <a16:creationId xmlns:a16="http://schemas.microsoft.com/office/drawing/2014/main" id="{15B01A01-D5E2-AE04-5B47-011F0B561E3C}"/>
              </a:ext>
            </a:extLst>
          </p:cNvPr>
          <p:cNvGrpSpPr/>
          <p:nvPr/>
        </p:nvGrpSpPr>
        <p:grpSpPr>
          <a:xfrm>
            <a:off x="3247473" y="4003508"/>
            <a:ext cx="884891" cy="884891"/>
            <a:chOff x="18288175" y="2225066"/>
            <a:chExt cx="1179855" cy="1179855"/>
          </a:xfrm>
        </p:grpSpPr>
        <p:pic>
          <p:nvPicPr>
            <p:cNvPr id="17" name="object 32">
              <a:extLst>
                <a:ext uri="{FF2B5EF4-FFF2-40B4-BE49-F238E27FC236}">
                  <a16:creationId xmlns:a16="http://schemas.microsoft.com/office/drawing/2014/main" id="{302F5EF2-B292-1A9A-8CB0-E5A3212660BA}"/>
                </a:ext>
              </a:extLst>
            </p:cNvPr>
            <p:cNvPicPr/>
            <p:nvPr/>
          </p:nvPicPr>
          <p:blipFill>
            <a:blip r:embed="rId6" cstate="print"/>
            <a:stretch>
              <a:fillRect/>
            </a:stretch>
          </p:blipFill>
          <p:spPr>
            <a:xfrm>
              <a:off x="18288175" y="2225066"/>
              <a:ext cx="1179855" cy="1179855"/>
            </a:xfrm>
            <a:prstGeom prst="rect">
              <a:avLst/>
            </a:prstGeom>
          </p:spPr>
        </p:pic>
        <p:sp>
          <p:nvSpPr>
            <p:cNvPr id="18" name="object 34">
              <a:extLst>
                <a:ext uri="{FF2B5EF4-FFF2-40B4-BE49-F238E27FC236}">
                  <a16:creationId xmlns:a16="http://schemas.microsoft.com/office/drawing/2014/main" id="{E00F9D34-494D-499A-3B80-73E90637BB88}"/>
                </a:ext>
              </a:extLst>
            </p:cNvPr>
            <p:cNvSpPr txBox="1"/>
            <p:nvPr/>
          </p:nvSpPr>
          <p:spPr>
            <a:xfrm>
              <a:off x="18574576" y="2623375"/>
              <a:ext cx="604520" cy="320600"/>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Metropolis"/>
                  <a:ea typeface="+mn-ea"/>
                  <a:cs typeface="Metropolis"/>
                </a:rPr>
                <a:t>2010</a:t>
              </a:r>
              <a:endParaRPr kumimoji="0" sz="1500" b="0" i="0" u="none" strike="noStrike" kern="1200" cap="none" spc="0" normalizeH="0" baseline="0%" noProof="0" dirty="0">
                <a:ln>
                  <a:noFill/>
                </a:ln>
                <a:solidFill>
                  <a:prstClr val="black"/>
                </a:solidFill>
                <a:effectLst/>
                <a:uLnTx/>
                <a:uFillTx/>
                <a:latin typeface="Metropolis"/>
                <a:ea typeface="+mn-ea"/>
                <a:cs typeface="Metropolis"/>
              </a:endParaRPr>
            </a:p>
          </p:txBody>
        </p:sp>
      </p:grpSp>
      <p:grpSp>
        <p:nvGrpSpPr>
          <p:cNvPr id="33" name="Group 32">
            <a:extLst>
              <a:ext uri="{FF2B5EF4-FFF2-40B4-BE49-F238E27FC236}">
                <a16:creationId xmlns:a16="http://schemas.microsoft.com/office/drawing/2014/main" id="{B27F16CA-1900-54D0-6259-B51736D09B1F}"/>
              </a:ext>
            </a:extLst>
          </p:cNvPr>
          <p:cNvGrpSpPr/>
          <p:nvPr/>
        </p:nvGrpSpPr>
        <p:grpSpPr>
          <a:xfrm>
            <a:off x="9630951" y="4003507"/>
            <a:ext cx="884901" cy="884891"/>
            <a:chOff x="14601206" y="6258586"/>
            <a:chExt cx="1179868" cy="1179855"/>
          </a:xfrm>
        </p:grpSpPr>
        <p:pic>
          <p:nvPicPr>
            <p:cNvPr id="22" name="object 38">
              <a:extLst>
                <a:ext uri="{FF2B5EF4-FFF2-40B4-BE49-F238E27FC236}">
                  <a16:creationId xmlns:a16="http://schemas.microsoft.com/office/drawing/2014/main" id="{BFF64EFA-5EF8-17F5-689F-A1672C6EB149}"/>
                </a:ext>
              </a:extLst>
            </p:cNvPr>
            <p:cNvPicPr/>
            <p:nvPr/>
          </p:nvPicPr>
          <p:blipFill>
            <a:blip r:embed="rId7" cstate="print"/>
            <a:stretch>
              <a:fillRect/>
            </a:stretch>
          </p:blipFill>
          <p:spPr>
            <a:xfrm>
              <a:off x="14601206" y="6258586"/>
              <a:ext cx="1179868" cy="1179855"/>
            </a:xfrm>
            <a:prstGeom prst="rect">
              <a:avLst/>
            </a:prstGeom>
          </p:spPr>
        </p:pic>
        <p:sp>
          <p:nvSpPr>
            <p:cNvPr id="23" name="object 40">
              <a:extLst>
                <a:ext uri="{FF2B5EF4-FFF2-40B4-BE49-F238E27FC236}">
                  <a16:creationId xmlns:a16="http://schemas.microsoft.com/office/drawing/2014/main" id="{BA957A8C-8F5F-B204-ED9D-85C01241816C}"/>
                </a:ext>
              </a:extLst>
            </p:cNvPr>
            <p:cNvSpPr txBox="1"/>
            <p:nvPr/>
          </p:nvSpPr>
          <p:spPr>
            <a:xfrm>
              <a:off x="14857647" y="6656895"/>
              <a:ext cx="664845" cy="320600"/>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Metropolis"/>
                  <a:ea typeface="+mn-ea"/>
                  <a:cs typeface="Metropolis"/>
                </a:rPr>
                <a:t>2020</a:t>
              </a:r>
              <a:endParaRPr kumimoji="0" sz="1500" b="0" i="0" u="none" strike="noStrike" kern="1200" cap="none" spc="0" normalizeH="0" baseline="0%" noProof="0" dirty="0">
                <a:ln>
                  <a:noFill/>
                </a:ln>
                <a:solidFill>
                  <a:prstClr val="black"/>
                </a:solidFill>
                <a:effectLst/>
                <a:uLnTx/>
                <a:uFillTx/>
                <a:latin typeface="Metropolis"/>
                <a:ea typeface="+mn-ea"/>
                <a:cs typeface="Metropolis"/>
              </a:endParaRPr>
            </a:p>
          </p:txBody>
        </p:sp>
      </p:grpSp>
      <p:grpSp>
        <p:nvGrpSpPr>
          <p:cNvPr id="32" name="Group 31">
            <a:extLst>
              <a:ext uri="{FF2B5EF4-FFF2-40B4-BE49-F238E27FC236}">
                <a16:creationId xmlns:a16="http://schemas.microsoft.com/office/drawing/2014/main" id="{65AEB5F9-721E-AA80-E036-63117E360CE8}"/>
              </a:ext>
            </a:extLst>
          </p:cNvPr>
          <p:cNvGrpSpPr/>
          <p:nvPr/>
        </p:nvGrpSpPr>
        <p:grpSpPr>
          <a:xfrm>
            <a:off x="6452140" y="4039602"/>
            <a:ext cx="884910" cy="884891"/>
            <a:chOff x="467252" y="7323729"/>
            <a:chExt cx="1179880" cy="1179855"/>
          </a:xfrm>
        </p:grpSpPr>
        <p:pic>
          <p:nvPicPr>
            <p:cNvPr id="27" name="object 44">
              <a:extLst>
                <a:ext uri="{FF2B5EF4-FFF2-40B4-BE49-F238E27FC236}">
                  <a16:creationId xmlns:a16="http://schemas.microsoft.com/office/drawing/2014/main" id="{25AAEE71-2A5C-9871-B889-DF41F7659702}"/>
                </a:ext>
              </a:extLst>
            </p:cNvPr>
            <p:cNvPicPr/>
            <p:nvPr/>
          </p:nvPicPr>
          <p:blipFill>
            <a:blip r:embed="rId8" cstate="print"/>
            <a:stretch>
              <a:fillRect/>
            </a:stretch>
          </p:blipFill>
          <p:spPr>
            <a:xfrm>
              <a:off x="467252" y="7323729"/>
              <a:ext cx="1179880" cy="1179855"/>
            </a:xfrm>
            <a:prstGeom prst="rect">
              <a:avLst/>
            </a:prstGeom>
          </p:spPr>
        </p:pic>
        <p:sp>
          <p:nvSpPr>
            <p:cNvPr id="28" name="object 46">
              <a:extLst>
                <a:ext uri="{FF2B5EF4-FFF2-40B4-BE49-F238E27FC236}">
                  <a16:creationId xmlns:a16="http://schemas.microsoft.com/office/drawing/2014/main" id="{5222BF94-00B4-C4C7-DBE2-8BFD46AB0461}"/>
                </a:ext>
              </a:extLst>
            </p:cNvPr>
            <p:cNvSpPr txBox="1"/>
            <p:nvPr/>
          </p:nvSpPr>
          <p:spPr>
            <a:xfrm>
              <a:off x="764208" y="7722040"/>
              <a:ext cx="583565" cy="320600"/>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Metropolis"/>
                  <a:ea typeface="+mn-ea"/>
                  <a:cs typeface="Metropolis"/>
                </a:rPr>
                <a:t>2018</a:t>
              </a:r>
              <a:endParaRPr kumimoji="0" sz="1500" b="0" i="0" u="none" strike="noStrike" kern="1200" cap="none" spc="0" normalizeH="0" baseline="0%" noProof="0" dirty="0">
                <a:ln>
                  <a:noFill/>
                </a:ln>
                <a:solidFill>
                  <a:prstClr val="black"/>
                </a:solidFill>
                <a:effectLst/>
                <a:uLnTx/>
                <a:uFillTx/>
                <a:latin typeface="Metropolis"/>
                <a:ea typeface="+mn-ea"/>
                <a:cs typeface="Metropolis"/>
              </a:endParaRPr>
            </a:p>
          </p:txBody>
        </p:sp>
      </p:grpSp>
    </p:spTree>
    <p:extLst>
      <p:ext uri="{BB962C8B-B14F-4D97-AF65-F5344CB8AC3E}">
        <p14:creationId xmlns:p14="http://schemas.microsoft.com/office/powerpoint/2010/main" val="4110154919"/>
      </p:ext>
    </p:extLst>
  </p:cSld>
  <p:clrMapOvr>
    <a:masterClrMapping/>
  </p:clrMapOvr>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4294967295"/>
          </p:nvPr>
        </p:nvSpPr>
        <p:spPr>
          <a:xfrm>
            <a:off x="521621" y="2505081"/>
            <a:ext cx="11148757" cy="923920"/>
          </a:xfrm>
          <a:prstGeom prst="rect">
            <a:avLst/>
          </a:prstGeom>
        </p:spPr>
        <p:txBody>
          <a:bodyPr/>
          <a:lstStyle/>
          <a:p>
            <a:pPr marL="0" indent="0" algn="ctr">
              <a:buClr>
                <a:srgbClr val="23B589"/>
              </a:buClr>
              <a:buNone/>
            </a:pPr>
            <a:r>
              <a:rPr lang="en-US" sz="4500" dirty="0">
                <a:solidFill>
                  <a:srgbClr val="0C385A"/>
                </a:solidFill>
                <a:latin typeface="Metropolis Semi Bold"/>
              </a:rPr>
              <a:t>Use cases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
              </a:lnSpc>
              <a:spcBef>
                <a:spcPts val="1000"/>
              </a:spcBef>
              <a:buClr>
                <a:srgbClr val="29B679"/>
              </a:buClr>
              <a:buSzPct val="15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
              </a:lnSpc>
              <a:spcBef>
                <a:spcPts val="1000"/>
              </a:spcBef>
              <a:spcAft>
                <a:spcPts val="0"/>
              </a:spcAft>
              <a:buClr>
                <a:srgbClr val="23B589"/>
              </a:buClr>
              <a:buSzPct val="150%"/>
              <a:buFont typeface="Arial" panose="020B0604020202020204" pitchFamily="34" charset="0"/>
              <a:buNone/>
              <a:tabLst/>
              <a:defRPr/>
            </a:pPr>
            <a:endParaRPr kumimoji="0" lang="en-US" sz="4000" b="1" i="0" u="none" strike="noStrike" kern="1200" cap="none" spc="0" normalizeH="0" baseline="0%" noProof="0" dirty="0">
              <a:ln>
                <a:noFill/>
              </a:ln>
              <a:solidFill>
                <a:srgbClr val="0C385A"/>
              </a:solidFill>
              <a:effectLst/>
              <a:uLnTx/>
              <a:uFillTx/>
              <a:latin typeface="Metropolis Semi Bold"/>
              <a:ea typeface="+mn-ea"/>
              <a:cs typeface="+mn-cs"/>
            </a:endParaRPr>
          </a:p>
        </p:txBody>
      </p:sp>
    </p:spTree>
    <p:extLst>
      <p:ext uri="{BB962C8B-B14F-4D97-AF65-F5344CB8AC3E}">
        <p14:creationId xmlns:p14="http://schemas.microsoft.com/office/powerpoint/2010/main" val="3509688037"/>
      </p:ext>
    </p:extLst>
  </p:cSld>
  <p:clrMapOvr>
    <a:masterClrMapping/>
  </p:clrMapOvr>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object 5"/>
            <p:cNvPicPr/>
            <p:nvPr/>
          </p:nvPicPr>
          <p:blipFill>
            <a:blip r:embed="rId3" cstate="print"/>
            <a:stretch>
              <a:fillRect/>
            </a:stretch>
          </p:blipFill>
          <p:spPr>
            <a:xfrm>
              <a:off x="14253047" y="8384716"/>
              <a:ext cx="216052" cy="179082"/>
            </a:xfrm>
            <a:prstGeom prst="rect">
              <a:avLst/>
            </a:prstGeom>
          </p:spPr>
        </p:pic>
        <p:pic>
          <p:nvPicPr>
            <p:cNvPr id="6" name="object 6"/>
            <p:cNvPicPr/>
            <p:nvPr/>
          </p:nvPicPr>
          <p:blipFill>
            <a:blip r:embed="rId4" cstate="print"/>
            <a:stretch>
              <a:fillRect/>
            </a:stretch>
          </p:blipFill>
          <p:spPr>
            <a:xfrm>
              <a:off x="14840486" y="8384715"/>
              <a:ext cx="227025" cy="179082"/>
            </a:xfrm>
            <a:prstGeom prst="rect">
              <a:avLst/>
            </a:prstGeom>
          </p:spPr>
        </p:pic>
        <p:sp>
          <p:nvSpPr>
            <p:cNvPr id="7" name="object 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object 8"/>
            <p:cNvPicPr/>
            <p:nvPr/>
          </p:nvPicPr>
          <p:blipFill>
            <a:blip r:embed="rId5" cstate="print"/>
            <a:stretch>
              <a:fillRect/>
            </a:stretch>
          </p:blipFill>
          <p:spPr>
            <a:xfrm>
              <a:off x="15254065" y="8336007"/>
              <a:ext cx="274507" cy="275664"/>
            </a:xfrm>
            <a:prstGeom prst="rect">
              <a:avLst/>
            </a:prstGeom>
          </p:spPr>
        </p:pic>
      </p:grpSp>
      <p:pic>
        <p:nvPicPr>
          <p:cNvPr id="57" name="Picture 56" descr="A white atm machine with a screen and a camera&#10;&#10;Description automatically generated">
            <a:extLst>
              <a:ext uri="{FF2B5EF4-FFF2-40B4-BE49-F238E27FC236}">
                <a16:creationId xmlns:a16="http://schemas.microsoft.com/office/drawing/2014/main" id="{9C3CDAD7-5BC1-C182-2B76-ADBC35755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2248" y="1382320"/>
            <a:ext cx="5591175" cy="3467100"/>
          </a:xfrm>
          <a:prstGeom prst="rect">
            <a:avLst/>
          </a:prstGeom>
        </p:spPr>
      </p:pic>
      <p:sp>
        <p:nvSpPr>
          <p:cNvPr id="9" name="object 9"/>
          <p:cNvSpPr txBox="1">
            <a:spLocks noGrp="1"/>
          </p:cNvSpPr>
          <p:nvPr>
            <p:ph type="title" idx="4294967295"/>
          </p:nvPr>
        </p:nvSpPr>
        <p:spPr>
          <a:xfrm>
            <a:off x="573306" y="713122"/>
            <a:ext cx="11043814" cy="502061"/>
          </a:xfrm>
          <a:prstGeom prst="rect">
            <a:avLst/>
          </a:prstGeom>
        </p:spPr>
        <p:txBody>
          <a:bodyPr vert="horz" wrap="square" lIns="0" tIns="9525" rIns="0" bIns="0" rtlCol="0" anchor="ctr">
            <a:spAutoFit/>
          </a:bodyPr>
          <a:lstStyle/>
          <a:p>
            <a:pPr marL="9525" algn="ctr">
              <a:lnSpc>
                <a:spcPct val="100%"/>
              </a:lnSpc>
              <a:spcBef>
                <a:spcPts val="75"/>
              </a:spcBef>
              <a:tabLst>
                <a:tab pos="1040130" algn="l"/>
                <a:tab pos="1951673" algn="l"/>
                <a:tab pos="3006566" algn="l"/>
                <a:tab pos="4061936" algn="l"/>
                <a:tab pos="5901690" algn="l"/>
                <a:tab pos="6363176" algn="l"/>
              </a:tabLst>
            </a:pPr>
            <a:r>
              <a:rPr lang="en-US" sz="3200" b="1" dirty="0">
                <a:solidFill>
                  <a:srgbClr val="09226C"/>
                </a:solidFill>
                <a:latin typeface="Metropolis Extra Light" panose="00000300000000000000" pitchFamily="2" charset="0"/>
              </a:rPr>
              <a:t>ATM use case</a:t>
            </a:r>
            <a:r>
              <a:rPr lang="en-US" sz="3200" dirty="0">
                <a:solidFill>
                  <a:srgbClr val="09226C"/>
                </a:solidFill>
                <a:latin typeface="Metropolis Extra Light" panose="00000300000000000000" pitchFamily="2" charset="0"/>
              </a:rPr>
              <a:t>: </a:t>
            </a:r>
            <a:r>
              <a:rPr sz="3200" dirty="0" err="1">
                <a:solidFill>
                  <a:srgbClr val="09226C"/>
                </a:solidFill>
                <a:latin typeface="Metropolis Extra Light" panose="00000300000000000000" pitchFamily="2" charset="0"/>
              </a:rPr>
              <a:t>FiXS</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The</a:t>
            </a:r>
            <a:r>
              <a:rPr lang="en-US" sz="3200" dirty="0">
                <a:solidFill>
                  <a:srgbClr val="09226C"/>
                </a:solidFill>
                <a:latin typeface="Metropolis Extra Light" panose="00000300000000000000" pitchFamily="2" charset="0"/>
              </a:rPr>
              <a:t> n</a:t>
            </a:r>
            <a:r>
              <a:rPr sz="3200" spc="-86" dirty="0">
                <a:solidFill>
                  <a:srgbClr val="09226C"/>
                </a:solidFill>
                <a:latin typeface="Metropolis Extra Light" panose="00000300000000000000" pitchFamily="2" charset="0"/>
              </a:rPr>
              <a:t>e</a:t>
            </a:r>
            <a:r>
              <a:rPr sz="3200" dirty="0">
                <a:solidFill>
                  <a:srgbClr val="09226C"/>
                </a:solidFill>
                <a:latin typeface="Metropolis Extra Light" panose="00000300000000000000" pitchFamily="2" charset="0"/>
              </a:rPr>
              <a:t>w</a:t>
            </a:r>
            <a:r>
              <a:rPr lang="en-US" sz="3200" dirty="0">
                <a:solidFill>
                  <a:srgbClr val="09226C"/>
                </a:solidFill>
                <a:latin typeface="Metropolis Extra Light" panose="00000300000000000000" pitchFamily="2" charset="0"/>
              </a:rPr>
              <a:t> </a:t>
            </a:r>
            <a:r>
              <a:rPr sz="3200" spc="-217" dirty="0">
                <a:solidFill>
                  <a:srgbClr val="09226C"/>
                </a:solidFill>
                <a:latin typeface="Metropolis Extra Light" panose="00000300000000000000" pitchFamily="2" charset="0"/>
              </a:rPr>
              <a:t>A</a:t>
            </a:r>
            <a:r>
              <a:rPr sz="3200" dirty="0">
                <a:solidFill>
                  <a:srgbClr val="09226C"/>
                </a:solidFill>
                <a:latin typeface="Metropolis Extra Light" panose="00000300000000000000" pitchFamily="2" charset="0"/>
              </a:rPr>
              <a:t>TM</a:t>
            </a:r>
            <a:r>
              <a:rPr lang="en-US" sz="3200" dirty="0">
                <a:solidFill>
                  <a:srgbClr val="09226C"/>
                </a:solidFill>
                <a:latin typeface="Metropolis Extra Light" panose="00000300000000000000" pitchFamily="2" charset="0"/>
              </a:rPr>
              <a:t> m</a:t>
            </a:r>
            <a:r>
              <a:rPr sz="3200" dirty="0">
                <a:solidFill>
                  <a:srgbClr val="09226C"/>
                </a:solidFill>
                <a:latin typeface="Metropolis Extra Light" panose="00000300000000000000" pitchFamily="2" charset="0"/>
              </a:rPr>
              <a:t>alware</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in</a:t>
            </a:r>
            <a:r>
              <a:rPr lang="en-US" sz="3200" dirty="0">
                <a:solidFill>
                  <a:srgbClr val="09226C"/>
                </a:solidFill>
                <a:latin typeface="Metropolis Extra Light" panose="00000300000000000000" pitchFamily="2" charset="0"/>
              </a:rPr>
              <a:t> </a:t>
            </a:r>
            <a:r>
              <a:rPr sz="3200" dirty="0">
                <a:solidFill>
                  <a:srgbClr val="09226C"/>
                </a:solidFill>
                <a:latin typeface="Metropolis Extra Light" panose="00000300000000000000" pitchFamily="2" charset="0"/>
              </a:rPr>
              <a:t>L</a:t>
            </a:r>
            <a:r>
              <a:rPr sz="3200" spc="-217" dirty="0">
                <a:solidFill>
                  <a:srgbClr val="09226C"/>
                </a:solidFill>
                <a:latin typeface="Metropolis Extra Light" panose="00000300000000000000" pitchFamily="2" charset="0"/>
              </a:rPr>
              <a:t>A</a:t>
            </a:r>
            <a:r>
              <a:rPr sz="3200" spc="-244" dirty="0">
                <a:solidFill>
                  <a:srgbClr val="09226C"/>
                </a:solidFill>
                <a:latin typeface="Metropolis Extra Light" panose="00000300000000000000" pitchFamily="2" charset="0"/>
              </a:rPr>
              <a:t>T</a:t>
            </a:r>
            <a:r>
              <a:rPr sz="3200" dirty="0">
                <a:solidFill>
                  <a:srgbClr val="09226C"/>
                </a:solidFill>
                <a:latin typeface="Metropolis Extra Light" panose="00000300000000000000" pitchFamily="2" charset="0"/>
              </a:rPr>
              <a:t>AM</a:t>
            </a:r>
          </a:p>
        </p:txBody>
      </p:sp>
      <p:pic>
        <p:nvPicPr>
          <p:cNvPr id="10" name="object 10"/>
          <p:cNvPicPr/>
          <p:nvPr/>
        </p:nvPicPr>
        <p:blipFill>
          <a:blip r:embed="rId7" cstate="print"/>
          <a:stretch>
            <a:fillRect/>
          </a:stretch>
        </p:blipFill>
        <p:spPr>
          <a:xfrm>
            <a:off x="8354587" y="3858520"/>
            <a:ext cx="3262532" cy="752084"/>
          </a:xfrm>
          <a:prstGeom prst="rect">
            <a:avLst/>
          </a:prstGeom>
        </p:spPr>
      </p:pic>
      <p:sp>
        <p:nvSpPr>
          <p:cNvPr id="11" name="object 11"/>
          <p:cNvSpPr txBox="1"/>
          <p:nvPr/>
        </p:nvSpPr>
        <p:spPr>
          <a:xfrm>
            <a:off x="9112959" y="3954479"/>
            <a:ext cx="2325529" cy="511358"/>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sz="1088" b="0" i="0" u="none" strike="noStrike" kern="1200" cap="none" spc="-15" normalizeH="0" baseline="0%" noProof="0" dirty="0">
                <a:ln>
                  <a:noFill/>
                </a:ln>
                <a:solidFill>
                  <a:srgbClr val="FFFFFF"/>
                </a:solidFill>
                <a:effectLst/>
                <a:uLnTx/>
                <a:uFillTx/>
                <a:latin typeface="Metropolis"/>
                <a:ea typeface="+mn-ea"/>
                <a:cs typeface="Metropolis"/>
              </a:rPr>
              <a:t>Sepio detects the disguised </a:t>
            </a:r>
            <a:r>
              <a:rPr kumimoji="0" sz="1088" b="0" i="0" u="none" strike="noStrike" kern="1200" cap="none" spc="-11" normalizeH="0" baseline="0%" noProof="0" dirty="0">
                <a:ln>
                  <a:noFill/>
                </a:ln>
                <a:solidFill>
                  <a:srgbClr val="FFFFFF"/>
                </a:solidFill>
                <a:effectLst/>
                <a:uLnTx/>
                <a:uFillTx/>
                <a:latin typeface="Metropolis"/>
                <a:ea typeface="+mn-ea"/>
                <a:cs typeface="Metropolis"/>
              </a:rPr>
              <a:t> </a:t>
            </a:r>
            <a:r>
              <a:rPr kumimoji="0" sz="1088" b="0" i="0" u="none" strike="noStrike" kern="1200" cap="none" spc="-15" normalizeH="0" baseline="0%" noProof="0" dirty="0">
                <a:ln>
                  <a:noFill/>
                </a:ln>
                <a:solidFill>
                  <a:srgbClr val="FFFFFF"/>
                </a:solidFill>
                <a:effectLst/>
                <a:uLnTx/>
                <a:uFillTx/>
                <a:latin typeface="Metropolis"/>
                <a:ea typeface="+mn-ea"/>
                <a:cs typeface="Metropolis"/>
              </a:rPr>
              <a:t>keyboard </a:t>
            </a:r>
            <a:r>
              <a:rPr kumimoji="0" sz="1088" b="0" i="0" u="none" strike="noStrike" kern="1200" cap="none" spc="-8" normalizeH="0" baseline="0%" noProof="0" dirty="0">
                <a:ln>
                  <a:noFill/>
                </a:ln>
                <a:solidFill>
                  <a:srgbClr val="FFFFFF"/>
                </a:solidFill>
                <a:effectLst/>
                <a:uLnTx/>
                <a:uFillTx/>
                <a:latin typeface="Metropolis"/>
                <a:ea typeface="+mn-ea"/>
                <a:cs typeface="Metropolis"/>
              </a:rPr>
              <a:t>&amp; </a:t>
            </a:r>
            <a:r>
              <a:rPr kumimoji="0" sz="1088" b="0" i="0" u="none" strike="noStrike" kern="1200" cap="none" spc="-15" normalizeH="0" baseline="0%" noProof="0" dirty="0">
                <a:ln>
                  <a:noFill/>
                </a:ln>
                <a:solidFill>
                  <a:srgbClr val="FFFFFF"/>
                </a:solidFill>
                <a:effectLst/>
                <a:uLnTx/>
                <a:uFillTx/>
                <a:latin typeface="Metropolis"/>
                <a:ea typeface="+mn-ea"/>
                <a:cs typeface="Metropolis"/>
              </a:rPr>
              <a:t>blocks </a:t>
            </a:r>
            <a:r>
              <a:rPr kumimoji="0" sz="1088" b="0" i="0" u="none" strike="noStrike" kern="1200" cap="none" spc="-11" normalizeH="0" baseline="0%" noProof="0" dirty="0">
                <a:ln>
                  <a:noFill/>
                </a:ln>
                <a:solidFill>
                  <a:srgbClr val="FFFFFF"/>
                </a:solidFill>
                <a:effectLst/>
                <a:uLnTx/>
                <a:uFillTx/>
                <a:latin typeface="Metropolis"/>
                <a:ea typeface="+mn-ea"/>
                <a:cs typeface="Metropolis"/>
              </a:rPr>
              <a:t>it at </a:t>
            </a:r>
            <a:r>
              <a:rPr kumimoji="0" sz="1088" b="0" i="0" u="none" strike="noStrike" kern="1200" cap="none" spc="-19" normalizeH="0" baseline="0%" noProof="0" dirty="0">
                <a:ln>
                  <a:noFill/>
                </a:ln>
                <a:solidFill>
                  <a:srgbClr val="FFFFFF"/>
                </a:solidFill>
                <a:effectLst/>
                <a:uLnTx/>
                <a:uFillTx/>
                <a:latin typeface="Metropolis"/>
                <a:ea typeface="+mn-ea"/>
                <a:cs typeface="Metropolis"/>
              </a:rPr>
              <a:t>connection. </a:t>
            </a:r>
            <a:r>
              <a:rPr kumimoji="0" sz="1088" b="0" i="0" u="none" strike="noStrike" kern="1200" cap="none" spc="-307" normalizeH="0" baseline="0%" noProof="0" dirty="0">
                <a:ln>
                  <a:noFill/>
                </a:ln>
                <a:solidFill>
                  <a:srgbClr val="FFFFFF"/>
                </a:solidFill>
                <a:effectLst/>
                <a:uLnTx/>
                <a:uFillTx/>
                <a:latin typeface="Metropolis"/>
                <a:ea typeface="+mn-ea"/>
                <a:cs typeface="Metropolis"/>
              </a:rPr>
              <a:t> </a:t>
            </a:r>
            <a:r>
              <a:rPr kumimoji="0" sz="1088" b="0" i="0" u="none" strike="noStrike" kern="1200" cap="none" spc="-15" normalizeH="0" baseline="0%" noProof="0" dirty="0">
                <a:ln>
                  <a:noFill/>
                </a:ln>
                <a:solidFill>
                  <a:srgbClr val="FFFFFF"/>
                </a:solidFill>
                <a:effectLst/>
                <a:uLnTx/>
                <a:uFillTx/>
                <a:latin typeface="Metropolis"/>
                <a:ea typeface="+mn-ea"/>
                <a:cs typeface="Metropolis"/>
              </a:rPr>
              <a:t>Stops</a:t>
            </a:r>
            <a:r>
              <a:rPr kumimoji="0" sz="1088" b="0" i="0" u="none" strike="noStrike" kern="1200" cap="none" spc="-34" normalizeH="0" baseline="0%" noProof="0" dirty="0">
                <a:ln>
                  <a:noFill/>
                </a:ln>
                <a:solidFill>
                  <a:srgbClr val="FFFFFF"/>
                </a:solidFill>
                <a:effectLst/>
                <a:uLnTx/>
                <a:uFillTx/>
                <a:latin typeface="Metropolis"/>
                <a:ea typeface="+mn-ea"/>
                <a:cs typeface="Metropolis"/>
              </a:rPr>
              <a:t> </a:t>
            </a:r>
            <a:r>
              <a:rPr kumimoji="0" sz="1088" b="0" i="0" u="none" strike="noStrike" kern="1200" cap="none" spc="-15" normalizeH="0" baseline="0%" noProof="0" dirty="0">
                <a:ln>
                  <a:noFill/>
                </a:ln>
                <a:solidFill>
                  <a:srgbClr val="FFFFFF"/>
                </a:solidFill>
                <a:effectLst/>
                <a:uLnTx/>
                <a:uFillTx/>
                <a:latin typeface="Metropolis"/>
                <a:ea typeface="+mn-ea"/>
                <a:cs typeface="Metropolis"/>
              </a:rPr>
              <a:t>the</a:t>
            </a:r>
            <a:r>
              <a:rPr kumimoji="0" sz="1088" b="0" i="0" u="none" strike="noStrike" kern="1200" cap="none" spc="-30" normalizeH="0" baseline="0%" noProof="0" dirty="0">
                <a:ln>
                  <a:noFill/>
                </a:ln>
                <a:solidFill>
                  <a:srgbClr val="FFFFFF"/>
                </a:solidFill>
                <a:effectLst/>
                <a:uLnTx/>
                <a:uFillTx/>
                <a:latin typeface="Metropolis"/>
                <a:ea typeface="+mn-ea"/>
                <a:cs typeface="Metropolis"/>
              </a:rPr>
              <a:t> </a:t>
            </a:r>
            <a:r>
              <a:rPr kumimoji="0" sz="1088" b="0" i="0" u="none" strike="noStrike" kern="1200" cap="none" spc="-15" normalizeH="0" baseline="0%" noProof="0" dirty="0">
                <a:ln>
                  <a:noFill/>
                </a:ln>
                <a:solidFill>
                  <a:srgbClr val="FFFFFF"/>
                </a:solidFill>
                <a:effectLst/>
                <a:uLnTx/>
                <a:uFillTx/>
                <a:latin typeface="Metropolis"/>
                <a:ea typeface="+mn-ea"/>
                <a:cs typeface="Metropolis"/>
              </a:rPr>
              <a:t>execution</a:t>
            </a:r>
            <a:r>
              <a:rPr kumimoji="0" sz="1088" b="0" i="0" u="none" strike="noStrike" kern="1200" cap="none" spc="-30" normalizeH="0" baseline="0%" noProof="0" dirty="0">
                <a:ln>
                  <a:noFill/>
                </a:ln>
                <a:solidFill>
                  <a:srgbClr val="FFFFFF"/>
                </a:solidFill>
                <a:effectLst/>
                <a:uLnTx/>
                <a:uFillTx/>
                <a:latin typeface="Metropolis"/>
                <a:ea typeface="+mn-ea"/>
                <a:cs typeface="Metropolis"/>
              </a:rPr>
              <a:t> </a:t>
            </a:r>
            <a:r>
              <a:rPr kumimoji="0" sz="1088" b="0" i="0" u="none" strike="noStrike" kern="1200" cap="none" spc="-15" normalizeH="0" baseline="0%" noProof="0" dirty="0">
                <a:ln>
                  <a:noFill/>
                </a:ln>
                <a:solidFill>
                  <a:srgbClr val="FFFFFF"/>
                </a:solidFill>
                <a:effectLst/>
                <a:uLnTx/>
                <a:uFillTx/>
                <a:latin typeface="Metropolis"/>
                <a:ea typeface="+mn-ea"/>
                <a:cs typeface="Metropolis"/>
              </a:rPr>
              <a:t>before</a:t>
            </a:r>
            <a:r>
              <a:rPr kumimoji="0" sz="1088" b="0" i="0" u="none" strike="noStrike" kern="1200" cap="none" spc="-34" normalizeH="0" baseline="0%" noProof="0" dirty="0">
                <a:ln>
                  <a:noFill/>
                </a:ln>
                <a:solidFill>
                  <a:srgbClr val="FFFFFF"/>
                </a:solidFill>
                <a:effectLst/>
                <a:uLnTx/>
                <a:uFillTx/>
                <a:latin typeface="Metropolis"/>
                <a:ea typeface="+mn-ea"/>
                <a:cs typeface="Metropolis"/>
              </a:rPr>
              <a:t> </a:t>
            </a:r>
            <a:r>
              <a:rPr kumimoji="0" sz="1088" b="0" i="0" u="none" strike="noStrike" kern="1200" cap="none" spc="-11" normalizeH="0" baseline="0%" noProof="0" dirty="0">
                <a:ln>
                  <a:noFill/>
                </a:ln>
                <a:solidFill>
                  <a:srgbClr val="FFFFFF"/>
                </a:solidFill>
                <a:effectLst/>
                <a:uLnTx/>
                <a:uFillTx/>
                <a:latin typeface="Metropolis"/>
                <a:ea typeface="+mn-ea"/>
                <a:cs typeface="Metropolis"/>
              </a:rPr>
              <a:t>it</a:t>
            </a:r>
            <a:r>
              <a:rPr kumimoji="0" sz="1088" b="0" i="0" u="none" strike="noStrike" kern="1200" cap="none" spc="-30" normalizeH="0" baseline="0%" noProof="0" dirty="0">
                <a:ln>
                  <a:noFill/>
                </a:ln>
                <a:solidFill>
                  <a:srgbClr val="FFFFFF"/>
                </a:solidFill>
                <a:effectLst/>
                <a:uLnTx/>
                <a:uFillTx/>
                <a:latin typeface="Metropolis"/>
                <a:ea typeface="+mn-ea"/>
                <a:cs typeface="Metropolis"/>
              </a:rPr>
              <a:t> </a:t>
            </a:r>
            <a:r>
              <a:rPr kumimoji="0" sz="1088" b="0" i="0" u="none" strike="noStrike" kern="1200" cap="none" spc="-15" normalizeH="0" baseline="0%" noProof="0" dirty="0">
                <a:ln>
                  <a:noFill/>
                </a:ln>
                <a:solidFill>
                  <a:srgbClr val="FFFFFF"/>
                </a:solidFill>
                <a:effectLst/>
                <a:uLnTx/>
                <a:uFillTx/>
                <a:latin typeface="Metropolis"/>
                <a:ea typeface="+mn-ea"/>
                <a:cs typeface="Metropolis"/>
              </a:rPr>
              <a:t>starts.</a:t>
            </a:r>
            <a:endParaRPr kumimoji="0" sz="1088" b="0" i="0" u="none" strike="noStrike" kern="1200" cap="none" spc="0" normalizeH="0" baseline="0%" noProof="0" dirty="0">
              <a:ln>
                <a:noFill/>
              </a:ln>
              <a:solidFill>
                <a:prstClr val="black"/>
              </a:solidFill>
              <a:effectLst/>
              <a:uLnTx/>
              <a:uFillTx/>
              <a:latin typeface="Metropolis"/>
              <a:ea typeface="+mn-ea"/>
              <a:cs typeface="Metropolis"/>
            </a:endParaRPr>
          </a:p>
        </p:txBody>
      </p:sp>
      <p:sp>
        <p:nvSpPr>
          <p:cNvPr id="16" name="object 16"/>
          <p:cNvSpPr txBox="1"/>
          <p:nvPr/>
        </p:nvSpPr>
        <p:spPr>
          <a:xfrm>
            <a:off x="685988" y="3073835"/>
            <a:ext cx="1047750" cy="470322"/>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Mule</a:t>
            </a:r>
            <a:r>
              <a:rPr kumimoji="0" sz="1000" b="0" i="0" u="none" strike="noStrike" kern="1200" cap="none" spc="-56"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opens</a:t>
            </a:r>
            <a:r>
              <a:rPr kumimoji="0" sz="1000" b="0" i="0" u="none" strike="noStrike" kern="1200" cap="none" spc="-53"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soft </a:t>
            </a:r>
            <a:r>
              <a:rPr kumimoji="0" sz="1000" b="0" i="0" u="none" strike="noStrike" kern="1200" cap="none" spc="-304"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zone </a:t>
            </a: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to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extract </a:t>
            </a: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Hard</a:t>
            </a:r>
            <a:r>
              <a:rPr kumimoji="0" sz="1000" b="0" i="0" u="none" strike="noStrike" kern="1200" cap="none" spc="-34"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Disk</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sp>
        <p:nvSpPr>
          <p:cNvPr id="17" name="object 17"/>
          <p:cNvSpPr txBox="1"/>
          <p:nvPr/>
        </p:nvSpPr>
        <p:spPr>
          <a:xfrm>
            <a:off x="2800172" y="5616781"/>
            <a:ext cx="585788" cy="162545"/>
          </a:xfrm>
          <a:prstGeom prst="rect">
            <a:avLst/>
          </a:prstGeom>
        </p:spPr>
        <p:txBody>
          <a:bodyPr vert="horz" wrap="square" lIns="0" tIns="8573" rIns="0" bIns="0" rtlCol="0">
            <a:spAutoFit/>
          </a:bodyPr>
          <a:lstStyle/>
          <a:p>
            <a:pPr marL="9525" marR="0" lvl="0" indent="0" algn="l" defTabSz="914400" rtl="0" eaLnBrk="1" fontAlgn="auto" latinLnBrk="0" hangingPunct="1">
              <a:lnSpc>
                <a:spcPct val="100%"/>
              </a:lnSpc>
              <a:spcBef>
                <a:spcPts val="68"/>
              </a:spcBef>
              <a:spcAft>
                <a:spcPts val="0"/>
              </a:spcAft>
              <a:buClrTx/>
              <a:buSzTx/>
              <a:buFontTx/>
              <a:buNone/>
              <a:tabLst/>
              <a:defRPr/>
            </a:pPr>
            <a:r>
              <a:rPr kumimoji="0" sz="1000" b="0" i="0" u="none" strike="noStrike" kern="1200" cap="none" spc="-15" normalizeH="0" baseline="0%" noProof="0" dirty="0">
                <a:ln>
                  <a:noFill/>
                </a:ln>
                <a:solidFill>
                  <a:srgbClr val="EF5336"/>
                </a:solidFill>
                <a:effectLst/>
                <a:uLnTx/>
                <a:uFillTx/>
                <a:latin typeface="Metropolis Medium" panose="00000600000000000000" pitchFamily="2" charset="0"/>
                <a:ea typeface="+mn-ea"/>
                <a:cs typeface="Metropolis Medium"/>
              </a:rPr>
              <a:t>Ploutus-I</a:t>
            </a:r>
            <a:endParaRPr kumimoji="0" sz="1000" b="0" i="0" u="none" strike="noStrike" kern="1200" cap="none" spc="0" normalizeH="0" baseline="0%" noProof="0">
              <a:ln>
                <a:noFill/>
              </a:ln>
              <a:solidFill>
                <a:prstClr val="black"/>
              </a:solidFill>
              <a:effectLst/>
              <a:uLnTx/>
              <a:uFillTx/>
              <a:latin typeface="Metropolis Medium" panose="00000600000000000000" pitchFamily="2" charset="0"/>
              <a:ea typeface="+mn-ea"/>
              <a:cs typeface="Metropolis Medium"/>
            </a:endParaRPr>
          </a:p>
        </p:txBody>
      </p:sp>
      <p:sp>
        <p:nvSpPr>
          <p:cNvPr id="18" name="object 18"/>
          <p:cNvSpPr txBox="1"/>
          <p:nvPr/>
        </p:nvSpPr>
        <p:spPr>
          <a:xfrm>
            <a:off x="2611578" y="5788231"/>
            <a:ext cx="1742599" cy="311817"/>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Validates activation </a:t>
            </a:r>
            <a:r>
              <a:rPr kumimoji="0" sz="1000" b="0" i="0" u="none" strike="noStrike" kern="1200" cap="none" spc="-23" normalizeH="0" baseline="0%" noProof="0" dirty="0">
                <a:ln>
                  <a:noFill/>
                </a:ln>
                <a:solidFill>
                  <a:srgbClr val="09226C"/>
                </a:solidFill>
                <a:effectLst/>
                <a:uLnTx/>
                <a:uFillTx/>
                <a:latin typeface="Metropolis Medium" panose="00000600000000000000" pitchFamily="2" charset="0"/>
                <a:ea typeface="+mn-ea"/>
                <a:cs typeface="Metropolis"/>
              </a:rPr>
              <a:t>code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entered</a:t>
            </a:r>
            <a:r>
              <a:rPr kumimoji="0" sz="1000" b="0" i="0" u="none" strike="noStrike" kern="1200" cap="none" spc="-34"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with</a:t>
            </a:r>
            <a:r>
              <a:rPr kumimoji="0" sz="1000" b="0" i="0" u="none" strike="noStrike" kern="1200" cap="none" spc="-34"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the</a:t>
            </a:r>
            <a:r>
              <a:rPr kumimoji="0" sz="1000" b="0" i="0" u="none" strike="noStrike" kern="1200" cap="none" spc="-30"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keyboard</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sp>
        <p:nvSpPr>
          <p:cNvPr id="19" name="object 19"/>
          <p:cNvSpPr txBox="1"/>
          <p:nvPr/>
        </p:nvSpPr>
        <p:spPr>
          <a:xfrm>
            <a:off x="4983760" y="1475509"/>
            <a:ext cx="1393984" cy="628826"/>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sz="1000" b="0" i="0" u="none" strike="noStrike" kern="1200" cap="none" spc="-15" normalizeH="0" baseline="0%" noProof="0" dirty="0">
                <a:ln>
                  <a:noFill/>
                </a:ln>
                <a:solidFill>
                  <a:srgbClr val="EF5336"/>
                </a:solidFill>
                <a:effectLst/>
                <a:uLnTx/>
                <a:uFillTx/>
                <a:latin typeface="Metropolis Medium" panose="00000600000000000000" pitchFamily="2" charset="0"/>
                <a:ea typeface="+mn-ea"/>
                <a:cs typeface="Metropolis Medium"/>
              </a:rPr>
              <a:t>Ploutus-I </a:t>
            </a: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is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installed </a:t>
            </a: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 in</a:t>
            </a:r>
            <a:r>
              <a:rPr kumimoji="0" sz="1000" b="0" i="0" u="none" strike="noStrike" kern="1200" cap="none" spc="-45"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8" normalizeH="0" baseline="0%" noProof="0" dirty="0">
                <a:ln>
                  <a:noFill/>
                </a:ln>
                <a:solidFill>
                  <a:srgbClr val="09226C"/>
                </a:solidFill>
                <a:effectLst/>
                <a:uLnTx/>
                <a:uFillTx/>
                <a:latin typeface="Metropolis Medium" panose="00000600000000000000" pitchFamily="2" charset="0"/>
                <a:ea typeface="+mn-ea"/>
                <a:cs typeface="Metropolis"/>
              </a:rPr>
              <a:t>a</a:t>
            </a:r>
            <a:r>
              <a:rPr kumimoji="0" sz="1000" b="0" i="0" u="none" strike="noStrike" kern="1200" cap="none" spc="-41"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whitelisted</a:t>
            </a:r>
            <a:r>
              <a:rPr kumimoji="0" sz="1000" b="0" i="0" u="none" strike="noStrike" kern="1200" cap="none" spc="-45"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folder </a:t>
            </a:r>
            <a:r>
              <a:rPr kumimoji="0" sz="1000" b="0" i="0" u="none" strike="noStrike" kern="1200" cap="none" spc="-304"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And added </a:t>
            </a: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to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the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 registry</a:t>
            </a:r>
            <a:r>
              <a:rPr kumimoji="0" sz="1000" b="0" i="0" u="none" strike="noStrike" kern="1200" cap="none" spc="-30"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run</a:t>
            </a:r>
            <a:r>
              <a:rPr kumimoji="0" sz="1000" b="0" i="0" u="none" strike="noStrike" kern="1200" cap="none" spc="-30"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key</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sp>
        <p:nvSpPr>
          <p:cNvPr id="20" name="object 20"/>
          <p:cNvSpPr txBox="1"/>
          <p:nvPr/>
        </p:nvSpPr>
        <p:spPr>
          <a:xfrm>
            <a:off x="5218441" y="3090980"/>
            <a:ext cx="1205865" cy="162545"/>
          </a:xfrm>
          <a:prstGeom prst="rect">
            <a:avLst/>
          </a:prstGeom>
        </p:spPr>
        <p:txBody>
          <a:bodyPr vert="horz" wrap="square" lIns="0" tIns="8573" rIns="0" bIns="0" rtlCol="0">
            <a:spAutoFit/>
          </a:bodyPr>
          <a:lstStyle/>
          <a:p>
            <a:pPr marL="9525" marR="0" lvl="0" indent="0" algn="l" defTabSz="914400" rtl="0" eaLnBrk="1" fontAlgn="auto" latinLnBrk="0" hangingPunct="1">
              <a:lnSpc>
                <a:spcPct val="100%"/>
              </a:lnSpc>
              <a:spcBef>
                <a:spcPts val="68"/>
              </a:spcBef>
              <a:spcAft>
                <a:spcPts val="0"/>
              </a:spcAft>
              <a:buClrTx/>
              <a:buSzTx/>
              <a:buFontTx/>
              <a:buNone/>
              <a:tabLst/>
              <a:defRPr/>
            </a:pP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Hard</a:t>
            </a:r>
            <a:r>
              <a:rPr kumimoji="0" sz="1000" b="0" i="0" u="none" strike="noStrike" kern="1200" cap="none" spc="-53"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Disk</a:t>
            </a:r>
            <a:r>
              <a:rPr kumimoji="0" sz="1000" b="0" i="0" u="none" strike="noStrike" kern="1200" cap="none" spc="-49"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infected</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sp>
        <p:nvSpPr>
          <p:cNvPr id="21" name="object 21"/>
          <p:cNvSpPr txBox="1"/>
          <p:nvPr/>
        </p:nvSpPr>
        <p:spPr>
          <a:xfrm>
            <a:off x="5026417" y="3262430"/>
            <a:ext cx="1186815" cy="162545"/>
          </a:xfrm>
          <a:prstGeom prst="rect">
            <a:avLst/>
          </a:prstGeom>
        </p:spPr>
        <p:txBody>
          <a:bodyPr vert="horz" wrap="square" lIns="0" tIns="8573" rIns="0" bIns="0" rtlCol="0">
            <a:spAutoFit/>
          </a:bodyPr>
          <a:lstStyle/>
          <a:p>
            <a:pPr marL="9525" marR="0" lvl="0" indent="0" algn="l" defTabSz="914400" rtl="0" eaLnBrk="1" fontAlgn="auto" latinLnBrk="0" hangingPunct="1">
              <a:lnSpc>
                <a:spcPct val="100%"/>
              </a:lnSpc>
              <a:spcBef>
                <a:spcPts val="68"/>
              </a:spcBef>
              <a:spcAft>
                <a:spcPts val="0"/>
              </a:spcAft>
              <a:buClrTx/>
              <a:buSzTx/>
              <a:buFontTx/>
              <a:buNone/>
              <a:tabLst/>
              <a:defRPr/>
            </a:pP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is</a:t>
            </a:r>
            <a:r>
              <a:rPr kumimoji="0" sz="1000" b="0" i="0" u="none" strike="noStrike" kern="1200" cap="none" spc="-41"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connected</a:t>
            </a:r>
            <a:r>
              <a:rPr kumimoji="0" sz="1000" b="0" i="0" u="none" strike="noStrike" kern="1200" cap="none" spc="-41"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back</a:t>
            </a:r>
            <a:endParaRPr kumimoji="0" sz="1000" b="0" i="0" u="none" strike="noStrike" kern="1200" cap="none" spc="0" normalizeH="0" baseline="0%" noProof="0">
              <a:ln>
                <a:noFill/>
              </a:ln>
              <a:solidFill>
                <a:prstClr val="black"/>
              </a:solidFill>
              <a:effectLst/>
              <a:uLnTx/>
              <a:uFillTx/>
              <a:latin typeface="Metropolis Medium" panose="00000600000000000000" pitchFamily="2" charset="0"/>
              <a:ea typeface="+mn-ea"/>
              <a:cs typeface="Metropolis"/>
            </a:endParaRPr>
          </a:p>
        </p:txBody>
      </p:sp>
      <p:sp>
        <p:nvSpPr>
          <p:cNvPr id="22" name="object 22"/>
          <p:cNvSpPr txBox="1"/>
          <p:nvPr/>
        </p:nvSpPr>
        <p:spPr>
          <a:xfrm>
            <a:off x="5706181" y="3950012"/>
            <a:ext cx="1509713" cy="470322"/>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Mule</a:t>
            </a:r>
            <a:r>
              <a:rPr kumimoji="0" lang="en-US" sz="1000" b="0" i="0" u="none" strike="noStrike" kern="1200" cap="none" spc="-49"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connects</a:t>
            </a:r>
            <a:r>
              <a:rPr kumimoji="0" sz="1000" b="0" i="0" u="none" strike="noStrike" kern="1200" cap="none" spc="-45"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external </a:t>
            </a:r>
            <a:r>
              <a:rPr kumimoji="0" sz="1000" b="0" i="0" u="none" strike="noStrike" kern="1200" cap="none" spc="-307"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keyboard disguised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as </a:t>
            </a:r>
            <a:r>
              <a:rPr kumimoji="0" sz="1000" b="0" i="0" u="none" strike="noStrike" kern="1200" cap="none" spc="-307"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8" normalizeH="0" baseline="0%" noProof="0" dirty="0">
                <a:ln>
                  <a:noFill/>
                </a:ln>
                <a:solidFill>
                  <a:srgbClr val="09226C"/>
                </a:solidFill>
                <a:effectLst/>
                <a:uLnTx/>
                <a:uFillTx/>
                <a:latin typeface="Metropolis Medium" panose="00000600000000000000" pitchFamily="2" charset="0"/>
                <a:ea typeface="+mn-ea"/>
                <a:cs typeface="Metropolis"/>
              </a:rPr>
              <a:t>a</a:t>
            </a:r>
            <a:r>
              <a:rPr kumimoji="0" sz="1000" b="0" i="0" u="none" strike="noStrike" kern="1200" cap="none" spc="-30"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23" normalizeH="0" baseline="0%" noProof="0" dirty="0">
                <a:ln>
                  <a:noFill/>
                </a:ln>
                <a:solidFill>
                  <a:srgbClr val="09226C"/>
                </a:solidFill>
                <a:effectLst/>
                <a:uLnTx/>
                <a:uFillTx/>
                <a:latin typeface="Metropolis Medium" panose="00000600000000000000" pitchFamily="2" charset="0"/>
                <a:ea typeface="+mn-ea"/>
                <a:cs typeface="Metropolis"/>
              </a:rPr>
              <a:t>webcam</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sp>
        <p:nvSpPr>
          <p:cNvPr id="23" name="object 23"/>
          <p:cNvSpPr txBox="1"/>
          <p:nvPr/>
        </p:nvSpPr>
        <p:spPr>
          <a:xfrm>
            <a:off x="5934553" y="5616781"/>
            <a:ext cx="585788" cy="162545"/>
          </a:xfrm>
          <a:prstGeom prst="rect">
            <a:avLst/>
          </a:prstGeom>
        </p:spPr>
        <p:txBody>
          <a:bodyPr vert="horz" wrap="square" lIns="0" tIns="8573" rIns="0" bIns="0" rtlCol="0">
            <a:spAutoFit/>
          </a:bodyPr>
          <a:lstStyle/>
          <a:p>
            <a:pPr marL="9525" marR="0" lvl="0" indent="0" algn="l" defTabSz="914400" rtl="0" eaLnBrk="1" fontAlgn="auto" latinLnBrk="0" hangingPunct="1">
              <a:lnSpc>
                <a:spcPct val="100%"/>
              </a:lnSpc>
              <a:spcBef>
                <a:spcPts val="68"/>
              </a:spcBef>
              <a:spcAft>
                <a:spcPts val="0"/>
              </a:spcAft>
              <a:buClrTx/>
              <a:buSzTx/>
              <a:buFontTx/>
              <a:buNone/>
              <a:tabLst/>
              <a:defRPr/>
            </a:pPr>
            <a:r>
              <a:rPr kumimoji="0" sz="1000" b="0" i="0" u="none" strike="noStrike" kern="1200" cap="none" spc="-15" normalizeH="0" baseline="0%" noProof="0" dirty="0">
                <a:ln>
                  <a:noFill/>
                </a:ln>
                <a:solidFill>
                  <a:srgbClr val="EF5336"/>
                </a:solidFill>
                <a:effectLst/>
                <a:uLnTx/>
                <a:uFillTx/>
                <a:latin typeface="Metropolis Medium" panose="00000600000000000000" pitchFamily="2" charset="0"/>
                <a:ea typeface="+mn-ea"/>
                <a:cs typeface="Metropolis Medium"/>
              </a:rPr>
              <a:t>Ploutus-I</a:t>
            </a:r>
            <a:endParaRPr kumimoji="0" sz="1000" b="0" i="0" u="none" strike="noStrike" kern="1200" cap="none" spc="0" normalizeH="0" baseline="0%" noProof="0">
              <a:ln>
                <a:noFill/>
              </a:ln>
              <a:solidFill>
                <a:prstClr val="black"/>
              </a:solidFill>
              <a:effectLst/>
              <a:uLnTx/>
              <a:uFillTx/>
              <a:latin typeface="Metropolis Medium" panose="00000600000000000000" pitchFamily="2" charset="0"/>
              <a:ea typeface="+mn-ea"/>
              <a:cs typeface="Metropolis Medium"/>
            </a:endParaRPr>
          </a:p>
        </p:txBody>
      </p:sp>
      <p:sp>
        <p:nvSpPr>
          <p:cNvPr id="24" name="object 24"/>
          <p:cNvSpPr txBox="1"/>
          <p:nvPr/>
        </p:nvSpPr>
        <p:spPr>
          <a:xfrm>
            <a:off x="5745958" y="5788231"/>
            <a:ext cx="1617821" cy="311817"/>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spawn GG.exe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which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controls</a:t>
            </a:r>
            <a:r>
              <a:rPr kumimoji="0" sz="1000" b="0" i="0" u="none" strike="noStrike" kern="1200" cap="none" spc="-56"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XFS</a:t>
            </a:r>
            <a:r>
              <a:rPr kumimoji="0" sz="1000" b="0" i="0" u="none" strike="noStrike" kern="1200" cap="none" spc="-53"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Middleware</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grpSp>
        <p:nvGrpSpPr>
          <p:cNvPr id="25" name="object 25"/>
          <p:cNvGrpSpPr/>
          <p:nvPr/>
        </p:nvGrpSpPr>
        <p:grpSpPr>
          <a:xfrm>
            <a:off x="564732" y="2981409"/>
            <a:ext cx="6934200" cy="3295174"/>
            <a:chOff x="752976" y="3975211"/>
            <a:chExt cx="9245600" cy="4393565"/>
          </a:xfrm>
        </p:grpSpPr>
        <p:sp>
          <p:nvSpPr>
            <p:cNvPr id="26" name="object 26"/>
            <p:cNvSpPr/>
            <p:nvPr/>
          </p:nvSpPr>
          <p:spPr>
            <a:xfrm>
              <a:off x="764406" y="3986641"/>
              <a:ext cx="1691639" cy="942340"/>
            </a:xfrm>
            <a:custGeom>
              <a:avLst/>
              <a:gdLst/>
              <a:ahLst/>
              <a:cxnLst/>
              <a:rect l="l" t="t" r="r" b="b"/>
              <a:pathLst>
                <a:path w="1691639" h="942339">
                  <a:moveTo>
                    <a:pt x="1691297" y="862266"/>
                  </a:moveTo>
                  <a:lnTo>
                    <a:pt x="1685010" y="893196"/>
                  </a:lnTo>
                  <a:lnTo>
                    <a:pt x="1667895" y="918524"/>
                  </a:lnTo>
                  <a:lnTo>
                    <a:pt x="1642567" y="935636"/>
                  </a:lnTo>
                  <a:lnTo>
                    <a:pt x="1611642" y="941920"/>
                  </a:lnTo>
                  <a:lnTo>
                    <a:pt x="79654" y="941920"/>
                  </a:lnTo>
                  <a:lnTo>
                    <a:pt x="48723" y="935636"/>
                  </a:lnTo>
                  <a:lnTo>
                    <a:pt x="23396" y="918524"/>
                  </a:lnTo>
                  <a:lnTo>
                    <a:pt x="6284" y="893196"/>
                  </a:lnTo>
                  <a:lnTo>
                    <a:pt x="0" y="862266"/>
                  </a:lnTo>
                  <a:lnTo>
                    <a:pt x="0" y="79654"/>
                  </a:lnTo>
                  <a:lnTo>
                    <a:pt x="6284" y="48729"/>
                  </a:lnTo>
                  <a:lnTo>
                    <a:pt x="23396" y="23401"/>
                  </a:lnTo>
                  <a:lnTo>
                    <a:pt x="48723" y="6286"/>
                  </a:lnTo>
                  <a:lnTo>
                    <a:pt x="79654" y="0"/>
                  </a:lnTo>
                  <a:lnTo>
                    <a:pt x="1611642" y="0"/>
                  </a:lnTo>
                  <a:lnTo>
                    <a:pt x="1642567" y="6286"/>
                  </a:lnTo>
                  <a:lnTo>
                    <a:pt x="1667895" y="23401"/>
                  </a:lnTo>
                  <a:lnTo>
                    <a:pt x="1685010" y="48729"/>
                  </a:lnTo>
                  <a:lnTo>
                    <a:pt x="1691297" y="79654"/>
                  </a:lnTo>
                  <a:lnTo>
                    <a:pt x="1691297" y="862266"/>
                  </a:lnTo>
                  <a:close/>
                </a:path>
              </a:pathLst>
            </a:custGeom>
            <a:ln w="22758">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3313379" y="7385977"/>
              <a:ext cx="2563495" cy="971550"/>
            </a:xfrm>
            <a:custGeom>
              <a:avLst/>
              <a:gdLst/>
              <a:ahLst/>
              <a:cxnLst/>
              <a:rect l="l" t="t" r="r" b="b"/>
              <a:pathLst>
                <a:path w="2563495" h="971550">
                  <a:moveTo>
                    <a:pt x="2563101" y="871474"/>
                  </a:moveTo>
                  <a:lnTo>
                    <a:pt x="2555244" y="910134"/>
                  </a:lnTo>
                  <a:lnTo>
                    <a:pt x="2533853" y="941793"/>
                  </a:lnTo>
                  <a:lnTo>
                    <a:pt x="2502193" y="963185"/>
                  </a:lnTo>
                  <a:lnTo>
                    <a:pt x="2463533" y="971042"/>
                  </a:lnTo>
                  <a:lnTo>
                    <a:pt x="99568" y="971042"/>
                  </a:lnTo>
                  <a:lnTo>
                    <a:pt x="60907" y="963185"/>
                  </a:lnTo>
                  <a:lnTo>
                    <a:pt x="29248" y="941793"/>
                  </a:lnTo>
                  <a:lnTo>
                    <a:pt x="7856" y="910134"/>
                  </a:lnTo>
                  <a:lnTo>
                    <a:pt x="0" y="871474"/>
                  </a:lnTo>
                  <a:lnTo>
                    <a:pt x="0" y="99568"/>
                  </a:lnTo>
                  <a:lnTo>
                    <a:pt x="7856" y="60907"/>
                  </a:lnTo>
                  <a:lnTo>
                    <a:pt x="29248" y="29248"/>
                  </a:lnTo>
                  <a:lnTo>
                    <a:pt x="60907" y="7856"/>
                  </a:lnTo>
                  <a:lnTo>
                    <a:pt x="99568" y="0"/>
                  </a:lnTo>
                  <a:lnTo>
                    <a:pt x="2463533" y="0"/>
                  </a:lnTo>
                  <a:lnTo>
                    <a:pt x="2502193" y="7856"/>
                  </a:lnTo>
                  <a:lnTo>
                    <a:pt x="2533853" y="29248"/>
                  </a:lnTo>
                  <a:lnTo>
                    <a:pt x="2555244" y="60907"/>
                  </a:lnTo>
                  <a:lnTo>
                    <a:pt x="2563101" y="99568"/>
                  </a:lnTo>
                  <a:lnTo>
                    <a:pt x="2563101" y="871474"/>
                  </a:lnTo>
                  <a:close/>
                </a:path>
              </a:pathLst>
            </a:custGeom>
            <a:ln w="2286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p:nvPr/>
          </p:nvSpPr>
          <p:spPr>
            <a:xfrm>
              <a:off x="7507814" y="7385977"/>
              <a:ext cx="2479040" cy="971550"/>
            </a:xfrm>
            <a:custGeom>
              <a:avLst/>
              <a:gdLst/>
              <a:ahLst/>
              <a:cxnLst/>
              <a:rect l="l" t="t" r="r" b="b"/>
              <a:pathLst>
                <a:path w="2479040" h="971550">
                  <a:moveTo>
                    <a:pt x="2478824" y="873125"/>
                  </a:moveTo>
                  <a:lnTo>
                    <a:pt x="2471098" y="911141"/>
                  </a:lnTo>
                  <a:lnTo>
                    <a:pt x="2450063" y="942276"/>
                  </a:lnTo>
                  <a:lnTo>
                    <a:pt x="2418929" y="963314"/>
                  </a:lnTo>
                  <a:lnTo>
                    <a:pt x="2380907" y="971042"/>
                  </a:lnTo>
                  <a:lnTo>
                    <a:pt x="97904" y="971042"/>
                  </a:lnTo>
                  <a:lnTo>
                    <a:pt x="59889" y="963314"/>
                  </a:lnTo>
                  <a:lnTo>
                    <a:pt x="28759" y="942276"/>
                  </a:lnTo>
                  <a:lnTo>
                    <a:pt x="7725" y="911141"/>
                  </a:lnTo>
                  <a:lnTo>
                    <a:pt x="0" y="873125"/>
                  </a:lnTo>
                  <a:lnTo>
                    <a:pt x="0" y="97917"/>
                  </a:lnTo>
                  <a:lnTo>
                    <a:pt x="7725" y="59900"/>
                  </a:lnTo>
                  <a:lnTo>
                    <a:pt x="28759" y="28765"/>
                  </a:lnTo>
                  <a:lnTo>
                    <a:pt x="59889" y="7727"/>
                  </a:lnTo>
                  <a:lnTo>
                    <a:pt x="97904" y="0"/>
                  </a:lnTo>
                  <a:lnTo>
                    <a:pt x="2380907" y="0"/>
                  </a:lnTo>
                  <a:lnTo>
                    <a:pt x="2418929" y="7727"/>
                  </a:lnTo>
                  <a:lnTo>
                    <a:pt x="2450063" y="28765"/>
                  </a:lnTo>
                  <a:lnTo>
                    <a:pt x="2471098" y="59900"/>
                  </a:lnTo>
                  <a:lnTo>
                    <a:pt x="2478824" y="97917"/>
                  </a:lnTo>
                  <a:lnTo>
                    <a:pt x="2478824" y="873125"/>
                  </a:lnTo>
                  <a:close/>
                </a:path>
              </a:pathLst>
            </a:custGeom>
            <a:ln w="2286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object 29"/>
            <p:cNvPicPr/>
            <p:nvPr/>
          </p:nvPicPr>
          <p:blipFill>
            <a:blip r:embed="rId8" cstate="print"/>
            <a:stretch>
              <a:fillRect/>
            </a:stretch>
          </p:blipFill>
          <p:spPr>
            <a:xfrm>
              <a:off x="4759896" y="4609909"/>
              <a:ext cx="183857" cy="183857"/>
            </a:xfrm>
            <a:prstGeom prst="rect">
              <a:avLst/>
            </a:prstGeom>
          </p:spPr>
        </p:pic>
      </p:grpSp>
      <p:sp>
        <p:nvSpPr>
          <p:cNvPr id="30" name="object 30"/>
          <p:cNvSpPr txBox="1"/>
          <p:nvPr/>
        </p:nvSpPr>
        <p:spPr>
          <a:xfrm>
            <a:off x="3297377" y="3416185"/>
            <a:ext cx="668655" cy="544412"/>
          </a:xfrm>
          <a:prstGeom prst="rect">
            <a:avLst/>
          </a:prstGeom>
        </p:spPr>
        <p:txBody>
          <a:bodyPr vert="horz" wrap="square" lIns="0" tIns="48101" rIns="0" bIns="0" rtlCol="0">
            <a:spAutoFit/>
          </a:bodyPr>
          <a:lstStyle/>
          <a:p>
            <a:pPr marL="18574" marR="0" lvl="0" indent="0" algn="ctr" defTabSz="914400" rtl="0" eaLnBrk="1" fontAlgn="auto" latinLnBrk="0" hangingPunct="1">
              <a:lnSpc>
                <a:spcPct val="100%"/>
              </a:lnSpc>
              <a:spcBef>
                <a:spcPts val="379"/>
              </a:spcBef>
              <a:spcAft>
                <a:spcPts val="0"/>
              </a:spcAft>
              <a:buClrTx/>
              <a:buSzTx/>
              <a:buFontTx/>
              <a:buNone/>
              <a:tabLst/>
              <a:defRPr/>
            </a:pPr>
            <a:r>
              <a:rPr kumimoji="0" sz="700" b="0" i="0" u="none" strike="noStrike" kern="1200" cap="none" spc="0" normalizeH="0" baseline="0%" noProof="0" dirty="0">
                <a:ln>
                  <a:noFill/>
                </a:ln>
                <a:solidFill>
                  <a:srgbClr val="FFFFFF"/>
                </a:solidFill>
                <a:effectLst/>
                <a:uLnTx/>
                <a:uFillTx/>
                <a:latin typeface="Metropolis Medium"/>
                <a:ea typeface="+mn-ea"/>
                <a:cs typeface="Metropolis Medium"/>
              </a:rPr>
              <a:t>1</a:t>
            </a:r>
            <a:endParaRPr kumimoji="0" sz="700" b="0" i="0" u="none" strike="noStrike" kern="1200" cap="none" spc="0" normalizeH="0" baseline="0%" noProof="0" dirty="0">
              <a:ln>
                <a:noFill/>
              </a:ln>
              <a:solidFill>
                <a:prstClr val="black"/>
              </a:solidFill>
              <a:effectLst/>
              <a:uLnTx/>
              <a:uFillTx/>
              <a:latin typeface="Metropolis Medium"/>
              <a:ea typeface="+mn-ea"/>
              <a:cs typeface="Metropolis Medium"/>
            </a:endParaRPr>
          </a:p>
          <a:p>
            <a:pPr marL="0" marR="0" lvl="0" indent="0" algn="ctr" defTabSz="914400" rtl="0" eaLnBrk="1" fontAlgn="auto" latinLnBrk="0" hangingPunct="1">
              <a:lnSpc>
                <a:spcPct val="100%"/>
              </a:lnSpc>
              <a:spcBef>
                <a:spcPts val="439"/>
              </a:spcBef>
              <a:spcAft>
                <a:spcPts val="0"/>
              </a:spcAft>
              <a:buClrTx/>
              <a:buSzTx/>
              <a:buFontTx/>
              <a:buNone/>
              <a:tabLst/>
              <a:defRPr/>
            </a:pPr>
            <a:r>
              <a:rPr kumimoji="0" sz="1088" b="0" i="0" u="none" strike="noStrike" kern="1200" cap="none" spc="-19" normalizeH="0" baseline="0%" noProof="0" dirty="0">
                <a:ln>
                  <a:noFill/>
                </a:ln>
                <a:solidFill>
                  <a:srgbClr val="EF5336"/>
                </a:solidFill>
                <a:effectLst/>
                <a:uLnTx/>
                <a:uFillTx/>
                <a:latin typeface="Metropolis Medium"/>
                <a:ea typeface="+mn-ea"/>
                <a:cs typeface="Metropolis Medium"/>
              </a:rPr>
              <a:t>Dispenser</a:t>
            </a:r>
            <a:endParaRPr kumimoji="0" sz="1088" b="0" i="0" u="none" strike="noStrike" kern="1200" cap="none" spc="0" normalizeH="0" baseline="0%" noProof="0" dirty="0">
              <a:ln>
                <a:noFill/>
              </a:ln>
              <a:solidFill>
                <a:prstClr val="black"/>
              </a:solidFill>
              <a:effectLst/>
              <a:uLnTx/>
              <a:uFillTx/>
              <a:latin typeface="Metropolis Medium"/>
              <a:ea typeface="+mn-ea"/>
              <a:cs typeface="Metropolis Medium"/>
            </a:endParaRPr>
          </a:p>
          <a:p>
            <a:pPr marL="0" marR="0" lvl="0" indent="0" algn="ctr" defTabSz="914400" rtl="0" eaLnBrk="1" fontAlgn="auto" latinLnBrk="0" hangingPunct="1">
              <a:lnSpc>
                <a:spcPct val="100%"/>
              </a:lnSpc>
              <a:spcBef>
                <a:spcPts val="45"/>
              </a:spcBef>
              <a:spcAft>
                <a:spcPts val="0"/>
              </a:spcAft>
              <a:buClrTx/>
              <a:buSzTx/>
              <a:buFontTx/>
              <a:buNone/>
              <a:tabLst/>
              <a:defRPr/>
            </a:pPr>
            <a:r>
              <a:rPr kumimoji="0" sz="1088" b="0" i="0" u="none" strike="noStrike" kern="1200" cap="none" spc="-19" normalizeH="0" baseline="0%" noProof="0" dirty="0">
                <a:ln>
                  <a:noFill/>
                </a:ln>
                <a:solidFill>
                  <a:srgbClr val="EF5336"/>
                </a:solidFill>
                <a:effectLst/>
                <a:uLnTx/>
                <a:uFillTx/>
                <a:latin typeface="Metropolis Medium"/>
                <a:ea typeface="+mn-ea"/>
                <a:cs typeface="Metropolis Medium"/>
              </a:rPr>
              <a:t>/Recycler</a:t>
            </a:r>
            <a:endParaRPr kumimoji="0" sz="1088" b="0" i="0" u="none" strike="noStrike" kern="1200" cap="none" spc="0" normalizeH="0" baseline="0%" noProof="0" dirty="0">
              <a:ln>
                <a:noFill/>
              </a:ln>
              <a:solidFill>
                <a:prstClr val="black"/>
              </a:solidFill>
              <a:effectLst/>
              <a:uLnTx/>
              <a:uFillTx/>
              <a:latin typeface="Metropolis Medium"/>
              <a:ea typeface="+mn-ea"/>
              <a:cs typeface="Metropolis Medium"/>
            </a:endParaRPr>
          </a:p>
        </p:txBody>
      </p:sp>
      <p:grpSp>
        <p:nvGrpSpPr>
          <p:cNvPr id="31" name="object 31"/>
          <p:cNvGrpSpPr/>
          <p:nvPr/>
        </p:nvGrpSpPr>
        <p:grpSpPr>
          <a:xfrm>
            <a:off x="4448394" y="2085793"/>
            <a:ext cx="727710" cy="1176338"/>
            <a:chOff x="5931192" y="2781058"/>
            <a:chExt cx="970280" cy="1568450"/>
          </a:xfrm>
        </p:grpSpPr>
        <p:pic>
          <p:nvPicPr>
            <p:cNvPr id="32" name="object 32"/>
            <p:cNvPicPr/>
            <p:nvPr/>
          </p:nvPicPr>
          <p:blipFill>
            <a:blip r:embed="rId8" cstate="print"/>
            <a:stretch>
              <a:fillRect/>
            </a:stretch>
          </p:blipFill>
          <p:spPr>
            <a:xfrm>
              <a:off x="5931192" y="2781058"/>
              <a:ext cx="183857" cy="183845"/>
            </a:xfrm>
            <a:prstGeom prst="rect">
              <a:avLst/>
            </a:prstGeom>
          </p:spPr>
        </p:pic>
        <p:pic>
          <p:nvPicPr>
            <p:cNvPr id="33" name="object 33"/>
            <p:cNvPicPr/>
            <p:nvPr/>
          </p:nvPicPr>
          <p:blipFill>
            <a:blip r:embed="rId9" cstate="print"/>
            <a:stretch>
              <a:fillRect/>
            </a:stretch>
          </p:blipFill>
          <p:spPr>
            <a:xfrm>
              <a:off x="6717487" y="4165295"/>
              <a:ext cx="183857" cy="183857"/>
            </a:xfrm>
            <a:prstGeom prst="rect">
              <a:avLst/>
            </a:prstGeom>
          </p:spPr>
        </p:pic>
      </p:grpSp>
      <p:sp>
        <p:nvSpPr>
          <p:cNvPr id="34" name="object 34"/>
          <p:cNvSpPr txBox="1"/>
          <p:nvPr/>
        </p:nvSpPr>
        <p:spPr>
          <a:xfrm>
            <a:off x="4348573" y="2028839"/>
            <a:ext cx="330041" cy="585931"/>
          </a:xfrm>
          <a:prstGeom prst="rect">
            <a:avLst/>
          </a:prstGeom>
        </p:spPr>
        <p:txBody>
          <a:bodyPr vert="horz" wrap="square" lIns="0" tIns="63818" rIns="0" bIns="0" rtlCol="0">
            <a:spAutoFit/>
          </a:bodyPr>
          <a:lstStyle/>
          <a:p>
            <a:pPr marL="11906" marR="0" lvl="0" indent="0" algn="ctr" defTabSz="914400" rtl="0" eaLnBrk="1" fontAlgn="auto" latinLnBrk="0" hangingPunct="1">
              <a:lnSpc>
                <a:spcPct val="100%"/>
              </a:lnSpc>
              <a:spcBef>
                <a:spcPts val="503"/>
              </a:spcBef>
              <a:spcAft>
                <a:spcPts val="0"/>
              </a:spcAft>
              <a:buClrTx/>
              <a:buSzTx/>
              <a:buFontTx/>
              <a:buNone/>
              <a:tabLst/>
              <a:defRPr/>
            </a:pPr>
            <a:r>
              <a:rPr kumimoji="0" sz="700" b="0" i="0" u="none" strike="noStrike" kern="1200" cap="none" spc="4" normalizeH="0" baseline="0%" noProof="0" dirty="0">
                <a:ln>
                  <a:noFill/>
                </a:ln>
                <a:solidFill>
                  <a:srgbClr val="FFFFFF"/>
                </a:solidFill>
                <a:effectLst/>
                <a:uLnTx/>
                <a:uFillTx/>
                <a:latin typeface="Metropolis Medium"/>
                <a:ea typeface="+mn-ea"/>
                <a:cs typeface="Metropolis Medium"/>
              </a:rPr>
              <a:t>2</a:t>
            </a:r>
            <a:endParaRPr kumimoji="0" sz="700" b="0" i="0" u="none" strike="noStrike" kern="1200" cap="none" spc="0" normalizeH="0" baseline="0%" noProof="0" dirty="0">
              <a:ln>
                <a:noFill/>
              </a:ln>
              <a:solidFill>
                <a:prstClr val="black"/>
              </a:solidFill>
              <a:effectLst/>
              <a:uLnTx/>
              <a:uFillTx/>
              <a:latin typeface="Metropolis Medium"/>
              <a:ea typeface="+mn-ea"/>
              <a:cs typeface="Metropolis Medium"/>
            </a:endParaRPr>
          </a:p>
          <a:p>
            <a:pPr marL="0" marR="0" lvl="0" indent="0" algn="ctr" defTabSz="914400" rtl="0" eaLnBrk="1" fontAlgn="auto" latinLnBrk="0" hangingPunct="1">
              <a:lnSpc>
                <a:spcPct val="100%"/>
              </a:lnSpc>
              <a:spcBef>
                <a:spcPts val="623"/>
              </a:spcBef>
              <a:spcAft>
                <a:spcPts val="0"/>
              </a:spcAft>
              <a:buClrTx/>
              <a:buSzTx/>
              <a:buFontTx/>
              <a:buNone/>
              <a:tabLst/>
              <a:defRPr/>
            </a:pPr>
            <a:r>
              <a:rPr kumimoji="0" sz="1088" b="0" i="0" u="none" strike="noStrike" kern="1200" cap="none" spc="-19" normalizeH="0" baseline="0%" noProof="0" dirty="0">
                <a:ln>
                  <a:noFill/>
                </a:ln>
                <a:solidFill>
                  <a:srgbClr val="EF5336"/>
                </a:solidFill>
                <a:effectLst/>
                <a:uLnTx/>
                <a:uFillTx/>
                <a:latin typeface="Metropolis Medium"/>
                <a:ea typeface="+mn-ea"/>
                <a:cs typeface="Metropolis Medium"/>
              </a:rPr>
              <a:t>CPU</a:t>
            </a:r>
            <a:endParaRPr kumimoji="0" sz="1088" b="0" i="0" u="none" strike="noStrike" kern="1200" cap="none" spc="0" normalizeH="0" baseline="0%" noProof="0" dirty="0">
              <a:ln>
                <a:noFill/>
              </a:ln>
              <a:solidFill>
                <a:prstClr val="black"/>
              </a:solidFill>
              <a:effectLst/>
              <a:uLnTx/>
              <a:uFillTx/>
              <a:latin typeface="Metropolis Medium"/>
              <a:ea typeface="+mn-ea"/>
              <a:cs typeface="Metropolis Medium"/>
            </a:endParaRPr>
          </a:p>
          <a:p>
            <a:pPr marL="0" marR="0" lvl="0" indent="0" algn="ctr" defTabSz="914400" rtl="0" eaLnBrk="1" fontAlgn="auto" latinLnBrk="0" hangingPunct="1">
              <a:lnSpc>
                <a:spcPct val="100%"/>
              </a:lnSpc>
              <a:spcBef>
                <a:spcPts val="45"/>
              </a:spcBef>
              <a:spcAft>
                <a:spcPts val="0"/>
              </a:spcAft>
              <a:buClrTx/>
              <a:buSzTx/>
              <a:buFontTx/>
              <a:buNone/>
              <a:tabLst/>
              <a:defRPr/>
            </a:pPr>
            <a:r>
              <a:rPr kumimoji="0" sz="1088" b="0" i="0" u="none" strike="noStrike" kern="1200" cap="none" spc="-19" normalizeH="0" baseline="0%" noProof="0" dirty="0">
                <a:ln>
                  <a:noFill/>
                </a:ln>
                <a:solidFill>
                  <a:srgbClr val="EF5336"/>
                </a:solidFill>
                <a:effectLst/>
                <a:uLnTx/>
                <a:uFillTx/>
                <a:latin typeface="Metropolis Medium"/>
                <a:ea typeface="+mn-ea"/>
                <a:cs typeface="Metropolis Medium"/>
              </a:rPr>
              <a:t>Core</a:t>
            </a:r>
            <a:endParaRPr kumimoji="0" sz="1088" b="0" i="0" u="none" strike="noStrike" kern="1200" cap="none" spc="0" normalizeH="0" baseline="0%" noProof="0" dirty="0">
              <a:ln>
                <a:noFill/>
              </a:ln>
              <a:solidFill>
                <a:prstClr val="black"/>
              </a:solidFill>
              <a:effectLst/>
              <a:uLnTx/>
              <a:uFillTx/>
              <a:latin typeface="Metropolis Medium"/>
              <a:ea typeface="+mn-ea"/>
              <a:cs typeface="Metropolis Medium"/>
            </a:endParaRPr>
          </a:p>
        </p:txBody>
      </p:sp>
      <p:sp>
        <p:nvSpPr>
          <p:cNvPr id="35" name="object 35"/>
          <p:cNvSpPr txBox="1"/>
          <p:nvPr/>
        </p:nvSpPr>
        <p:spPr>
          <a:xfrm>
            <a:off x="5072383" y="3120304"/>
            <a:ext cx="73819" cy="120290"/>
          </a:xfrm>
          <a:prstGeom prst="rect">
            <a:avLst/>
          </a:prstGeom>
        </p:spPr>
        <p:txBody>
          <a:bodyPr vert="horz" wrap="square" lIns="0" tIns="10478" rIns="0" bIns="0" rtlCol="0">
            <a:spAutoFit/>
          </a:bodyPr>
          <a:lstStyle/>
          <a:p>
            <a:pPr marL="9525" marR="0" lvl="0" indent="0" algn="l" defTabSz="914400" rtl="0" eaLnBrk="1" fontAlgn="auto" latinLnBrk="0" hangingPunct="1">
              <a:lnSpc>
                <a:spcPct val="100%"/>
              </a:lnSpc>
              <a:spcBef>
                <a:spcPts val="83"/>
              </a:spcBef>
              <a:spcAft>
                <a:spcPts val="0"/>
              </a:spcAft>
              <a:buClrTx/>
              <a:buSzTx/>
              <a:buFontTx/>
              <a:buNone/>
              <a:tabLst/>
              <a:defRPr/>
            </a:pPr>
            <a:r>
              <a:rPr kumimoji="0" sz="713" b="0" i="0" u="none" strike="noStrike" kern="1200" cap="none" spc="4" normalizeH="0" baseline="0%" noProof="0" dirty="0">
                <a:ln>
                  <a:noFill/>
                </a:ln>
                <a:solidFill>
                  <a:srgbClr val="FFFFFF"/>
                </a:solidFill>
                <a:effectLst/>
                <a:uLnTx/>
                <a:uFillTx/>
                <a:latin typeface="Metropolis Medium"/>
                <a:ea typeface="+mn-ea"/>
                <a:cs typeface="Metropolis Medium"/>
              </a:rPr>
              <a:t>3</a:t>
            </a:r>
            <a:endParaRPr kumimoji="0" sz="713" b="0" i="0" u="none" strike="noStrike" kern="1200" cap="none" spc="0" normalizeH="0" baseline="0%" noProof="0" dirty="0">
              <a:ln>
                <a:noFill/>
              </a:ln>
              <a:solidFill>
                <a:prstClr val="black"/>
              </a:solidFill>
              <a:effectLst/>
              <a:uLnTx/>
              <a:uFillTx/>
              <a:latin typeface="Metropolis Medium"/>
              <a:ea typeface="+mn-ea"/>
              <a:cs typeface="Metropolis Medium"/>
            </a:endParaRPr>
          </a:p>
        </p:txBody>
      </p:sp>
      <p:pic>
        <p:nvPicPr>
          <p:cNvPr id="36" name="object 36"/>
          <p:cNvPicPr/>
          <p:nvPr/>
        </p:nvPicPr>
        <p:blipFill>
          <a:blip r:embed="rId10" cstate="print"/>
          <a:stretch>
            <a:fillRect/>
          </a:stretch>
        </p:blipFill>
        <p:spPr>
          <a:xfrm>
            <a:off x="2620442" y="5648792"/>
            <a:ext cx="137893" cy="137874"/>
          </a:xfrm>
          <a:prstGeom prst="rect">
            <a:avLst/>
          </a:prstGeom>
        </p:spPr>
      </p:pic>
      <p:sp>
        <p:nvSpPr>
          <p:cNvPr id="37" name="object 37"/>
          <p:cNvSpPr txBox="1"/>
          <p:nvPr/>
        </p:nvSpPr>
        <p:spPr>
          <a:xfrm>
            <a:off x="2652965" y="5645117"/>
            <a:ext cx="77153" cy="120290"/>
          </a:xfrm>
          <a:prstGeom prst="rect">
            <a:avLst/>
          </a:prstGeom>
        </p:spPr>
        <p:txBody>
          <a:bodyPr vert="horz" wrap="square" lIns="0" tIns="10478" rIns="0" bIns="0" rtlCol="0">
            <a:spAutoFit/>
          </a:bodyPr>
          <a:lstStyle/>
          <a:p>
            <a:pPr marL="9525" marR="0" lvl="0" indent="0" algn="l" defTabSz="914400" rtl="0" eaLnBrk="1" fontAlgn="auto" latinLnBrk="0" hangingPunct="1">
              <a:lnSpc>
                <a:spcPct val="100%"/>
              </a:lnSpc>
              <a:spcBef>
                <a:spcPts val="83"/>
              </a:spcBef>
              <a:spcAft>
                <a:spcPts val="0"/>
              </a:spcAft>
              <a:buClrTx/>
              <a:buSzTx/>
              <a:buFontTx/>
              <a:buNone/>
              <a:tabLst/>
              <a:defRPr/>
            </a:pPr>
            <a:r>
              <a:rPr kumimoji="0" sz="713" b="0" i="0" u="none" strike="noStrike" kern="1200" cap="none" spc="4" normalizeH="0" baseline="0%" noProof="0" dirty="0">
                <a:ln>
                  <a:noFill/>
                </a:ln>
                <a:solidFill>
                  <a:srgbClr val="FFFFFF"/>
                </a:solidFill>
                <a:effectLst/>
                <a:uLnTx/>
                <a:uFillTx/>
                <a:latin typeface="Metropolis Medium"/>
                <a:ea typeface="+mn-ea"/>
                <a:cs typeface="Metropolis Medium"/>
              </a:rPr>
              <a:t>4</a:t>
            </a:r>
            <a:endParaRPr kumimoji="0" sz="713" b="0" i="0" u="none" strike="noStrike" kern="1200" cap="none" spc="0" normalizeH="0" baseline="0%" noProof="0" dirty="0">
              <a:ln>
                <a:noFill/>
              </a:ln>
              <a:solidFill>
                <a:prstClr val="black"/>
              </a:solidFill>
              <a:effectLst/>
              <a:uLnTx/>
              <a:uFillTx/>
              <a:latin typeface="Metropolis Medium"/>
              <a:ea typeface="+mn-ea"/>
              <a:cs typeface="Metropolis Medium"/>
            </a:endParaRPr>
          </a:p>
        </p:txBody>
      </p:sp>
      <p:pic>
        <p:nvPicPr>
          <p:cNvPr id="38" name="object 38"/>
          <p:cNvPicPr/>
          <p:nvPr/>
        </p:nvPicPr>
        <p:blipFill>
          <a:blip r:embed="rId11" cstate="print"/>
          <a:stretch>
            <a:fillRect/>
          </a:stretch>
        </p:blipFill>
        <p:spPr>
          <a:xfrm>
            <a:off x="4951752" y="4882715"/>
            <a:ext cx="137884" cy="137893"/>
          </a:xfrm>
          <a:prstGeom prst="rect">
            <a:avLst/>
          </a:prstGeom>
        </p:spPr>
      </p:pic>
      <p:sp>
        <p:nvSpPr>
          <p:cNvPr id="39" name="object 39"/>
          <p:cNvSpPr txBox="1"/>
          <p:nvPr/>
        </p:nvSpPr>
        <p:spPr>
          <a:xfrm>
            <a:off x="4528115" y="4849845"/>
            <a:ext cx="984409" cy="832568"/>
          </a:xfrm>
          <a:prstGeom prst="rect">
            <a:avLst/>
          </a:prstGeom>
        </p:spPr>
        <p:txBody>
          <a:bodyPr vert="horz" wrap="square" lIns="0" tIns="47149" rIns="0" bIns="0" rtlCol="0">
            <a:spAutoFit/>
          </a:bodyPr>
          <a:lstStyle/>
          <a:p>
            <a:pPr marL="5239" marR="0" lvl="0" indent="0" algn="ctr" defTabSz="914400" rtl="0" eaLnBrk="1" fontAlgn="auto" latinLnBrk="0" hangingPunct="1">
              <a:lnSpc>
                <a:spcPct val="100%"/>
              </a:lnSpc>
              <a:spcBef>
                <a:spcPts val="371"/>
              </a:spcBef>
              <a:spcAft>
                <a:spcPts val="0"/>
              </a:spcAft>
              <a:buClrTx/>
              <a:buSzTx/>
              <a:buFontTx/>
              <a:buNone/>
              <a:tabLst/>
              <a:defRPr/>
            </a:pPr>
            <a:r>
              <a:rPr kumimoji="0" sz="700" b="0" i="0" u="none" strike="noStrike" kern="1200" cap="none" spc="4" normalizeH="0" baseline="0%" noProof="0" dirty="0">
                <a:ln>
                  <a:noFill/>
                </a:ln>
                <a:solidFill>
                  <a:srgbClr val="FFFFFF"/>
                </a:solidFill>
                <a:effectLst/>
                <a:uLnTx/>
                <a:uFillTx/>
                <a:latin typeface="Metropolis Medium" panose="00000600000000000000" pitchFamily="2" charset="0"/>
                <a:ea typeface="+mn-ea"/>
                <a:cs typeface="Metropolis Medium"/>
              </a:rPr>
              <a:t>5</a:t>
            </a:r>
            <a:endParaRPr kumimoji="0" sz="7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Medium"/>
            </a:endParaRPr>
          </a:p>
          <a:p>
            <a:pPr marL="9049" marR="3810" lvl="0" indent="-476" algn="ctr" defTabSz="914400" rtl="0" eaLnBrk="1" fontAlgn="auto" latinLnBrk="0" hangingPunct="1">
              <a:lnSpc>
                <a:spcPct val="103.4%"/>
              </a:lnSpc>
              <a:spcBef>
                <a:spcPts val="386"/>
              </a:spcBef>
              <a:spcAft>
                <a:spcPts val="0"/>
              </a:spcAft>
              <a:buClrTx/>
              <a:buSzTx/>
              <a:buFontTx/>
              <a:buNone/>
              <a:tabLst/>
              <a:defRPr/>
            </a:pP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Mule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enters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34" normalizeH="0" baseline="0%" noProof="0" dirty="0">
                <a:ln>
                  <a:noFill/>
                </a:ln>
                <a:solidFill>
                  <a:srgbClr val="09226C"/>
                </a:solidFill>
                <a:effectLst/>
                <a:uLnTx/>
                <a:uFillTx/>
                <a:latin typeface="Metropolis Medium" panose="00000600000000000000" pitchFamily="2" charset="0"/>
                <a:ea typeface="+mn-ea"/>
                <a:cs typeface="Metropolis"/>
              </a:rPr>
              <a:t>c</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ombinatio</a:t>
            </a:r>
            <a:r>
              <a:rPr kumimoji="0" sz="1000" b="0" i="0" u="none" strike="noStrike" kern="1200" cap="none" spc="-8" normalizeH="0" baseline="0%" noProof="0" dirty="0">
                <a:ln>
                  <a:noFill/>
                </a:ln>
                <a:solidFill>
                  <a:srgbClr val="09226C"/>
                </a:solidFill>
                <a:effectLst/>
                <a:uLnTx/>
                <a:uFillTx/>
                <a:latin typeface="Metropolis Medium" panose="00000600000000000000" pitchFamily="2" charset="0"/>
                <a:ea typeface="+mn-ea"/>
                <a:cs typeface="Metropolis"/>
              </a:rPr>
              <a:t>n</a:t>
            </a:r>
            <a:r>
              <a:rPr kumimoji="0" sz="1000" b="0" i="0" u="none" strike="noStrike" kern="1200" cap="none" spc="-26"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of  </a:t>
            </a:r>
            <a:r>
              <a:rPr kumimoji="0" sz="1000" b="0" i="0" u="none" strike="noStrike" kern="1200" cap="none" spc="-8" normalizeH="0" baseline="0%" noProof="0" dirty="0">
                <a:ln>
                  <a:noFill/>
                </a:ln>
                <a:solidFill>
                  <a:srgbClr val="09226C"/>
                </a:solidFill>
                <a:effectLst/>
                <a:uLnTx/>
                <a:uFillTx/>
                <a:latin typeface="Metropolis Medium" panose="00000600000000000000" pitchFamily="2" charset="0"/>
                <a:ea typeface="+mn-ea"/>
                <a:cs typeface="Metropolis"/>
              </a:rPr>
              <a:t>F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keys </a:t>
            </a:r>
            <a:r>
              <a:rPr kumimoji="0" sz="1000" b="0" i="0" u="none" strike="noStrike" kern="1200" cap="none" spc="-11" normalizeH="0" baseline="0%" noProof="0" dirty="0">
                <a:ln>
                  <a:noFill/>
                </a:ln>
                <a:solidFill>
                  <a:srgbClr val="09226C"/>
                </a:solidFill>
                <a:effectLst/>
                <a:uLnTx/>
                <a:uFillTx/>
                <a:latin typeface="Metropolis Medium" panose="00000600000000000000" pitchFamily="2" charset="0"/>
                <a:ea typeface="+mn-ea"/>
                <a:cs typeface="Metropolis"/>
              </a:rPr>
              <a:t>to </a:t>
            </a:r>
            <a:r>
              <a:rPr kumimoji="0" sz="1000" b="0" i="0" u="none" strike="noStrike" kern="1200" cap="none" spc="-15" normalizeH="0" baseline="0%" noProof="0" dirty="0">
                <a:ln>
                  <a:noFill/>
                </a:ln>
                <a:solidFill>
                  <a:srgbClr val="09226C"/>
                </a:solidFill>
                <a:effectLst/>
                <a:uLnTx/>
                <a:uFillTx/>
                <a:latin typeface="Metropolis Medium" panose="00000600000000000000" pitchFamily="2" charset="0"/>
                <a:ea typeface="+mn-ea"/>
                <a:cs typeface="Metropolis"/>
              </a:rPr>
              <a:t>start </a:t>
            </a:r>
            <a:r>
              <a:rPr kumimoji="0" sz="1000" b="0" i="0" u="none" strike="noStrike" kern="1200" cap="none" spc="-307" normalizeH="0" baseline="0%" noProof="0" dirty="0">
                <a:ln>
                  <a:noFill/>
                </a:ln>
                <a:solidFill>
                  <a:srgbClr val="09226C"/>
                </a:solidFill>
                <a:effectLst/>
                <a:uLnTx/>
                <a:uFillTx/>
                <a:latin typeface="Metropolis Medium" panose="00000600000000000000" pitchFamily="2" charset="0"/>
                <a:ea typeface="+mn-ea"/>
                <a:cs typeface="Metropolis"/>
              </a:rPr>
              <a:t> </a:t>
            </a:r>
            <a:r>
              <a:rPr kumimoji="0" sz="1000" b="0" i="0" u="none" strike="noStrike" kern="1200" cap="none" spc="-19" normalizeH="0" baseline="0%" noProof="0" dirty="0">
                <a:ln>
                  <a:noFill/>
                </a:ln>
                <a:solidFill>
                  <a:srgbClr val="09226C"/>
                </a:solidFill>
                <a:effectLst/>
                <a:uLnTx/>
                <a:uFillTx/>
                <a:latin typeface="Metropolis Medium" panose="00000600000000000000" pitchFamily="2" charset="0"/>
                <a:ea typeface="+mn-ea"/>
                <a:cs typeface="Metropolis"/>
              </a:rPr>
              <a:t>dispensing</a:t>
            </a:r>
            <a:endParaRPr kumimoji="0" sz="1000" b="0" i="0" u="none" strike="noStrike" kern="1200" cap="none" spc="0" normalizeH="0" baseline="0%" noProof="0" dirty="0">
              <a:ln>
                <a:noFill/>
              </a:ln>
              <a:solidFill>
                <a:prstClr val="black"/>
              </a:solidFill>
              <a:effectLst/>
              <a:uLnTx/>
              <a:uFillTx/>
              <a:latin typeface="Metropolis Medium" panose="00000600000000000000" pitchFamily="2" charset="0"/>
              <a:ea typeface="+mn-ea"/>
              <a:cs typeface="Metropolis"/>
            </a:endParaRPr>
          </a:p>
        </p:txBody>
      </p:sp>
      <p:pic>
        <p:nvPicPr>
          <p:cNvPr id="40" name="object 40"/>
          <p:cNvPicPr/>
          <p:nvPr/>
        </p:nvPicPr>
        <p:blipFill>
          <a:blip r:embed="rId12" cstate="print"/>
          <a:stretch>
            <a:fillRect/>
          </a:stretch>
        </p:blipFill>
        <p:spPr>
          <a:xfrm>
            <a:off x="5758682" y="5648792"/>
            <a:ext cx="137884" cy="137874"/>
          </a:xfrm>
          <a:prstGeom prst="rect">
            <a:avLst/>
          </a:prstGeom>
        </p:spPr>
      </p:pic>
      <p:sp>
        <p:nvSpPr>
          <p:cNvPr id="41" name="object 41"/>
          <p:cNvSpPr txBox="1"/>
          <p:nvPr/>
        </p:nvSpPr>
        <p:spPr>
          <a:xfrm>
            <a:off x="5791251" y="5645117"/>
            <a:ext cx="77153" cy="120290"/>
          </a:xfrm>
          <a:prstGeom prst="rect">
            <a:avLst/>
          </a:prstGeom>
        </p:spPr>
        <p:txBody>
          <a:bodyPr vert="horz" wrap="square" lIns="0" tIns="10478" rIns="0" bIns="0" rtlCol="0">
            <a:spAutoFit/>
          </a:bodyPr>
          <a:lstStyle/>
          <a:p>
            <a:pPr marL="9525" marR="0" lvl="0" indent="0" algn="l" defTabSz="914400" rtl="0" eaLnBrk="1" fontAlgn="auto" latinLnBrk="0" hangingPunct="1">
              <a:lnSpc>
                <a:spcPct val="100%"/>
              </a:lnSpc>
              <a:spcBef>
                <a:spcPts val="83"/>
              </a:spcBef>
              <a:spcAft>
                <a:spcPts val="0"/>
              </a:spcAft>
              <a:buClrTx/>
              <a:buSzTx/>
              <a:buFontTx/>
              <a:buNone/>
              <a:tabLst/>
              <a:defRPr/>
            </a:pPr>
            <a:r>
              <a:rPr kumimoji="0" sz="713" b="0" i="0" u="none" strike="noStrike" kern="1200" cap="none" spc="4" normalizeH="0" baseline="0%" noProof="0" dirty="0">
                <a:ln>
                  <a:noFill/>
                </a:ln>
                <a:solidFill>
                  <a:srgbClr val="FFFFFF"/>
                </a:solidFill>
                <a:effectLst/>
                <a:uLnTx/>
                <a:uFillTx/>
                <a:latin typeface="Metropolis Medium"/>
                <a:ea typeface="+mn-ea"/>
                <a:cs typeface="Metropolis Medium"/>
              </a:rPr>
              <a:t>6</a:t>
            </a:r>
            <a:endParaRPr kumimoji="0" sz="713" b="0" i="0" u="none" strike="noStrike" kern="1200" cap="none" spc="0" normalizeH="0" baseline="0%" noProof="0" dirty="0">
              <a:ln>
                <a:noFill/>
              </a:ln>
              <a:solidFill>
                <a:prstClr val="black"/>
              </a:solidFill>
              <a:effectLst/>
              <a:uLnTx/>
              <a:uFillTx/>
              <a:latin typeface="Metropolis Medium"/>
              <a:ea typeface="+mn-ea"/>
              <a:cs typeface="Metropolis Medium"/>
            </a:endParaRPr>
          </a:p>
        </p:txBody>
      </p:sp>
      <p:grpSp>
        <p:nvGrpSpPr>
          <p:cNvPr id="42" name="object 42"/>
          <p:cNvGrpSpPr/>
          <p:nvPr/>
        </p:nvGrpSpPr>
        <p:grpSpPr>
          <a:xfrm>
            <a:off x="3384385" y="2223697"/>
            <a:ext cx="5580221" cy="3764280"/>
            <a:chOff x="4512513" y="2964929"/>
            <a:chExt cx="7440295" cy="5019040"/>
          </a:xfrm>
        </p:grpSpPr>
        <p:sp>
          <p:nvSpPr>
            <p:cNvPr id="43" name="object 43"/>
            <p:cNvSpPr/>
            <p:nvPr/>
          </p:nvSpPr>
          <p:spPr>
            <a:xfrm>
              <a:off x="4606009" y="5960115"/>
              <a:ext cx="0" cy="1324610"/>
            </a:xfrm>
            <a:custGeom>
              <a:avLst/>
              <a:gdLst/>
              <a:ahLst/>
              <a:cxnLst/>
              <a:rect l="l" t="t" r="r" b="b"/>
              <a:pathLst>
                <a:path h="1324609">
                  <a:moveTo>
                    <a:pt x="0" y="0"/>
                  </a:moveTo>
                  <a:lnTo>
                    <a:pt x="0" y="1324089"/>
                  </a:lnTo>
                </a:path>
              </a:pathLst>
            </a:custGeom>
            <a:ln w="2286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 name="object 44"/>
            <p:cNvPicPr/>
            <p:nvPr/>
          </p:nvPicPr>
          <p:blipFill>
            <a:blip r:embed="rId13" cstate="print"/>
            <a:stretch>
              <a:fillRect/>
            </a:stretch>
          </p:blipFill>
          <p:spPr>
            <a:xfrm>
              <a:off x="4512513" y="7192860"/>
              <a:ext cx="186969" cy="116128"/>
            </a:xfrm>
            <a:prstGeom prst="rect">
              <a:avLst/>
            </a:prstGeom>
          </p:spPr>
        </p:pic>
        <p:sp>
          <p:nvSpPr>
            <p:cNvPr id="45" name="object 45"/>
            <p:cNvSpPr/>
            <p:nvPr/>
          </p:nvSpPr>
          <p:spPr>
            <a:xfrm>
              <a:off x="5852378" y="4734656"/>
              <a:ext cx="2889250" cy="0"/>
            </a:xfrm>
            <a:custGeom>
              <a:avLst/>
              <a:gdLst/>
              <a:ahLst/>
              <a:cxnLst/>
              <a:rect l="l" t="t" r="r" b="b"/>
              <a:pathLst>
                <a:path w="2889250">
                  <a:moveTo>
                    <a:pt x="2888640" y="0"/>
                  </a:moveTo>
                  <a:lnTo>
                    <a:pt x="0" y="0"/>
                  </a:lnTo>
                </a:path>
              </a:pathLst>
            </a:custGeom>
            <a:ln w="2286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object 46"/>
            <p:cNvPicPr/>
            <p:nvPr/>
          </p:nvPicPr>
          <p:blipFill>
            <a:blip r:embed="rId14" cstate="print"/>
            <a:stretch>
              <a:fillRect/>
            </a:stretch>
          </p:blipFill>
          <p:spPr>
            <a:xfrm>
              <a:off x="5827584" y="4641164"/>
              <a:ext cx="116128" cy="186956"/>
            </a:xfrm>
            <a:prstGeom prst="rect">
              <a:avLst/>
            </a:prstGeom>
          </p:spPr>
        </p:pic>
        <p:sp>
          <p:nvSpPr>
            <p:cNvPr id="47" name="object 47"/>
            <p:cNvSpPr/>
            <p:nvPr/>
          </p:nvSpPr>
          <p:spPr>
            <a:xfrm>
              <a:off x="6385665" y="3058398"/>
              <a:ext cx="2328545" cy="0"/>
            </a:xfrm>
            <a:custGeom>
              <a:avLst/>
              <a:gdLst/>
              <a:ahLst/>
              <a:cxnLst/>
              <a:rect l="l" t="t" r="r" b="b"/>
              <a:pathLst>
                <a:path w="2328545">
                  <a:moveTo>
                    <a:pt x="0" y="0"/>
                  </a:moveTo>
                  <a:lnTo>
                    <a:pt x="2328494" y="0"/>
                  </a:lnTo>
                </a:path>
              </a:pathLst>
            </a:custGeom>
            <a:ln w="2286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8" name="object 48"/>
            <p:cNvPicPr/>
            <p:nvPr/>
          </p:nvPicPr>
          <p:blipFill>
            <a:blip r:embed="rId15" cstate="print"/>
            <a:stretch>
              <a:fillRect/>
            </a:stretch>
          </p:blipFill>
          <p:spPr>
            <a:xfrm>
              <a:off x="8622817" y="2964929"/>
              <a:ext cx="116141" cy="186956"/>
            </a:xfrm>
            <a:prstGeom prst="rect">
              <a:avLst/>
            </a:prstGeom>
          </p:spPr>
        </p:pic>
        <p:sp>
          <p:nvSpPr>
            <p:cNvPr id="49" name="object 49"/>
            <p:cNvSpPr/>
            <p:nvPr/>
          </p:nvSpPr>
          <p:spPr>
            <a:xfrm>
              <a:off x="9800340" y="5576987"/>
              <a:ext cx="1156335" cy="0"/>
            </a:xfrm>
            <a:custGeom>
              <a:avLst/>
              <a:gdLst/>
              <a:ahLst/>
              <a:cxnLst/>
              <a:rect l="l" t="t" r="r" b="b"/>
              <a:pathLst>
                <a:path w="1156334">
                  <a:moveTo>
                    <a:pt x="0" y="0"/>
                  </a:moveTo>
                  <a:lnTo>
                    <a:pt x="1156258" y="0"/>
                  </a:lnTo>
                </a:path>
              </a:pathLst>
            </a:custGeom>
            <a:ln w="22898">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0" name="object 50"/>
            <p:cNvPicPr/>
            <p:nvPr/>
          </p:nvPicPr>
          <p:blipFill>
            <a:blip r:embed="rId16" cstate="print"/>
            <a:stretch>
              <a:fillRect/>
            </a:stretch>
          </p:blipFill>
          <p:spPr>
            <a:xfrm>
              <a:off x="10865078" y="5483339"/>
              <a:ext cx="116357" cy="187324"/>
            </a:xfrm>
            <a:prstGeom prst="rect">
              <a:avLst/>
            </a:prstGeom>
          </p:spPr>
        </p:pic>
        <p:sp>
          <p:nvSpPr>
            <p:cNvPr id="51" name="object 51"/>
            <p:cNvSpPr/>
            <p:nvPr/>
          </p:nvSpPr>
          <p:spPr>
            <a:xfrm>
              <a:off x="6127374" y="7889961"/>
              <a:ext cx="1134110" cy="0"/>
            </a:xfrm>
            <a:custGeom>
              <a:avLst/>
              <a:gdLst/>
              <a:ahLst/>
              <a:cxnLst/>
              <a:rect l="l" t="t" r="r" b="b"/>
              <a:pathLst>
                <a:path w="1134109">
                  <a:moveTo>
                    <a:pt x="0" y="0"/>
                  </a:moveTo>
                  <a:lnTo>
                    <a:pt x="1133767" y="0"/>
                  </a:lnTo>
                </a:path>
              </a:pathLst>
            </a:custGeom>
            <a:ln w="22860">
              <a:solidFill>
                <a:srgbClr val="00000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2" name="object 52"/>
            <p:cNvPicPr/>
            <p:nvPr/>
          </p:nvPicPr>
          <p:blipFill>
            <a:blip r:embed="rId17" cstate="print"/>
            <a:stretch>
              <a:fillRect/>
            </a:stretch>
          </p:blipFill>
          <p:spPr>
            <a:xfrm>
              <a:off x="6102590" y="7796492"/>
              <a:ext cx="116128" cy="186956"/>
            </a:xfrm>
            <a:prstGeom prst="rect">
              <a:avLst/>
            </a:prstGeom>
          </p:spPr>
        </p:pic>
        <p:pic>
          <p:nvPicPr>
            <p:cNvPr id="53" name="object 53"/>
            <p:cNvPicPr/>
            <p:nvPr/>
          </p:nvPicPr>
          <p:blipFill>
            <a:blip r:embed="rId18" cstate="print"/>
            <a:stretch>
              <a:fillRect/>
            </a:stretch>
          </p:blipFill>
          <p:spPr>
            <a:xfrm>
              <a:off x="7169797" y="7796492"/>
              <a:ext cx="116128" cy="186956"/>
            </a:xfrm>
            <a:prstGeom prst="rect">
              <a:avLst/>
            </a:prstGeom>
          </p:spPr>
        </p:pic>
        <p:sp>
          <p:nvSpPr>
            <p:cNvPr id="54" name="object 54"/>
            <p:cNvSpPr/>
            <p:nvPr/>
          </p:nvSpPr>
          <p:spPr>
            <a:xfrm>
              <a:off x="11379971" y="5366071"/>
              <a:ext cx="560070" cy="560070"/>
            </a:xfrm>
            <a:custGeom>
              <a:avLst/>
              <a:gdLst/>
              <a:ahLst/>
              <a:cxnLst/>
              <a:rect l="l" t="t" r="r" b="b"/>
              <a:pathLst>
                <a:path w="560070" h="560070">
                  <a:moveTo>
                    <a:pt x="478018" y="82010"/>
                  </a:moveTo>
                  <a:lnTo>
                    <a:pt x="507542" y="116717"/>
                  </a:lnTo>
                  <a:lnTo>
                    <a:pt x="530505" y="154686"/>
                  </a:lnTo>
                  <a:lnTo>
                    <a:pt x="546907" y="195101"/>
                  </a:lnTo>
                  <a:lnTo>
                    <a:pt x="556748" y="237147"/>
                  </a:lnTo>
                  <a:lnTo>
                    <a:pt x="560028" y="280009"/>
                  </a:lnTo>
                  <a:lnTo>
                    <a:pt x="556748" y="322871"/>
                  </a:lnTo>
                  <a:lnTo>
                    <a:pt x="546907" y="364917"/>
                  </a:lnTo>
                  <a:lnTo>
                    <a:pt x="530505" y="405333"/>
                  </a:lnTo>
                  <a:lnTo>
                    <a:pt x="507542" y="443302"/>
                  </a:lnTo>
                  <a:lnTo>
                    <a:pt x="478018" y="478008"/>
                  </a:lnTo>
                  <a:lnTo>
                    <a:pt x="443311" y="507536"/>
                  </a:lnTo>
                  <a:lnTo>
                    <a:pt x="405342" y="530501"/>
                  </a:lnTo>
                  <a:lnTo>
                    <a:pt x="364927" y="546905"/>
                  </a:lnTo>
                  <a:lnTo>
                    <a:pt x="322880" y="556747"/>
                  </a:lnTo>
                  <a:lnTo>
                    <a:pt x="280019" y="560028"/>
                  </a:lnTo>
                  <a:lnTo>
                    <a:pt x="237157" y="556747"/>
                  </a:lnTo>
                  <a:lnTo>
                    <a:pt x="195110" y="546905"/>
                  </a:lnTo>
                  <a:lnTo>
                    <a:pt x="154695" y="530501"/>
                  </a:lnTo>
                  <a:lnTo>
                    <a:pt x="116726" y="507536"/>
                  </a:lnTo>
                  <a:lnTo>
                    <a:pt x="82019" y="478008"/>
                  </a:lnTo>
                  <a:lnTo>
                    <a:pt x="52492" y="443302"/>
                  </a:lnTo>
                  <a:lnTo>
                    <a:pt x="29527" y="405333"/>
                  </a:lnTo>
                  <a:lnTo>
                    <a:pt x="13123" y="364917"/>
                  </a:lnTo>
                  <a:lnTo>
                    <a:pt x="3280" y="322871"/>
                  </a:lnTo>
                  <a:lnTo>
                    <a:pt x="0" y="280009"/>
                  </a:lnTo>
                  <a:lnTo>
                    <a:pt x="3280" y="237147"/>
                  </a:lnTo>
                  <a:lnTo>
                    <a:pt x="13123" y="195101"/>
                  </a:lnTo>
                  <a:lnTo>
                    <a:pt x="29527" y="154686"/>
                  </a:lnTo>
                  <a:lnTo>
                    <a:pt x="52492" y="116717"/>
                  </a:lnTo>
                  <a:lnTo>
                    <a:pt x="82019" y="82010"/>
                  </a:lnTo>
                  <a:lnTo>
                    <a:pt x="116726" y="52486"/>
                  </a:lnTo>
                  <a:lnTo>
                    <a:pt x="154695" y="29523"/>
                  </a:lnTo>
                  <a:lnTo>
                    <a:pt x="195110" y="13121"/>
                  </a:lnTo>
                  <a:lnTo>
                    <a:pt x="237157" y="3280"/>
                  </a:lnTo>
                  <a:lnTo>
                    <a:pt x="280019" y="0"/>
                  </a:lnTo>
                  <a:lnTo>
                    <a:pt x="322880" y="3280"/>
                  </a:lnTo>
                  <a:lnTo>
                    <a:pt x="364927" y="13121"/>
                  </a:lnTo>
                  <a:lnTo>
                    <a:pt x="405342" y="29523"/>
                  </a:lnTo>
                  <a:lnTo>
                    <a:pt x="443311" y="52486"/>
                  </a:lnTo>
                  <a:lnTo>
                    <a:pt x="478018" y="82010"/>
                  </a:lnTo>
                  <a:close/>
                </a:path>
              </a:pathLst>
            </a:custGeom>
            <a:ln w="254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55"/>
            <p:cNvSpPr/>
            <p:nvPr/>
          </p:nvSpPr>
          <p:spPr>
            <a:xfrm>
              <a:off x="11461987" y="5448084"/>
              <a:ext cx="396240" cy="396240"/>
            </a:xfrm>
            <a:custGeom>
              <a:avLst/>
              <a:gdLst/>
              <a:ahLst/>
              <a:cxnLst/>
              <a:rect l="l" t="t" r="r" b="b"/>
              <a:pathLst>
                <a:path w="396240" h="396239">
                  <a:moveTo>
                    <a:pt x="0" y="395998"/>
                  </a:moveTo>
                  <a:lnTo>
                    <a:pt x="395998" y="0"/>
                  </a:lnTo>
                </a:path>
              </a:pathLst>
            </a:custGeom>
            <a:ln w="25400">
              <a:solidFill>
                <a:srgbClr val="00B050"/>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2" name="object 2"/>
          <p:cNvGrpSpPr/>
          <p:nvPr/>
        </p:nvGrpSpPr>
        <p:grpSpPr>
          <a:xfrm>
            <a:off x="-38100" y="0"/>
            <a:ext cx="12268200" cy="702945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object 5"/>
            <p:cNvPicPr/>
            <p:nvPr/>
          </p:nvPicPr>
          <p:blipFill>
            <a:blip r:embed="rId3" cstate="print"/>
            <a:stretch>
              <a:fillRect/>
            </a:stretch>
          </p:blipFill>
          <p:spPr>
            <a:xfrm>
              <a:off x="14253047" y="8384716"/>
              <a:ext cx="216052" cy="179082"/>
            </a:xfrm>
            <a:prstGeom prst="rect">
              <a:avLst/>
            </a:prstGeom>
          </p:spPr>
        </p:pic>
        <p:pic>
          <p:nvPicPr>
            <p:cNvPr id="6" name="object 6"/>
            <p:cNvPicPr/>
            <p:nvPr/>
          </p:nvPicPr>
          <p:blipFill>
            <a:blip r:embed="rId4" cstate="print"/>
            <a:stretch>
              <a:fillRect/>
            </a:stretch>
          </p:blipFill>
          <p:spPr>
            <a:xfrm>
              <a:off x="14840486" y="8384715"/>
              <a:ext cx="227025" cy="179082"/>
            </a:xfrm>
            <a:prstGeom prst="rect">
              <a:avLst/>
            </a:prstGeom>
          </p:spPr>
        </p:pic>
        <p:sp>
          <p:nvSpPr>
            <p:cNvPr id="7" name="object 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object 8"/>
            <p:cNvPicPr/>
            <p:nvPr/>
          </p:nvPicPr>
          <p:blipFill>
            <a:blip r:embed="rId5" cstate="print"/>
            <a:stretch>
              <a:fillRect/>
            </a:stretch>
          </p:blipFill>
          <p:spPr>
            <a:xfrm>
              <a:off x="15254065" y="8336007"/>
              <a:ext cx="274507" cy="275664"/>
            </a:xfrm>
            <a:prstGeom prst="rect">
              <a:avLst/>
            </a:prstGeom>
          </p:spPr>
        </p:pic>
      </p:grpSp>
      <p:sp>
        <p:nvSpPr>
          <p:cNvPr id="12" name="object 9">
            <a:extLst>
              <a:ext uri="{FF2B5EF4-FFF2-40B4-BE49-F238E27FC236}">
                <a16:creationId xmlns:a16="http://schemas.microsoft.com/office/drawing/2014/main" id="{A9355DF0-9676-B03C-3943-8A47FA9AEF8A}"/>
              </a:ext>
            </a:extLst>
          </p:cNvPr>
          <p:cNvSpPr txBox="1">
            <a:spLocks/>
          </p:cNvSpPr>
          <p:nvPr/>
        </p:nvSpPr>
        <p:spPr>
          <a:xfrm>
            <a:off x="561973" y="683623"/>
            <a:ext cx="11043005" cy="514885"/>
          </a:xfrm>
          <a:prstGeom prst="rect">
            <a:avLst/>
          </a:prstGeom>
        </p:spPr>
        <p:txBody>
          <a:bodyPr spcFirstLastPara="1" vert="horz" wrap="square" lIns="0" tIns="9525" rIns="0" bIns="0" rtlCol="0" anchor="ctr" anchorCtr="0">
            <a:spAutoFit/>
          </a:bodyPr>
          <a:lstStyle>
            <a:lvl1pPr algn="l" defTabSz="914400" rtl="0" eaLnBrk="1" latinLnBrk="0" hangingPunct="1">
              <a:lnSpc>
                <a:spcPct val="90%"/>
              </a:lnSpc>
              <a:spcBef>
                <a:spcPct val="0%"/>
              </a:spcBef>
              <a:buNone/>
              <a:defRPr sz="4400" kern="1200">
                <a:solidFill>
                  <a:schemeClr val="tx1"/>
                </a:solidFill>
                <a:latin typeface="+mj-lt"/>
                <a:ea typeface="+mj-ea"/>
                <a:cs typeface="+mj-cs"/>
              </a:defRPr>
            </a:lvl1pPr>
          </a:lstStyle>
          <a:p>
            <a:pPr marL="9525" marR="0" lvl="0" indent="0" algn="ctr" defTabSz="914400" rtl="0" eaLnBrk="1" fontAlgn="auto" latinLnBrk="0" hangingPunct="1">
              <a:lnSpc>
                <a:spcPct val="100%"/>
              </a:lnSpc>
              <a:spcBef>
                <a:spcPts val="75"/>
              </a:spcBef>
              <a:spcAft>
                <a:spcPts val="0"/>
              </a:spcAft>
              <a:buClrTx/>
              <a:buSzTx/>
              <a:buFontTx/>
              <a:buNone/>
              <a:tabLst>
                <a:tab pos="1040130" algn="l"/>
                <a:tab pos="1951673" algn="l"/>
                <a:tab pos="3006566" algn="l"/>
                <a:tab pos="4061936" algn="l"/>
                <a:tab pos="5901690" algn="l"/>
                <a:tab pos="6363176" algn="l"/>
              </a:tabLst>
              <a:defRPr/>
            </a:pPr>
            <a:r>
              <a:rPr kumimoji="0" lang="en-US" sz="3200" b="1" i="0" u="none" strike="noStrike" kern="1200" cap="none" spc="0" normalizeH="0" baseline="0%" noProof="0" dirty="0">
                <a:ln>
                  <a:noFill/>
                </a:ln>
                <a:solidFill>
                  <a:srgbClr val="09226C"/>
                </a:solidFill>
                <a:effectLst/>
                <a:uLnTx/>
                <a:uFillTx/>
                <a:latin typeface="Metropolis Extra Light" panose="00000300000000000000" pitchFamily="2" charset="0"/>
                <a:ea typeface="+mj-ea"/>
                <a:cs typeface="+mj-cs"/>
              </a:rPr>
              <a:t>USB use case</a:t>
            </a:r>
            <a:r>
              <a:rPr kumimoji="0" lang="en-US" sz="3200" b="0" i="0" u="none" strike="noStrike" kern="1200" cap="none" spc="0" normalizeH="0" baseline="0%" noProof="0" dirty="0">
                <a:ln>
                  <a:noFill/>
                </a:ln>
                <a:solidFill>
                  <a:srgbClr val="09226C"/>
                </a:solidFill>
                <a:effectLst/>
                <a:uLnTx/>
                <a:uFillTx/>
                <a:latin typeface="Metropolis Extra Light" panose="00000300000000000000" pitchFamily="2" charset="0"/>
                <a:ea typeface="+mj-ea"/>
                <a:cs typeface="+mj-cs"/>
              </a:rPr>
              <a:t>: Bypassing biometric security measures</a:t>
            </a:r>
          </a:p>
        </p:txBody>
      </p:sp>
      <p:pic>
        <p:nvPicPr>
          <p:cNvPr id="13" name="Picture 12">
            <a:extLst>
              <a:ext uri="{FF2B5EF4-FFF2-40B4-BE49-F238E27FC236}">
                <a16:creationId xmlns:a16="http://schemas.microsoft.com/office/drawing/2014/main" id="{A6135006-5654-DE62-5F9D-D99D26F0D8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13%" b="90%" l="10%" r="90%">
                        <a14:foregroundMark x1="64%" y1="12.391%" x2="63.143%" y2="8.696%"/>
                        <a14:foregroundMark x1="79.429%" y1="88.913%" x2="78%" y2="84.13%"/>
                        <a14:foregroundMark x1="66.571%" y1="14.129%" x2="66%" y2="13.696%"/>
                        <a14:foregroundMark x1="70.286%" y1="5.435%" x2="59.429%" y2="3.913%"/>
                      </a14:backgroundRemoval>
                    </a14:imgEffect>
                  </a14:imgLayer>
                </a14:imgProps>
              </a:ext>
            </a:extLst>
          </a:blip>
          <a:stretch>
            <a:fillRect/>
          </a:stretch>
        </p:blipFill>
        <p:spPr>
          <a:xfrm rot="16200000">
            <a:off x="5197088" y="3146485"/>
            <a:ext cx="1797824" cy="2362854"/>
          </a:xfrm>
          <a:prstGeom prst="rect">
            <a:avLst/>
          </a:prstGeom>
        </p:spPr>
      </p:pic>
      <p:pic>
        <p:nvPicPr>
          <p:cNvPr id="14" name="object 25">
            <a:extLst>
              <a:ext uri="{FF2B5EF4-FFF2-40B4-BE49-F238E27FC236}">
                <a16:creationId xmlns:a16="http://schemas.microsoft.com/office/drawing/2014/main" id="{53688907-8BCC-700B-23FD-45414E39B920}"/>
              </a:ext>
            </a:extLst>
          </p:cNvPr>
          <p:cNvPicPr/>
          <p:nvPr/>
        </p:nvPicPr>
        <p:blipFill>
          <a:blip r:embed="rId8" cstate="print"/>
          <a:stretch>
            <a:fillRect/>
          </a:stretch>
        </p:blipFill>
        <p:spPr>
          <a:xfrm>
            <a:off x="7826631" y="2256405"/>
            <a:ext cx="1946183" cy="1242163"/>
          </a:xfrm>
          <a:prstGeom prst="rect">
            <a:avLst/>
          </a:prstGeom>
        </p:spPr>
      </p:pic>
      <p:sp>
        <p:nvSpPr>
          <p:cNvPr id="15" name="object 21">
            <a:extLst>
              <a:ext uri="{FF2B5EF4-FFF2-40B4-BE49-F238E27FC236}">
                <a16:creationId xmlns:a16="http://schemas.microsoft.com/office/drawing/2014/main" id="{9D505C66-51F1-8C71-AFB4-6F5D101EE48E}"/>
              </a:ext>
            </a:extLst>
          </p:cNvPr>
          <p:cNvSpPr/>
          <p:nvPr/>
        </p:nvSpPr>
        <p:spPr>
          <a:xfrm rot="10800000">
            <a:off x="4128505" y="2914311"/>
            <a:ext cx="834390" cy="1648778"/>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21">
            <a:extLst>
              <a:ext uri="{FF2B5EF4-FFF2-40B4-BE49-F238E27FC236}">
                <a16:creationId xmlns:a16="http://schemas.microsoft.com/office/drawing/2014/main" id="{775A0B25-C801-7BCC-B5AC-2DFE2534EA10}"/>
              </a:ext>
            </a:extLst>
          </p:cNvPr>
          <p:cNvSpPr/>
          <p:nvPr/>
        </p:nvSpPr>
        <p:spPr>
          <a:xfrm flipH="1">
            <a:off x="7002987" y="2877487"/>
            <a:ext cx="1092856" cy="1667051"/>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hand on a black container&#10;&#10;Description automatically generated">
            <a:extLst>
              <a:ext uri="{FF2B5EF4-FFF2-40B4-BE49-F238E27FC236}">
                <a16:creationId xmlns:a16="http://schemas.microsoft.com/office/drawing/2014/main" id="{D6238E2C-B206-7EA0-106E-0CE819EC774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43%" b="96.277%" l="9.328%" r="98.881%">
                        <a14:foregroundMark x1="82.836%" y1="96.277%" x2="93.284%" y2="78.191%"/>
                        <a14:foregroundMark x1="98.134%" y1="96.277%" x2="98.881%" y2="76.596%"/>
                      </a14:backgroundRemoval>
                    </a14:imgEffect>
                  </a14:imgLayer>
                </a14:imgProps>
              </a:ext>
              <a:ext uri="{28A0092B-C50C-407E-A947-70E740481C1C}">
                <a14:useLocalDpi xmlns:a14="http://schemas.microsoft.com/office/drawing/2010/main" val="0"/>
              </a:ext>
            </a:extLst>
          </a:blip>
          <a:stretch>
            <a:fillRect/>
          </a:stretch>
        </p:blipFill>
        <p:spPr>
          <a:xfrm flipH="1">
            <a:off x="2880811" y="1971336"/>
            <a:ext cx="1946183" cy="1343025"/>
          </a:xfrm>
          <a:prstGeom prst="rect">
            <a:avLst/>
          </a:prstGeom>
        </p:spPr>
      </p:pic>
      <p:sp>
        <p:nvSpPr>
          <p:cNvPr id="18" name="object 11">
            <a:extLst>
              <a:ext uri="{FF2B5EF4-FFF2-40B4-BE49-F238E27FC236}">
                <a16:creationId xmlns:a16="http://schemas.microsoft.com/office/drawing/2014/main" id="{7EDA326C-5C00-7E9F-0CB9-B8AA853DA600}"/>
              </a:ext>
            </a:extLst>
          </p:cNvPr>
          <p:cNvSpPr txBox="1"/>
          <p:nvPr/>
        </p:nvSpPr>
        <p:spPr>
          <a:xfrm>
            <a:off x="5036580" y="5317366"/>
            <a:ext cx="2325529" cy="373565"/>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lang="en-US" sz="1200" b="0" i="0" u="none" strike="noStrike" kern="1200" cap="none" spc="-15" normalizeH="0" baseline="0%" noProof="0" dirty="0" err="1">
                <a:ln>
                  <a:noFill/>
                </a:ln>
                <a:solidFill>
                  <a:srgbClr val="F35335"/>
                </a:solidFill>
                <a:effectLst/>
                <a:uLnTx/>
                <a:uFillTx/>
                <a:latin typeface="Metropolis Medium" panose="00000600000000000000" pitchFamily="2" charset="0"/>
                <a:cs typeface="Metropolis"/>
              </a:rPr>
              <a:t>Beaglebone</a:t>
            </a:r>
            <a:r>
              <a:rPr kumimoji="0" lang="en-US"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 low-cost board running USB Proxy </a:t>
            </a:r>
            <a:r>
              <a:rPr kumimoji="0" lang="en-US" sz="1200" b="0" i="0" u="none" strike="noStrike" kern="1200" cap="none" spc="-15" normalizeH="0" baseline="0%" noProof="0" dirty="0" err="1">
                <a:ln>
                  <a:noFill/>
                </a:ln>
                <a:solidFill>
                  <a:srgbClr val="0A236D"/>
                </a:solidFill>
                <a:effectLst/>
                <a:uLnTx/>
                <a:uFillTx/>
                <a:latin typeface="Metropolis Medium" panose="00000600000000000000" pitchFamily="2" charset="0"/>
                <a:cs typeface="Metropolis"/>
              </a:rPr>
              <a:t>MiTM</a:t>
            </a:r>
            <a:r>
              <a:rPr kumimoji="0"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sp>
        <p:nvSpPr>
          <p:cNvPr id="19" name="object 11">
            <a:extLst>
              <a:ext uri="{FF2B5EF4-FFF2-40B4-BE49-F238E27FC236}">
                <a16:creationId xmlns:a16="http://schemas.microsoft.com/office/drawing/2014/main" id="{FB06A7E3-631E-B66B-FE8A-67E854D3B5C5}"/>
              </a:ext>
            </a:extLst>
          </p:cNvPr>
          <p:cNvSpPr txBox="1"/>
          <p:nvPr/>
        </p:nvSpPr>
        <p:spPr>
          <a:xfrm>
            <a:off x="2439025" y="3510439"/>
            <a:ext cx="1781716" cy="373565"/>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lang="en-US" sz="120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Palm vein scanner connected over </a:t>
            </a:r>
            <a:r>
              <a:rPr kumimoji="0" lang="en-US" sz="1200" b="0" i="0" u="none" strike="noStrike" kern="1200" cap="none" spc="-15" normalizeH="0" baseline="0%" noProof="0" dirty="0">
                <a:ln>
                  <a:noFill/>
                </a:ln>
                <a:solidFill>
                  <a:srgbClr val="F35335"/>
                </a:solidFill>
                <a:effectLst/>
                <a:uLnTx/>
                <a:uFillTx/>
                <a:latin typeface="Metropolis Medium" panose="00000600000000000000" pitchFamily="2" charset="0"/>
                <a:cs typeface="Metropolis"/>
              </a:rPr>
              <a:t>USB</a:t>
            </a:r>
            <a:endParaRPr kumimoji="0" sz="120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sp>
        <p:nvSpPr>
          <p:cNvPr id="20" name="object 11">
            <a:extLst>
              <a:ext uri="{FF2B5EF4-FFF2-40B4-BE49-F238E27FC236}">
                <a16:creationId xmlns:a16="http://schemas.microsoft.com/office/drawing/2014/main" id="{1DC6ABDB-F12F-0F58-18D7-97D6A75C597D}"/>
              </a:ext>
            </a:extLst>
          </p:cNvPr>
          <p:cNvSpPr txBox="1"/>
          <p:nvPr/>
        </p:nvSpPr>
        <p:spPr>
          <a:xfrm>
            <a:off x="8349245" y="3593266"/>
            <a:ext cx="1781716" cy="373565"/>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lang="en-US" sz="1200" b="0" i="0" u="none" strike="noStrike" kern="1200" cap="none" spc="-15" normalizeH="0" baseline="0%" noProof="0">
                <a:ln>
                  <a:noFill/>
                </a:ln>
                <a:solidFill>
                  <a:srgbClr val="F35335"/>
                </a:solidFill>
                <a:effectLst/>
                <a:uLnTx/>
                <a:uFillTx/>
                <a:latin typeface="Metropolis Medium" panose="00000600000000000000" pitchFamily="2" charset="0"/>
                <a:cs typeface="Metropolis"/>
              </a:rPr>
              <a:t>High privilege </a:t>
            </a:r>
            <a:r>
              <a:rPr kumimoji="0" lang="en-US" sz="1200" b="0" i="0" u="none" strike="noStrike" kern="1200" cap="none" spc="-15" normalizeH="0" baseline="0%" noProof="0">
                <a:ln>
                  <a:noFill/>
                </a:ln>
                <a:solidFill>
                  <a:srgbClr val="0A236D"/>
                </a:solidFill>
                <a:effectLst/>
                <a:uLnTx/>
                <a:uFillTx/>
                <a:latin typeface="Metropolis Medium" panose="00000600000000000000" pitchFamily="2" charset="0"/>
                <a:cs typeface="Metropolis"/>
              </a:rPr>
              <a:t>user endpoint </a:t>
            </a:r>
            <a:endParaRPr kumimoji="0" sz="1200" b="0" i="0" u="none" strike="noStrike" kern="1200" cap="none" spc="0" normalizeH="0" baseline="0%" noProof="0">
              <a:ln>
                <a:noFill/>
              </a:ln>
              <a:solidFill>
                <a:srgbClr val="0A236D"/>
              </a:solidFill>
              <a:effectLst/>
              <a:uLnTx/>
              <a:uFillTx/>
              <a:latin typeface="Metropolis Medium" panose="00000600000000000000" pitchFamily="2" charset="0"/>
              <a:cs typeface="Metropolis"/>
            </a:endParaRPr>
          </a:p>
        </p:txBody>
      </p:sp>
    </p:spTree>
    <p:extLst>
      <p:ext uri="{BB962C8B-B14F-4D97-AF65-F5344CB8AC3E}">
        <p14:creationId xmlns:p14="http://schemas.microsoft.com/office/powerpoint/2010/main" val="1700176729"/>
      </p:ext>
    </p:extLst>
  </p:cSld>
  <p:clrMapOvr>
    <a:masterClrMapping/>
  </p:clrMapOvr>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3" name="Picture 12" descr="A computer network diagram with a person working on it&#10;&#10;Description automatically generated">
            <a:extLst>
              <a:ext uri="{FF2B5EF4-FFF2-40B4-BE49-F238E27FC236}">
                <a16:creationId xmlns:a16="http://schemas.microsoft.com/office/drawing/2014/main" id="{3BE53F23-A458-588C-F02C-94C784186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object 9"/>
          <p:cNvSpPr txBox="1">
            <a:spLocks noGrp="1"/>
          </p:cNvSpPr>
          <p:nvPr>
            <p:ph type="title" idx="4294967295"/>
          </p:nvPr>
        </p:nvSpPr>
        <p:spPr>
          <a:xfrm>
            <a:off x="561975" y="717111"/>
            <a:ext cx="11274742" cy="502061"/>
          </a:xfrm>
          <a:prstGeom prst="rect">
            <a:avLst/>
          </a:prstGeom>
        </p:spPr>
        <p:txBody>
          <a:bodyPr vert="horz" wrap="square" lIns="0" tIns="9525" rIns="0" bIns="0" rtlCol="0" anchor="ctr">
            <a:spAutoFit/>
          </a:bodyPr>
          <a:lstStyle/>
          <a:p>
            <a:pPr marL="9525" algn="ctr">
              <a:lnSpc>
                <a:spcPct val="100%"/>
              </a:lnSpc>
              <a:spcBef>
                <a:spcPts val="75"/>
              </a:spcBef>
              <a:tabLst>
                <a:tab pos="1040130" algn="l"/>
                <a:tab pos="1951673" algn="l"/>
                <a:tab pos="3006566" algn="l"/>
                <a:tab pos="4061936" algn="l"/>
                <a:tab pos="5901690" algn="l"/>
                <a:tab pos="6363176" algn="l"/>
              </a:tabLst>
            </a:pPr>
            <a:r>
              <a:rPr lang="en-US" sz="3200" b="1" dirty="0">
                <a:solidFill>
                  <a:srgbClr val="09226C"/>
                </a:solidFill>
                <a:latin typeface="Metropolis Extra Light" panose="00000300000000000000" pitchFamily="2" charset="0"/>
              </a:rPr>
              <a:t>Network use case: </a:t>
            </a:r>
            <a:r>
              <a:rPr lang="en-US" sz="3200" dirty="0" err="1">
                <a:solidFill>
                  <a:srgbClr val="09226C"/>
                </a:solidFill>
                <a:latin typeface="Metropolis Extra Light" panose="00000300000000000000" pitchFamily="2" charset="0"/>
              </a:rPr>
              <a:t>MiTM</a:t>
            </a:r>
            <a:r>
              <a:rPr lang="en-US" sz="3200" dirty="0">
                <a:solidFill>
                  <a:srgbClr val="09226C"/>
                </a:solidFill>
                <a:latin typeface="Metropolis Extra Light" panose="00000300000000000000" pitchFamily="2" charset="0"/>
              </a:rPr>
              <a:t> transparent attack</a:t>
            </a:r>
            <a:endParaRPr sz="3200" dirty="0">
              <a:solidFill>
                <a:srgbClr val="09226C"/>
              </a:solidFill>
              <a:latin typeface="Metropolis Extra Light" panose="00000300000000000000" pitchFamily="2" charset="0"/>
            </a:endParaRPr>
          </a:p>
        </p:txBody>
      </p:sp>
      <p:sp>
        <p:nvSpPr>
          <p:cNvPr id="60" name="object 11">
            <a:extLst>
              <a:ext uri="{FF2B5EF4-FFF2-40B4-BE49-F238E27FC236}">
                <a16:creationId xmlns:a16="http://schemas.microsoft.com/office/drawing/2014/main" id="{26990A0A-150C-1ABA-3A44-DBEF40AE1D5B}"/>
              </a:ext>
            </a:extLst>
          </p:cNvPr>
          <p:cNvSpPr txBox="1"/>
          <p:nvPr/>
        </p:nvSpPr>
        <p:spPr>
          <a:xfrm>
            <a:off x="5390322" y="1936283"/>
            <a:ext cx="1781716" cy="419988"/>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lang="en-US" sz="1350" b="0" i="0" u="none" strike="noStrike" kern="1200" cap="none" spc="-15" normalizeH="0" baseline="0%" noProof="0" dirty="0" err="1">
                <a:ln>
                  <a:noFill/>
                </a:ln>
                <a:solidFill>
                  <a:srgbClr val="0A236D"/>
                </a:solidFill>
                <a:effectLst/>
                <a:uLnTx/>
                <a:uFillTx/>
                <a:latin typeface="Metropolis Medium" panose="00000600000000000000" pitchFamily="2" charset="0"/>
                <a:cs typeface="Metropolis"/>
              </a:rPr>
              <a:t>PocketPort</a:t>
            </a:r>
            <a:r>
              <a:rPr kumimoji="0" lang="en-US" sz="135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 2 in VCM mode over cellular</a:t>
            </a:r>
            <a:endParaRPr kumimoji="0" sz="135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sp>
        <p:nvSpPr>
          <p:cNvPr id="61" name="object 11">
            <a:extLst>
              <a:ext uri="{FF2B5EF4-FFF2-40B4-BE49-F238E27FC236}">
                <a16:creationId xmlns:a16="http://schemas.microsoft.com/office/drawing/2014/main" id="{27DA394B-D7D3-F345-C8C0-17AF6B0D44F5}"/>
              </a:ext>
            </a:extLst>
          </p:cNvPr>
          <p:cNvSpPr txBox="1"/>
          <p:nvPr/>
        </p:nvSpPr>
        <p:spPr>
          <a:xfrm>
            <a:off x="7573887" y="5220417"/>
            <a:ext cx="2398375" cy="419988"/>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lang="en-US" sz="135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Attacker connected to the PP2 switchboard</a:t>
            </a:r>
            <a:endParaRPr kumimoji="0" sz="135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sp>
        <p:nvSpPr>
          <p:cNvPr id="62" name="object 11">
            <a:extLst>
              <a:ext uri="{FF2B5EF4-FFF2-40B4-BE49-F238E27FC236}">
                <a16:creationId xmlns:a16="http://schemas.microsoft.com/office/drawing/2014/main" id="{631899A7-CC0B-257E-E84B-6193EC61478A}"/>
              </a:ext>
            </a:extLst>
          </p:cNvPr>
          <p:cNvSpPr txBox="1"/>
          <p:nvPr/>
        </p:nvSpPr>
        <p:spPr>
          <a:xfrm>
            <a:off x="8336098" y="3039976"/>
            <a:ext cx="2398375" cy="206018"/>
          </a:xfrm>
          <a:prstGeom prst="rect">
            <a:avLst/>
          </a:prstGeom>
        </p:spPr>
        <p:txBody>
          <a:bodyPr vert="horz" wrap="square" lIns="0" tIns="2858" rIns="0" bIns="0" rtlCol="0">
            <a:spAutoFit/>
          </a:bodyPr>
          <a:lstStyle/>
          <a:p>
            <a:pPr marL="9525" marR="3810" lvl="0" indent="0" algn="l" defTabSz="914400" rtl="0" eaLnBrk="1" fontAlgn="auto" latinLnBrk="0" hangingPunct="1">
              <a:lnSpc>
                <a:spcPct val="103.4%"/>
              </a:lnSpc>
              <a:spcBef>
                <a:spcPts val="23"/>
              </a:spcBef>
              <a:spcAft>
                <a:spcPts val="0"/>
              </a:spcAft>
              <a:buClrTx/>
              <a:buSzTx/>
              <a:buFontTx/>
              <a:buNone/>
              <a:tabLst/>
              <a:defRPr/>
            </a:pPr>
            <a:r>
              <a:rPr kumimoji="0" lang="en-US" sz="1350" b="0" i="0" u="none" strike="noStrike" kern="1200" cap="none" spc="-15" normalizeH="0" baseline="0%" noProof="0" dirty="0">
                <a:ln>
                  <a:noFill/>
                </a:ln>
                <a:solidFill>
                  <a:srgbClr val="0A236D"/>
                </a:solidFill>
                <a:effectLst/>
                <a:uLnTx/>
                <a:uFillTx/>
                <a:latin typeface="Metropolis Medium" panose="00000600000000000000" pitchFamily="2" charset="0"/>
                <a:cs typeface="Metropolis"/>
              </a:rPr>
              <a:t>First entry point</a:t>
            </a:r>
            <a:endParaRPr kumimoji="0" sz="1350" b="0" i="0" u="none" strike="noStrike" kern="1200" cap="none" spc="0" normalizeH="0" baseline="0%" noProof="0" dirty="0">
              <a:ln>
                <a:noFill/>
              </a:ln>
              <a:solidFill>
                <a:srgbClr val="0A236D"/>
              </a:solidFill>
              <a:effectLst/>
              <a:uLnTx/>
              <a:uFillTx/>
              <a:latin typeface="Metropolis Medium" panose="00000600000000000000" pitchFamily="2" charset="0"/>
              <a:cs typeface="Metropolis"/>
            </a:endParaRPr>
          </a:p>
        </p:txBody>
      </p:sp>
    </p:spTree>
    <p:extLst>
      <p:ext uri="{BB962C8B-B14F-4D97-AF65-F5344CB8AC3E}">
        <p14:creationId xmlns:p14="http://schemas.microsoft.com/office/powerpoint/2010/main" val="1052409522"/>
      </p:ext>
    </p:extLst>
  </p:cSld>
  <p:clrMapOvr>
    <a:masterClrMapping/>
  </p:clrMapOvr>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6" name="object 3">
            <a:extLst>
              <a:ext uri="{FF2B5EF4-FFF2-40B4-BE49-F238E27FC236}">
                <a16:creationId xmlns:a16="http://schemas.microsoft.com/office/drawing/2014/main" id="{678712C9-B870-5C19-94D2-6277F4B8A792}"/>
              </a:ext>
            </a:extLst>
          </p:cNvPr>
          <p:cNvSpPr txBox="1"/>
          <p:nvPr/>
        </p:nvSpPr>
        <p:spPr>
          <a:xfrm>
            <a:off x="6664365" y="4076883"/>
            <a:ext cx="4909070" cy="2082814"/>
          </a:xfrm>
          <a:prstGeom prst="rect">
            <a:avLst/>
          </a:prstGeom>
        </p:spPr>
        <p:txBody>
          <a:bodyPr vert="horz" wrap="square" lIns="0" tIns="9525" rIns="0" bIns="0" rtlCol="0">
            <a:spAutoFit/>
          </a:bodyPr>
          <a:lstStyle/>
          <a:p>
            <a:pPr marL="266700" marR="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Exfiltrate</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data</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directly</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to</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attack</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tool</a:t>
            </a:r>
            <a:r>
              <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 </a:t>
            </a:r>
          </a:p>
          <a:p>
            <a:pPr marL="266700" marR="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Use</a:t>
            </a:r>
            <a:r>
              <a:rPr kumimoji="0" sz="1500" b="0" i="0" u="none" strike="noStrike" kern="1200" cap="none" spc="-38"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an</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integrated</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Wi-Fi</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to</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remotely</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extract</a:t>
            </a:r>
            <a:endPar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endParaRPr>
          </a:p>
          <a:p>
            <a:pPr marL="266700" marR="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Connect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to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internet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exfiltrate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data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“invisibly”</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0" normalizeH="0" baseline="0%" noProof="0" dirty="0">
                <a:ln>
                  <a:noFill/>
                </a:ln>
                <a:solidFill>
                  <a:srgbClr val="09226C"/>
                </a:solidFill>
                <a:effectLst/>
                <a:uLnTx/>
                <a:uFillTx/>
                <a:latin typeface="Metropolis Medium" panose="00000600000000000000" pitchFamily="2" charset="0"/>
                <a:cs typeface="Metropolis"/>
              </a:rPr>
              <a:t>–</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such</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as</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adding</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comments</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on</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23" normalizeH="0" baseline="0%" noProof="0" dirty="0" err="1">
                <a:ln>
                  <a:noFill/>
                </a:ln>
                <a:solidFill>
                  <a:srgbClr val="09226C"/>
                </a:solidFill>
                <a:effectLst/>
                <a:uLnTx/>
                <a:uFillTx/>
                <a:latin typeface="Metropolis Medium" panose="00000600000000000000" pitchFamily="2" charset="0"/>
                <a:cs typeface="Metropolis"/>
              </a:rPr>
              <a:t>youtube</a:t>
            </a:r>
            <a:endParaRPr kumimoji="0" lang="en-US" sz="1500" b="0"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a:p>
            <a:pPr marL="266700" marR="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Use</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continuous</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invisible</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remote</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shell</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into </a:t>
            </a:r>
            <a:r>
              <a:rPr kumimoji="0" sz="1500" b="0" i="0" u="none" strike="noStrike" kern="1200" cap="none" spc="-42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corporate</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PCs</a:t>
            </a:r>
            <a:endParaRPr kumimoji="0" sz="1500" b="0"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p:txBody>
      </p:sp>
      <p:sp>
        <p:nvSpPr>
          <p:cNvPr id="8" name="object 14">
            <a:extLst>
              <a:ext uri="{FF2B5EF4-FFF2-40B4-BE49-F238E27FC236}">
                <a16:creationId xmlns:a16="http://schemas.microsoft.com/office/drawing/2014/main" id="{293A37ED-AAF6-4740-741D-D93321DFDBA7}"/>
              </a:ext>
            </a:extLst>
          </p:cNvPr>
          <p:cNvSpPr txBox="1"/>
          <p:nvPr/>
        </p:nvSpPr>
        <p:spPr>
          <a:xfrm>
            <a:off x="552449" y="4038783"/>
            <a:ext cx="5789627" cy="2293064"/>
          </a:xfrm>
          <a:prstGeom prst="rect">
            <a:avLst/>
          </a:prstGeom>
        </p:spPr>
        <p:txBody>
          <a:bodyPr vert="horz" wrap="square" lIns="0" tIns="9525" rIns="0" bIns="0" rtlCol="0">
            <a:spAutoFit/>
          </a:bodyPr>
          <a:lstStyle/>
          <a:p>
            <a:pPr marL="9525" marR="3810" lvl="0" indent="0" algn="l" defTabSz="914400" rtl="0" eaLnBrk="1" fontAlgn="auto" latinLnBrk="0" hangingPunct="1">
              <a:lnSpc>
                <a:spcPct val="116.7%"/>
              </a:lnSpc>
              <a:spcBef>
                <a:spcPts val="75"/>
              </a:spcBef>
              <a:spcAft>
                <a:spcPts val="0"/>
              </a:spcAft>
              <a:buClrTx/>
              <a:buSzTx/>
              <a:buFontTx/>
              <a:buNone/>
              <a:tabLst/>
              <a:defRPr/>
            </a:pP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Depending</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on</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attacker</a:t>
            </a:r>
            <a:r>
              <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“style”</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prior</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knowledge</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of</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the </a:t>
            </a:r>
            <a:r>
              <a:rPr kumimoji="0" sz="1500" b="0" i="0" u="none" strike="noStrike" kern="1200" cap="none" spc="-428"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target,</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they</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will</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either:</a:t>
            </a:r>
            <a:endPar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endParaRPr>
          </a:p>
          <a:p>
            <a:pPr marL="266700" marR="381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Use</a:t>
            </a:r>
            <a:r>
              <a:rPr kumimoji="0" sz="1500" b="0" i="0" u="none" strike="noStrike" kern="1200" cap="none" spc="-38"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HID</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emulation</a:t>
            </a:r>
            <a:r>
              <a:rPr kumimoji="0" sz="1500" b="0" i="0" u="none" strike="noStrike" kern="1200" cap="none" spc="-38"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for</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binary</a:t>
            </a:r>
            <a:r>
              <a:rPr kumimoji="0" sz="1500" b="0" i="0" u="none" strike="noStrike" kern="1200" cap="none" spc="-38"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payload</a:t>
            </a:r>
            <a:endPar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endParaRPr>
          </a:p>
          <a:p>
            <a:pPr marL="266700" marR="381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“Send”</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target</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PC</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to</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0" normalizeH="0" baseline="0%" noProof="0" dirty="0">
                <a:ln>
                  <a:noFill/>
                </a:ln>
                <a:solidFill>
                  <a:srgbClr val="09226C"/>
                </a:solidFill>
                <a:effectLst/>
                <a:uLnTx/>
                <a:uFillTx/>
                <a:latin typeface="Metropolis Medium" panose="00000600000000000000" pitchFamily="2" charset="0"/>
                <a:cs typeface="Metropolis"/>
              </a:rPr>
              <a:t>a</a:t>
            </a:r>
            <a:r>
              <a:rPr kumimoji="0" sz="1500" b="0" i="0" u="none" strike="noStrike" kern="1200" cap="none" spc="-26"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pre-known/prepared</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web </a:t>
            </a:r>
            <a:r>
              <a:rPr kumimoji="0" sz="1500" b="0" i="0" u="none" strike="noStrike" kern="1200" cap="none" spc="-42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URL</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to</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download</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payload</a:t>
            </a:r>
            <a:endPar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endParaRPr>
          </a:p>
          <a:p>
            <a:pPr marL="266700" marR="381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Act</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8" normalizeH="0" baseline="0%" noProof="0" dirty="0">
                <a:ln>
                  <a:noFill/>
                </a:ln>
                <a:solidFill>
                  <a:srgbClr val="09226C"/>
                </a:solidFill>
                <a:effectLst/>
                <a:uLnTx/>
                <a:uFillTx/>
                <a:latin typeface="Metropolis Medium" panose="00000600000000000000" pitchFamily="2" charset="0"/>
                <a:cs typeface="Metropolis"/>
              </a:rPr>
              <a:t>as</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0" normalizeH="0" baseline="0%" noProof="0" dirty="0">
                <a:ln>
                  <a:noFill/>
                </a:ln>
                <a:solidFill>
                  <a:srgbClr val="09226C"/>
                </a:solidFill>
                <a:effectLst/>
                <a:uLnTx/>
                <a:uFillTx/>
                <a:latin typeface="Metropolis Medium" panose="00000600000000000000" pitchFamily="2" charset="0"/>
                <a:cs typeface="Metropolis"/>
              </a:rPr>
              <a:t>a</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9" normalizeH="0" baseline="0%" noProof="0" dirty="0">
                <a:ln>
                  <a:noFill/>
                </a:ln>
                <a:solidFill>
                  <a:srgbClr val="09226C"/>
                </a:solidFill>
                <a:effectLst/>
                <a:uLnTx/>
                <a:uFillTx/>
                <a:latin typeface="Metropolis Medium" panose="00000600000000000000" pitchFamily="2" charset="0"/>
                <a:cs typeface="Metropolis"/>
              </a:rPr>
              <a:t>Network</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Interface</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and</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inject</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payload</a:t>
            </a:r>
            <a:r>
              <a:rPr kumimoji="0" sz="1500" b="0" i="0" u="none" strike="noStrike" kern="1200" cap="none" spc="-30"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into </a:t>
            </a:r>
            <a:r>
              <a:rPr kumimoji="0" sz="1500" b="0" i="0" u="none" strike="noStrike" kern="1200" cap="none" spc="-428"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1" normalizeH="0" baseline="0%" noProof="0" dirty="0">
                <a:ln>
                  <a:noFill/>
                </a:ln>
                <a:solidFill>
                  <a:srgbClr val="09226C"/>
                </a:solidFill>
                <a:effectLst/>
                <a:uLnTx/>
                <a:uFillTx/>
                <a:latin typeface="Metropolis Medium" panose="00000600000000000000" pitchFamily="2" charset="0"/>
                <a:cs typeface="Metropolis"/>
              </a:rPr>
              <a:t>the</a:t>
            </a:r>
            <a:r>
              <a:rPr kumimoji="0" sz="1500" b="0" i="0" u="none" strike="noStrike" kern="1200" cap="none" spc="-34" normalizeH="0" baseline="0%" noProof="0" dirty="0">
                <a:ln>
                  <a:noFill/>
                </a:ln>
                <a:solidFill>
                  <a:srgbClr val="09226C"/>
                </a:solidFill>
                <a:effectLst/>
                <a:uLnTx/>
                <a:uFillTx/>
                <a:latin typeface="Metropolis Medium" panose="00000600000000000000" pitchFamily="2" charset="0"/>
                <a:cs typeface="Metropolis"/>
              </a:rPr>
              <a:t> </a:t>
            </a:r>
            <a:r>
              <a:rPr kumimoji="0"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PC</a:t>
            </a:r>
            <a:endPar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endParaRPr>
          </a:p>
          <a:p>
            <a:pPr marL="266700" marR="3810" lvl="0" indent="-257175" algn="l" defTabSz="914400" rtl="0" eaLnBrk="1" fontAlgn="auto" latinLnBrk="0" hangingPunct="1">
              <a:lnSpc>
                <a:spcPct val="150%"/>
              </a:lnSpc>
              <a:spcBef>
                <a:spcPts val="75"/>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Use USB Proxy </a:t>
            </a:r>
            <a:r>
              <a:rPr kumimoji="0" lang="en-US" sz="1500" b="0" i="0" u="none" strike="noStrike" kern="1200" cap="none" spc="-15" normalizeH="0" baseline="0%" noProof="0" dirty="0" err="1">
                <a:ln>
                  <a:noFill/>
                </a:ln>
                <a:solidFill>
                  <a:srgbClr val="09226C"/>
                </a:solidFill>
                <a:effectLst/>
                <a:uLnTx/>
                <a:uFillTx/>
                <a:latin typeface="Metropolis Medium" panose="00000600000000000000" pitchFamily="2" charset="0"/>
                <a:cs typeface="Metropolis"/>
              </a:rPr>
              <a:t>MiTM</a:t>
            </a:r>
            <a:r>
              <a:rPr kumimoji="0" lang="en-US" sz="1500" b="0" i="0" u="none" strike="noStrike" kern="1200" cap="none" spc="-15" normalizeH="0" baseline="0%" noProof="0" dirty="0">
                <a:ln>
                  <a:noFill/>
                </a:ln>
                <a:solidFill>
                  <a:srgbClr val="09226C"/>
                </a:solidFill>
                <a:effectLst/>
                <a:uLnTx/>
                <a:uFillTx/>
                <a:latin typeface="Metropolis Medium" panose="00000600000000000000" pitchFamily="2" charset="0"/>
                <a:cs typeface="Metropolis"/>
              </a:rPr>
              <a:t> attacks</a:t>
            </a:r>
            <a:endParaRPr kumimoji="0" sz="1500" b="0" i="0" u="none" strike="noStrike" kern="1200" cap="none" spc="0" normalizeH="0" baseline="0%" noProof="0" dirty="0">
              <a:ln>
                <a:noFill/>
              </a:ln>
              <a:solidFill>
                <a:prstClr val="black"/>
              </a:solidFill>
              <a:effectLst/>
              <a:uLnTx/>
              <a:uFillTx/>
              <a:latin typeface="Metropolis Medium" panose="00000600000000000000" pitchFamily="2" charset="0"/>
              <a:cs typeface="Metropolis"/>
            </a:endParaRPr>
          </a:p>
        </p:txBody>
      </p:sp>
      <p:grpSp>
        <p:nvGrpSpPr>
          <p:cNvPr id="9" name="object 15">
            <a:extLst>
              <a:ext uri="{FF2B5EF4-FFF2-40B4-BE49-F238E27FC236}">
                <a16:creationId xmlns:a16="http://schemas.microsoft.com/office/drawing/2014/main" id="{A048A19F-2544-A927-C309-54E778604EA4}"/>
              </a:ext>
            </a:extLst>
          </p:cNvPr>
          <p:cNvGrpSpPr/>
          <p:nvPr/>
        </p:nvGrpSpPr>
        <p:grpSpPr>
          <a:xfrm>
            <a:off x="2107219" y="1535905"/>
            <a:ext cx="9539288" cy="5129213"/>
            <a:chOff x="2809625" y="1772955"/>
            <a:chExt cx="12719050" cy="6838950"/>
          </a:xfrm>
        </p:grpSpPr>
        <p:sp>
          <p:nvSpPr>
            <p:cNvPr id="10" name="object 16">
              <a:extLst>
                <a:ext uri="{FF2B5EF4-FFF2-40B4-BE49-F238E27FC236}">
                  <a16:creationId xmlns:a16="http://schemas.microsoft.com/office/drawing/2014/main" id="{5C709CE9-67A4-1D5F-C7AD-F98AAE46D4CA}"/>
                </a:ext>
              </a:extLst>
            </p:cNvPr>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object 17">
              <a:extLst>
                <a:ext uri="{FF2B5EF4-FFF2-40B4-BE49-F238E27FC236}">
                  <a16:creationId xmlns:a16="http://schemas.microsoft.com/office/drawing/2014/main" id="{441DA82B-2E7A-82CC-F190-6A4A6EDC2C62}"/>
                </a:ext>
              </a:extLst>
            </p:cNvPr>
            <p:cNvPicPr/>
            <p:nvPr/>
          </p:nvPicPr>
          <p:blipFill>
            <a:blip r:embed="rId5" cstate="print"/>
            <a:stretch>
              <a:fillRect/>
            </a:stretch>
          </p:blipFill>
          <p:spPr>
            <a:xfrm>
              <a:off x="14253047" y="8384716"/>
              <a:ext cx="216052" cy="179082"/>
            </a:xfrm>
            <a:prstGeom prst="rect">
              <a:avLst/>
            </a:prstGeom>
          </p:spPr>
        </p:pic>
        <p:pic>
          <p:nvPicPr>
            <p:cNvPr id="12" name="object 18">
              <a:extLst>
                <a:ext uri="{FF2B5EF4-FFF2-40B4-BE49-F238E27FC236}">
                  <a16:creationId xmlns:a16="http://schemas.microsoft.com/office/drawing/2014/main" id="{52E9B80B-8202-135F-026C-E77032F7C032}"/>
                </a:ext>
              </a:extLst>
            </p:cNvPr>
            <p:cNvPicPr/>
            <p:nvPr/>
          </p:nvPicPr>
          <p:blipFill>
            <a:blip r:embed="rId6" cstate="print"/>
            <a:stretch>
              <a:fillRect/>
            </a:stretch>
          </p:blipFill>
          <p:spPr>
            <a:xfrm>
              <a:off x="14840486" y="8384715"/>
              <a:ext cx="227025" cy="179082"/>
            </a:xfrm>
            <a:prstGeom prst="rect">
              <a:avLst/>
            </a:prstGeom>
          </p:spPr>
        </p:pic>
        <p:sp>
          <p:nvSpPr>
            <p:cNvPr id="13" name="object 19">
              <a:extLst>
                <a:ext uri="{FF2B5EF4-FFF2-40B4-BE49-F238E27FC236}">
                  <a16:creationId xmlns:a16="http://schemas.microsoft.com/office/drawing/2014/main" id="{56FEFE07-1596-B186-9E25-696FE34BC5A8}"/>
                </a:ext>
              </a:extLst>
            </p:cNvPr>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object 20">
              <a:extLst>
                <a:ext uri="{FF2B5EF4-FFF2-40B4-BE49-F238E27FC236}">
                  <a16:creationId xmlns:a16="http://schemas.microsoft.com/office/drawing/2014/main" id="{08394044-3704-F5D8-B9F1-18529C42F593}"/>
                </a:ext>
              </a:extLst>
            </p:cNvPr>
            <p:cNvPicPr/>
            <p:nvPr/>
          </p:nvPicPr>
          <p:blipFill>
            <a:blip r:embed="rId7" cstate="print"/>
            <a:stretch>
              <a:fillRect/>
            </a:stretch>
          </p:blipFill>
          <p:spPr>
            <a:xfrm>
              <a:off x="15254065" y="8336006"/>
              <a:ext cx="274507" cy="275664"/>
            </a:xfrm>
            <a:prstGeom prst="rect">
              <a:avLst/>
            </a:prstGeom>
          </p:spPr>
        </p:pic>
        <p:sp>
          <p:nvSpPr>
            <p:cNvPr id="31" name="object 21">
              <a:extLst>
                <a:ext uri="{FF2B5EF4-FFF2-40B4-BE49-F238E27FC236}">
                  <a16:creationId xmlns:a16="http://schemas.microsoft.com/office/drawing/2014/main" id="{E18B0923-1CA0-BF91-18C1-65A3008BE77C}"/>
                </a:ext>
              </a:extLst>
            </p:cNvPr>
            <p:cNvSpPr/>
            <p:nvPr/>
          </p:nvSpPr>
          <p:spPr>
            <a:xfrm>
              <a:off x="4279491" y="2084105"/>
              <a:ext cx="1112520" cy="2198370"/>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pPr marL="0" marR="0" lvl="0" indent="0" algn="l" defTabSz="914400" rtl="0" eaLnBrk="1" fontAlgn="auto" latinLnBrk="0" hangingPunct="1">
                <a:lnSpc>
                  <a:spcPct val="1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object 22">
              <a:extLst>
                <a:ext uri="{FF2B5EF4-FFF2-40B4-BE49-F238E27FC236}">
                  <a16:creationId xmlns:a16="http://schemas.microsoft.com/office/drawing/2014/main" id="{BF0B6744-C000-DE79-8B2F-A302DB746B89}"/>
                </a:ext>
              </a:extLst>
            </p:cNvPr>
            <p:cNvPicPr/>
            <p:nvPr/>
          </p:nvPicPr>
          <p:blipFill>
            <a:blip r:embed="rId8" cstate="print"/>
            <a:stretch>
              <a:fillRect/>
            </a:stretch>
          </p:blipFill>
          <p:spPr>
            <a:xfrm>
              <a:off x="2809625" y="1772955"/>
              <a:ext cx="1714499" cy="622299"/>
            </a:xfrm>
            <a:prstGeom prst="rect">
              <a:avLst/>
            </a:prstGeom>
          </p:spPr>
        </p:pic>
      </p:grpSp>
      <p:grpSp>
        <p:nvGrpSpPr>
          <p:cNvPr id="33" name="object 24">
            <a:extLst>
              <a:ext uri="{FF2B5EF4-FFF2-40B4-BE49-F238E27FC236}">
                <a16:creationId xmlns:a16="http://schemas.microsoft.com/office/drawing/2014/main" id="{87C17303-BC94-4281-56A3-83F45C319B92}"/>
              </a:ext>
            </a:extLst>
          </p:cNvPr>
          <p:cNvGrpSpPr/>
          <p:nvPr/>
        </p:nvGrpSpPr>
        <p:grpSpPr>
          <a:xfrm>
            <a:off x="3758203" y="851052"/>
            <a:ext cx="7013658" cy="3136749"/>
            <a:chOff x="5010937" y="764184"/>
            <a:chExt cx="9351544" cy="4182332"/>
          </a:xfrm>
        </p:grpSpPr>
        <p:pic>
          <p:nvPicPr>
            <p:cNvPr id="34" name="object 25">
              <a:extLst>
                <a:ext uri="{FF2B5EF4-FFF2-40B4-BE49-F238E27FC236}">
                  <a16:creationId xmlns:a16="http://schemas.microsoft.com/office/drawing/2014/main" id="{93824E46-BACE-2E03-2A92-8B087037D9B4}"/>
                </a:ext>
              </a:extLst>
            </p:cNvPr>
            <p:cNvPicPr/>
            <p:nvPr/>
          </p:nvPicPr>
          <p:blipFill>
            <a:blip r:embed="rId9" cstate="print"/>
            <a:stretch>
              <a:fillRect/>
            </a:stretch>
          </p:blipFill>
          <p:spPr>
            <a:xfrm>
              <a:off x="5010937" y="3381568"/>
              <a:ext cx="2194280" cy="1419612"/>
            </a:xfrm>
            <a:prstGeom prst="rect">
              <a:avLst/>
            </a:prstGeom>
          </p:spPr>
        </p:pic>
        <p:pic>
          <p:nvPicPr>
            <p:cNvPr id="35" name="object 26">
              <a:extLst>
                <a:ext uri="{FF2B5EF4-FFF2-40B4-BE49-F238E27FC236}">
                  <a16:creationId xmlns:a16="http://schemas.microsoft.com/office/drawing/2014/main" id="{25265627-656C-07C4-8A9E-92A3B1AE6D26}"/>
                </a:ext>
              </a:extLst>
            </p:cNvPr>
            <p:cNvPicPr/>
            <p:nvPr/>
          </p:nvPicPr>
          <p:blipFill>
            <a:blip r:embed="rId10" cstate="print"/>
            <a:stretch>
              <a:fillRect/>
            </a:stretch>
          </p:blipFill>
          <p:spPr>
            <a:xfrm>
              <a:off x="5014608" y="1774472"/>
              <a:ext cx="640448" cy="346709"/>
            </a:xfrm>
            <a:prstGeom prst="rect">
              <a:avLst/>
            </a:prstGeom>
          </p:spPr>
        </p:pic>
        <p:pic>
          <p:nvPicPr>
            <p:cNvPr id="36" name="object 27">
              <a:extLst>
                <a:ext uri="{FF2B5EF4-FFF2-40B4-BE49-F238E27FC236}">
                  <a16:creationId xmlns:a16="http://schemas.microsoft.com/office/drawing/2014/main" id="{44A8530A-BDC5-BBD5-47CB-3C35F43E4307}"/>
                </a:ext>
              </a:extLst>
            </p:cNvPr>
            <p:cNvPicPr/>
            <p:nvPr/>
          </p:nvPicPr>
          <p:blipFill>
            <a:blip r:embed="rId11" cstate="print"/>
            <a:stretch>
              <a:fillRect/>
            </a:stretch>
          </p:blipFill>
          <p:spPr>
            <a:xfrm>
              <a:off x="13785355" y="1804237"/>
              <a:ext cx="577126" cy="470090"/>
            </a:xfrm>
            <a:prstGeom prst="rect">
              <a:avLst/>
            </a:prstGeom>
          </p:spPr>
        </p:pic>
        <p:pic>
          <p:nvPicPr>
            <p:cNvPr id="37" name="object 28">
              <a:extLst>
                <a:ext uri="{FF2B5EF4-FFF2-40B4-BE49-F238E27FC236}">
                  <a16:creationId xmlns:a16="http://schemas.microsoft.com/office/drawing/2014/main" id="{1CA2652F-09CB-3B33-E6E5-C09426AC892B}"/>
                </a:ext>
              </a:extLst>
            </p:cNvPr>
            <p:cNvPicPr/>
            <p:nvPr/>
          </p:nvPicPr>
          <p:blipFill>
            <a:blip r:embed="rId12" cstate="print"/>
            <a:stretch>
              <a:fillRect/>
            </a:stretch>
          </p:blipFill>
          <p:spPr>
            <a:xfrm>
              <a:off x="11200917" y="2716460"/>
              <a:ext cx="2379853" cy="2230056"/>
            </a:xfrm>
            <a:prstGeom prst="rect">
              <a:avLst/>
            </a:prstGeom>
          </p:spPr>
        </p:pic>
        <p:pic>
          <p:nvPicPr>
            <p:cNvPr id="38" name="object 29">
              <a:extLst>
                <a:ext uri="{FF2B5EF4-FFF2-40B4-BE49-F238E27FC236}">
                  <a16:creationId xmlns:a16="http://schemas.microsoft.com/office/drawing/2014/main" id="{4167D332-F624-DACF-34C7-16C796BA7BD5}"/>
                </a:ext>
              </a:extLst>
            </p:cNvPr>
            <p:cNvPicPr/>
            <p:nvPr/>
          </p:nvPicPr>
          <p:blipFill>
            <a:blip r:embed="rId13" cstate="print"/>
            <a:stretch>
              <a:fillRect/>
            </a:stretch>
          </p:blipFill>
          <p:spPr>
            <a:xfrm>
              <a:off x="10973776" y="764184"/>
              <a:ext cx="2544255" cy="2544259"/>
            </a:xfrm>
            <a:prstGeom prst="rect">
              <a:avLst/>
            </a:prstGeom>
          </p:spPr>
        </p:pic>
      </p:grpSp>
      <p:sp>
        <p:nvSpPr>
          <p:cNvPr id="39" name="object 5">
            <a:extLst>
              <a:ext uri="{FF2B5EF4-FFF2-40B4-BE49-F238E27FC236}">
                <a16:creationId xmlns:a16="http://schemas.microsoft.com/office/drawing/2014/main" id="{AE4C527F-48E6-1352-BAE1-030966A3F3D7}"/>
              </a:ext>
            </a:extLst>
          </p:cNvPr>
          <p:cNvSpPr txBox="1"/>
          <p:nvPr/>
        </p:nvSpPr>
        <p:spPr>
          <a:xfrm>
            <a:off x="6378701" y="1604366"/>
            <a:ext cx="1236345" cy="355867"/>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2250" b="0" i="0" u="none" strike="noStrike" kern="1200" cap="none" spc="0" normalizeH="0" baseline="0%" noProof="0" dirty="0">
                <a:ln>
                  <a:noFill/>
                </a:ln>
                <a:solidFill>
                  <a:srgbClr val="09226C"/>
                </a:solidFill>
                <a:effectLst/>
                <a:uLnTx/>
                <a:uFillTx/>
                <a:latin typeface="Metropolis Light"/>
                <a:ea typeface="+mn-ea"/>
                <a:cs typeface="Metropolis Light"/>
              </a:rPr>
              <a:t>Way</a:t>
            </a:r>
            <a:r>
              <a:rPr kumimoji="0" sz="2250" b="0" i="0" u="none" strike="noStrike" kern="1200" cap="none" spc="-68" normalizeH="0" baseline="0%" noProof="0" dirty="0">
                <a:ln>
                  <a:noFill/>
                </a:ln>
                <a:solidFill>
                  <a:srgbClr val="09226C"/>
                </a:solidFill>
                <a:effectLst/>
                <a:uLnTx/>
                <a:uFillTx/>
                <a:latin typeface="Metropolis Light"/>
                <a:ea typeface="+mn-ea"/>
                <a:cs typeface="Metropolis Light"/>
              </a:rPr>
              <a:t> </a:t>
            </a:r>
            <a:r>
              <a:rPr kumimoji="0" sz="2250" b="0" i="0" u="none" strike="noStrike" kern="1200" cap="none" spc="0" normalizeH="0" baseline="0%" noProof="0" dirty="0">
                <a:ln>
                  <a:noFill/>
                </a:ln>
                <a:solidFill>
                  <a:srgbClr val="09226C"/>
                </a:solidFill>
                <a:effectLst/>
                <a:uLnTx/>
                <a:uFillTx/>
                <a:latin typeface="Metropolis Light"/>
                <a:ea typeface="+mn-ea"/>
                <a:cs typeface="Metropolis Light"/>
              </a:rPr>
              <a:t>Out</a:t>
            </a:r>
            <a:endParaRPr kumimoji="0" sz="2250" b="0" i="0" u="none" strike="noStrike" kern="1200" cap="none" spc="0" normalizeH="0" baseline="0%" noProof="0" dirty="0">
              <a:ln>
                <a:noFill/>
              </a:ln>
              <a:solidFill>
                <a:prstClr val="black"/>
              </a:solidFill>
              <a:effectLst/>
              <a:uLnTx/>
              <a:uFillTx/>
              <a:latin typeface="Metropolis Light"/>
              <a:ea typeface="+mn-ea"/>
              <a:cs typeface="Metropolis Light"/>
            </a:endParaRPr>
          </a:p>
        </p:txBody>
      </p:sp>
      <p:sp>
        <p:nvSpPr>
          <p:cNvPr id="40" name="object 23">
            <a:extLst>
              <a:ext uri="{FF2B5EF4-FFF2-40B4-BE49-F238E27FC236}">
                <a16:creationId xmlns:a16="http://schemas.microsoft.com/office/drawing/2014/main" id="{B991A6EC-0143-51AA-2743-4A486AA447E5}"/>
              </a:ext>
            </a:extLst>
          </p:cNvPr>
          <p:cNvSpPr txBox="1"/>
          <p:nvPr/>
        </p:nvSpPr>
        <p:spPr>
          <a:xfrm>
            <a:off x="561976" y="1604366"/>
            <a:ext cx="1145503" cy="355867"/>
          </a:xfrm>
          <a:prstGeom prst="rect">
            <a:avLst/>
          </a:prstGeom>
        </p:spPr>
        <p:txBody>
          <a:bodyPr vert="horz" wrap="square" lIns="0" tIns="9525" rIns="0" bIns="0" rtlCol="0">
            <a:spAutoFit/>
          </a:bodyPr>
          <a:lstStyle/>
          <a:p>
            <a:pPr marL="9525" marR="0" lvl="0" indent="0" algn="l" defTabSz="914400" rtl="0" eaLnBrk="1" fontAlgn="auto" latinLnBrk="0" hangingPunct="1">
              <a:lnSpc>
                <a:spcPct val="100%"/>
              </a:lnSpc>
              <a:spcBef>
                <a:spcPts val="75"/>
              </a:spcBef>
              <a:spcAft>
                <a:spcPts val="0"/>
              </a:spcAft>
              <a:buClrTx/>
              <a:buSzTx/>
              <a:buFontTx/>
              <a:buNone/>
              <a:tabLst/>
              <a:defRPr/>
            </a:pPr>
            <a:r>
              <a:rPr kumimoji="0" sz="2250" b="0" i="0" u="none" strike="noStrike" kern="1200" cap="none" spc="0" normalizeH="0" baseline="0%" noProof="0" dirty="0">
                <a:ln>
                  <a:noFill/>
                </a:ln>
                <a:solidFill>
                  <a:srgbClr val="09226C"/>
                </a:solidFill>
                <a:effectLst/>
                <a:uLnTx/>
                <a:uFillTx/>
                <a:latin typeface="Metropolis Light"/>
                <a:ea typeface="+mn-ea"/>
                <a:cs typeface="Metropolis Light"/>
              </a:rPr>
              <a:t>Way</a:t>
            </a:r>
            <a:r>
              <a:rPr kumimoji="0" sz="2250" b="0" i="0" u="none" strike="noStrike" kern="1200" cap="none" spc="-38" normalizeH="0" baseline="0%" noProof="0" dirty="0">
                <a:ln>
                  <a:noFill/>
                </a:ln>
                <a:solidFill>
                  <a:srgbClr val="09226C"/>
                </a:solidFill>
                <a:effectLst/>
                <a:uLnTx/>
                <a:uFillTx/>
                <a:latin typeface="Metropolis Light"/>
                <a:ea typeface="+mn-ea"/>
                <a:cs typeface="Metropolis Light"/>
              </a:rPr>
              <a:t> </a:t>
            </a:r>
            <a:r>
              <a:rPr kumimoji="0" sz="2250" b="0" i="0" u="none" strike="noStrike" kern="1200" cap="none" spc="0" normalizeH="0" baseline="0%" noProof="0" dirty="0">
                <a:ln>
                  <a:noFill/>
                </a:ln>
                <a:solidFill>
                  <a:srgbClr val="09226C"/>
                </a:solidFill>
                <a:effectLst/>
                <a:uLnTx/>
                <a:uFillTx/>
                <a:latin typeface="Metropolis Light"/>
                <a:ea typeface="+mn-ea"/>
                <a:cs typeface="Metropolis Light"/>
              </a:rPr>
              <a:t>In</a:t>
            </a:r>
            <a:endParaRPr kumimoji="0" sz="2250" b="0" i="0" u="none" strike="noStrike" kern="1200" cap="none" spc="0" normalizeH="0" baseline="0%" noProof="0" dirty="0">
              <a:ln>
                <a:noFill/>
              </a:ln>
              <a:solidFill>
                <a:prstClr val="black"/>
              </a:solidFill>
              <a:effectLst/>
              <a:uLnTx/>
              <a:uFillTx/>
              <a:latin typeface="Metropolis Light"/>
              <a:ea typeface="+mn-ea"/>
              <a:cs typeface="Metropolis Light"/>
            </a:endParaRPr>
          </a:p>
        </p:txBody>
      </p:sp>
      <p:sp>
        <p:nvSpPr>
          <p:cNvPr id="41" name="TextBox 40">
            <a:extLst>
              <a:ext uri="{FF2B5EF4-FFF2-40B4-BE49-F238E27FC236}">
                <a16:creationId xmlns:a16="http://schemas.microsoft.com/office/drawing/2014/main" id="{B6766EA1-5750-467E-5763-89D3095B055E}"/>
              </a:ext>
            </a:extLst>
          </p:cNvPr>
          <p:cNvSpPr txBox="1"/>
          <p:nvPr/>
        </p:nvSpPr>
        <p:spPr>
          <a:xfrm>
            <a:off x="481415" y="1937471"/>
            <a:ext cx="5740934" cy="866519"/>
          </a:xfrm>
          <a:prstGeom prst="rect">
            <a:avLst/>
          </a:prstGeom>
          <a:noFill/>
        </p:spPr>
        <p:txBody>
          <a:bodyPr wrap="square">
            <a:spAutoFit/>
          </a:bodyPr>
          <a:lstStyle/>
          <a:p>
            <a:pPr marL="3206591" marR="0" lvl="0" indent="0" algn="l" defTabSz="914400" rtl="0" eaLnBrk="1" fontAlgn="auto" latinLnBrk="0" hangingPunct="1">
              <a:lnSpc>
                <a:spcPct val="100%"/>
              </a:lnSpc>
              <a:spcBef>
                <a:spcPts val="1379"/>
              </a:spcBef>
              <a:spcAft>
                <a:spcPts val="0"/>
              </a:spcAft>
              <a:buClrTx/>
              <a:buSzTx/>
              <a:buFontTx/>
              <a:buNone/>
              <a:tabLst/>
              <a:defRPr/>
            </a:pPr>
            <a:r>
              <a:rPr kumimoji="0" lang="en-US" sz="1200" b="0" i="0" u="none" strike="noStrike" kern="1200" cap="none" spc="-15" normalizeH="0" baseline="0%" noProof="0" dirty="0">
                <a:ln>
                  <a:noFill/>
                </a:ln>
                <a:solidFill>
                  <a:srgbClr val="09226C"/>
                </a:solidFill>
                <a:effectLst/>
                <a:uLnTx/>
                <a:uFillTx/>
                <a:latin typeface="Courier New"/>
                <a:ea typeface="+mn-ea"/>
                <a:cs typeface="Courier New"/>
              </a:rPr>
              <a:t>0x8A,0xC6,0x22,...</a:t>
            </a:r>
            <a:endParaRPr kumimoji="0" lang="en-US" sz="1200" b="0" i="0" u="none" strike="noStrike" kern="1200" cap="none" spc="0" normalizeH="0" baseline="0%" noProof="0" dirty="0">
              <a:ln>
                <a:noFill/>
              </a:ln>
              <a:solidFill>
                <a:prstClr val="black"/>
              </a:solidFill>
              <a:effectLst/>
              <a:uLnTx/>
              <a:uFillTx/>
              <a:latin typeface="Courier New"/>
              <a:ea typeface="+mn-ea"/>
              <a:cs typeface="Courier New"/>
            </a:endParaRPr>
          </a:p>
          <a:p>
            <a:pPr marL="3206591" marR="0" lvl="0" indent="0" algn="l" defTabSz="914400" rtl="0" eaLnBrk="1" fontAlgn="auto" latinLnBrk="0" hangingPunct="1">
              <a:lnSpc>
                <a:spcPct val="100%"/>
              </a:lnSpc>
              <a:spcBef>
                <a:spcPts val="90"/>
              </a:spcBef>
              <a:spcAft>
                <a:spcPts val="0"/>
              </a:spcAft>
              <a:buClrTx/>
              <a:buSzTx/>
              <a:buFontTx/>
              <a:buNone/>
              <a:tabLst/>
              <a:defRPr/>
            </a:pPr>
            <a:r>
              <a:rPr kumimoji="0" lang="en-US" sz="1200" b="0" i="0" u="none" strike="noStrike" kern="1200" cap="none" spc="-15" normalizeH="0" baseline="0%" noProof="0" dirty="0">
                <a:ln>
                  <a:noFill/>
                </a:ln>
                <a:solidFill>
                  <a:srgbClr val="09226C"/>
                </a:solidFill>
                <a:effectLst/>
                <a:uLnTx/>
                <a:uFillTx/>
                <a:latin typeface="Courier New"/>
                <a:ea typeface="+mn-ea"/>
                <a:cs typeface="Courier New"/>
                <a:hlinkClick r:id="rId14"/>
              </a:rPr>
              <a:t>http://URL...</a:t>
            </a:r>
            <a:endParaRPr kumimoji="0" lang="en-US" sz="1200" b="0" i="0" u="none" strike="noStrike" kern="1200" cap="none" spc="0" normalizeH="0" baseline="0%" noProof="0" dirty="0">
              <a:ln>
                <a:noFill/>
              </a:ln>
              <a:solidFill>
                <a:prstClr val="black"/>
              </a:solidFill>
              <a:effectLst/>
              <a:uLnTx/>
              <a:uFillTx/>
              <a:latin typeface="Courier New"/>
              <a:ea typeface="+mn-ea"/>
              <a:cs typeface="Courier New"/>
            </a:endParaRPr>
          </a:p>
          <a:p>
            <a:pPr marL="3206591" marR="3810" lvl="0" indent="0" algn="l" defTabSz="914400" rtl="0" eaLnBrk="1" fontAlgn="auto" latinLnBrk="0" hangingPunct="1">
              <a:lnSpc>
                <a:spcPct val="107.2%"/>
              </a:lnSpc>
              <a:spcBef>
                <a:spcPts val="0"/>
              </a:spcBef>
              <a:spcAft>
                <a:spcPts val="0"/>
              </a:spcAft>
              <a:buClrTx/>
              <a:buSzTx/>
              <a:buFontTx/>
              <a:buNone/>
              <a:tabLst/>
              <a:defRPr/>
            </a:pPr>
            <a:r>
              <a:rPr kumimoji="0" lang="en-US" sz="1200" b="0" i="0" u="none" strike="noStrike" kern="1200" cap="none" spc="-11" normalizeH="0" baseline="0%" noProof="0" dirty="0" err="1">
                <a:ln>
                  <a:noFill/>
                </a:ln>
                <a:solidFill>
                  <a:srgbClr val="09226C"/>
                </a:solidFill>
                <a:effectLst/>
                <a:uLnTx/>
                <a:uFillTx/>
                <a:latin typeface="Courier New"/>
                <a:ea typeface="+mn-ea"/>
                <a:cs typeface="Courier New"/>
              </a:rPr>
              <a:t>cmd</a:t>
            </a:r>
            <a:r>
              <a:rPr kumimoji="0" lang="en-US" sz="1200" b="0" i="0" u="none" strike="noStrike" kern="1200" cap="none" spc="-11" normalizeH="0" baseline="0%" noProof="0" dirty="0">
                <a:ln>
                  <a:noFill/>
                </a:ln>
                <a:solidFill>
                  <a:srgbClr val="09226C"/>
                </a:solidFill>
                <a:effectLst/>
                <a:uLnTx/>
                <a:uFillTx/>
                <a:latin typeface="Courier New"/>
                <a:ea typeface="+mn-ea"/>
                <a:cs typeface="Courier New"/>
              </a:rPr>
              <a:t> </a:t>
            </a:r>
            <a:r>
              <a:rPr kumimoji="0" lang="en-US" sz="1200" b="0" i="0" u="none" strike="noStrike" kern="1200" cap="none" spc="-8" normalizeH="0" baseline="0%" noProof="0" dirty="0">
                <a:ln>
                  <a:noFill/>
                </a:ln>
                <a:solidFill>
                  <a:srgbClr val="09226C"/>
                </a:solidFill>
                <a:effectLst/>
                <a:uLnTx/>
                <a:uFillTx/>
                <a:latin typeface="Courier New"/>
                <a:ea typeface="+mn-ea"/>
                <a:cs typeface="Courier New"/>
              </a:rPr>
              <a:t>/c </a:t>
            </a:r>
            <a:r>
              <a:rPr kumimoji="0" lang="en-US" sz="1200" b="0" i="0" u="none" strike="noStrike" kern="1200" cap="none" spc="-11" normalizeH="0" baseline="0%" noProof="0" dirty="0" err="1">
                <a:ln>
                  <a:noFill/>
                </a:ln>
                <a:solidFill>
                  <a:srgbClr val="09226C"/>
                </a:solidFill>
                <a:effectLst/>
                <a:uLnTx/>
                <a:uFillTx/>
                <a:latin typeface="Courier New"/>
                <a:ea typeface="+mn-ea"/>
                <a:cs typeface="Courier New"/>
              </a:rPr>
              <a:t>netsh</a:t>
            </a:r>
            <a:r>
              <a:rPr kumimoji="0" lang="en-US" sz="1200" b="0" i="0" u="none" strike="noStrike" kern="1200" cap="none" spc="-11" normalizeH="0" baseline="0%" noProof="0" dirty="0">
                <a:ln>
                  <a:noFill/>
                </a:ln>
                <a:solidFill>
                  <a:srgbClr val="09226C"/>
                </a:solidFill>
                <a:effectLst/>
                <a:uLnTx/>
                <a:uFillTx/>
                <a:latin typeface="Courier New"/>
                <a:ea typeface="+mn-ea"/>
                <a:cs typeface="Courier New"/>
              </a:rPr>
              <a:t> </a:t>
            </a:r>
            <a:r>
              <a:rPr kumimoji="0" lang="en-US" sz="1200" b="0" i="0" u="none" strike="noStrike" kern="1200" cap="none" spc="-11" normalizeH="0" baseline="0%" noProof="0" dirty="0" err="1">
                <a:ln>
                  <a:noFill/>
                </a:ln>
                <a:solidFill>
                  <a:srgbClr val="09226C"/>
                </a:solidFill>
                <a:effectLst/>
                <a:uLnTx/>
                <a:uFillTx/>
                <a:latin typeface="Courier New"/>
                <a:ea typeface="+mn-ea"/>
                <a:cs typeface="Courier New"/>
              </a:rPr>
              <a:t>wlan</a:t>
            </a:r>
            <a:r>
              <a:rPr kumimoji="0" lang="en-US" sz="1200" b="0" i="0" u="none" strike="noStrike" kern="1200" cap="none" spc="-11" normalizeH="0" baseline="0%" noProof="0" dirty="0">
                <a:ln>
                  <a:noFill/>
                </a:ln>
                <a:solidFill>
                  <a:srgbClr val="09226C"/>
                </a:solidFill>
                <a:effectLst/>
                <a:uLnTx/>
                <a:uFillTx/>
                <a:latin typeface="Courier New"/>
                <a:ea typeface="+mn-ea"/>
                <a:cs typeface="Courier New"/>
              </a:rPr>
              <a:t> </a:t>
            </a:r>
            <a:r>
              <a:rPr kumimoji="0" lang="en-US" sz="1200" b="0" i="0" u="none" strike="noStrike" kern="1200" cap="none" spc="-15" normalizeH="0" baseline="0%" noProof="0" dirty="0">
                <a:ln>
                  <a:noFill/>
                </a:ln>
                <a:solidFill>
                  <a:srgbClr val="09226C"/>
                </a:solidFill>
                <a:effectLst/>
                <a:uLnTx/>
                <a:uFillTx/>
                <a:latin typeface="Courier New"/>
                <a:ea typeface="+mn-ea"/>
                <a:cs typeface="Courier New"/>
              </a:rPr>
              <a:t>show </a:t>
            </a:r>
            <a:r>
              <a:rPr kumimoji="0" lang="en-US" sz="1200" b="0" i="0" u="none" strike="noStrike" kern="1200" cap="none" spc="-623" normalizeH="0" baseline="0%" noProof="0" dirty="0">
                <a:ln>
                  <a:noFill/>
                </a:ln>
                <a:solidFill>
                  <a:srgbClr val="09226C"/>
                </a:solidFill>
                <a:effectLst/>
                <a:uLnTx/>
                <a:uFillTx/>
                <a:latin typeface="Courier New"/>
                <a:ea typeface="+mn-ea"/>
                <a:cs typeface="Courier New"/>
              </a:rPr>
              <a:t> </a:t>
            </a:r>
            <a:r>
              <a:rPr kumimoji="0" lang="en-US" sz="1200" b="0" i="0" u="none" strike="noStrike" kern="1200" cap="none" spc="-11" normalizeH="0" baseline="0%" noProof="0" dirty="0">
                <a:ln>
                  <a:noFill/>
                </a:ln>
                <a:solidFill>
                  <a:srgbClr val="09226C"/>
                </a:solidFill>
                <a:effectLst/>
                <a:uLnTx/>
                <a:uFillTx/>
                <a:latin typeface="Courier New"/>
                <a:ea typeface="+mn-ea"/>
                <a:cs typeface="Courier New"/>
              </a:rPr>
              <a:t>profiles</a:t>
            </a:r>
            <a:r>
              <a:rPr kumimoji="0" lang="en-US" sz="1200" b="0" i="0" u="none" strike="noStrike" kern="1200" cap="none" spc="-38" normalizeH="0" baseline="0%" noProof="0" dirty="0">
                <a:ln>
                  <a:noFill/>
                </a:ln>
                <a:solidFill>
                  <a:srgbClr val="09226C"/>
                </a:solidFill>
                <a:effectLst/>
                <a:uLnTx/>
                <a:uFillTx/>
                <a:latin typeface="Courier New"/>
                <a:ea typeface="+mn-ea"/>
                <a:cs typeface="Courier New"/>
              </a:rPr>
              <a:t> </a:t>
            </a:r>
            <a:r>
              <a:rPr kumimoji="0" lang="en-US" sz="1200" b="0" i="0" u="none" strike="noStrike" kern="1200" cap="none" spc="-15" normalizeH="0" baseline="0%" noProof="0" dirty="0">
                <a:ln>
                  <a:noFill/>
                </a:ln>
                <a:solidFill>
                  <a:srgbClr val="09226C"/>
                </a:solidFill>
                <a:effectLst/>
                <a:uLnTx/>
                <a:uFillTx/>
                <a:latin typeface="Courier New"/>
                <a:ea typeface="+mn-ea"/>
                <a:cs typeface="Courier New"/>
              </a:rPr>
              <a:t>“+</a:t>
            </a:r>
            <a:r>
              <a:rPr kumimoji="0" lang="en-US" sz="1200" b="0" i="0" u="none" strike="noStrike" kern="1200" cap="none" spc="-15" normalizeH="0" baseline="0%" noProof="0" dirty="0" err="1">
                <a:ln>
                  <a:noFill/>
                </a:ln>
                <a:solidFill>
                  <a:srgbClr val="09226C"/>
                </a:solidFill>
                <a:effectLst/>
                <a:uLnTx/>
                <a:uFillTx/>
                <a:latin typeface="Courier New"/>
                <a:ea typeface="+mn-ea"/>
                <a:cs typeface="Courier New"/>
              </a:rPr>
              <a:t>NetName</a:t>
            </a:r>
            <a:r>
              <a:rPr kumimoji="0" lang="en-US" sz="1200" b="0" i="0" u="none" strike="noStrike" kern="1200" cap="none" spc="-15" normalizeH="0" baseline="0%" noProof="0" dirty="0">
                <a:ln>
                  <a:noFill/>
                </a:ln>
                <a:solidFill>
                  <a:srgbClr val="09226C"/>
                </a:solidFill>
                <a:effectLst/>
                <a:uLnTx/>
                <a:uFillTx/>
                <a:latin typeface="Courier New"/>
                <a:ea typeface="+mn-ea"/>
                <a:cs typeface="Courier New"/>
              </a:rPr>
              <a:t>+”...</a:t>
            </a:r>
            <a:endParaRPr kumimoji="0" lang="en-US" sz="1200" b="0" i="0" u="none" strike="noStrike" kern="1200" cap="none" spc="0" normalizeH="0" baseline="0%" noProof="0" dirty="0">
              <a:ln>
                <a:noFill/>
              </a:ln>
              <a:solidFill>
                <a:prstClr val="black"/>
              </a:solidFill>
              <a:effectLst/>
              <a:uLnTx/>
              <a:uFillTx/>
              <a:latin typeface="Courier New"/>
              <a:ea typeface="+mn-ea"/>
              <a:cs typeface="Courier New"/>
            </a:endParaRPr>
          </a:p>
        </p:txBody>
      </p:sp>
      <p:sp>
        <p:nvSpPr>
          <p:cNvPr id="3" name="object 4">
            <a:extLst>
              <a:ext uri="{FF2B5EF4-FFF2-40B4-BE49-F238E27FC236}">
                <a16:creationId xmlns:a16="http://schemas.microsoft.com/office/drawing/2014/main" id="{E125EC88-B3AC-B8D3-1031-A0BF3381A7CF}"/>
              </a:ext>
            </a:extLst>
          </p:cNvPr>
          <p:cNvSpPr txBox="1">
            <a:spLocks/>
          </p:cNvSpPr>
          <p:nvPr/>
        </p:nvSpPr>
        <p:spPr>
          <a:xfrm>
            <a:off x="561975" y="701813"/>
            <a:ext cx="11084453" cy="514885"/>
          </a:xfrm>
          <a:prstGeom prst="rect">
            <a:avLst/>
          </a:prstGeom>
          <a:noFill/>
          <a:ln>
            <a:noFill/>
          </a:ln>
        </p:spPr>
        <p:txBody>
          <a:bodyPr spcFirstLastPara="1" vert="horz" wrap="square" lIns="0" tIns="9525" rIns="0" bIns="0" rtlCol="0" anchor="ctr" anchorCtr="0">
            <a:spAutoFit/>
          </a:bodyPr>
          <a:lstStyle>
            <a:defPPr marR="0" lvl="0" algn="l" rtl="0">
              <a:lnSpc>
                <a:spcPct val="100%"/>
              </a:lnSpc>
              <a:spcBef>
                <a:spcPts val="0"/>
              </a:spcBef>
              <a:spcAft>
                <a:spcPts val="0"/>
              </a:spcAft>
            </a:defPPr>
            <a:lvl1pPr marR="0" lvl="0" algn="l" rtl="0">
              <a:lnSpc>
                <a:spcPct val="90%"/>
              </a:lnSpc>
              <a:spcBef>
                <a:spcPts val="0"/>
              </a:spcBef>
              <a:spcAft>
                <a:spcPts val="0"/>
              </a:spcAft>
              <a:buClr>
                <a:schemeClr val="dk1"/>
              </a:buClr>
              <a:buSzPts val="4400"/>
              <a:buFont typeface="Calibri"/>
              <a:buNone/>
              <a:defRPr sz="3450" b="0" i="0" u="none" strike="noStrike" cap="none">
                <a:solidFill>
                  <a:schemeClr val="bg1"/>
                </a:solidFill>
                <a:latin typeface="Metropolis Extra Light"/>
                <a:ea typeface="Calibri"/>
                <a:cs typeface="Metropolis Extra Light"/>
                <a:sym typeface="Calibri"/>
              </a:defRPr>
            </a:lvl1pPr>
            <a:lvl2pPr marR="0" lvl="1"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525" marR="0" lvl="0" indent="0" algn="l" defTabSz="914400" rtl="0" eaLnBrk="1" fontAlgn="auto" latinLnBrk="0" hangingPunct="1">
              <a:lnSpc>
                <a:spcPct val="100%"/>
              </a:lnSpc>
              <a:spcBef>
                <a:spcPts val="75"/>
              </a:spcBef>
              <a:spcAft>
                <a:spcPts val="0"/>
              </a:spcAft>
              <a:buClr>
                <a:prstClr val="black"/>
              </a:buClr>
              <a:buSzPts val="4400"/>
              <a:buFont typeface="Calibri"/>
              <a:buNone/>
              <a:tabLst>
                <a:tab pos="2193608" algn="l"/>
                <a:tab pos="3486626" algn="l"/>
              </a:tabLst>
              <a:defRPr/>
            </a:pPr>
            <a:r>
              <a:rPr kumimoji="0" lang="en-US" sz="3200" b="0" i="0" u="none" strike="noStrike" kern="1200" cap="none" spc="0" normalizeH="0" baseline="0%" noProof="0" dirty="0">
                <a:ln>
                  <a:noFill/>
                </a:ln>
                <a:solidFill>
                  <a:srgbClr val="09226C"/>
                </a:solidFill>
                <a:effectLst/>
                <a:uLnTx/>
                <a:uFillTx/>
                <a:latin typeface="Metropolis Extra Light"/>
                <a:ea typeface="Calibri"/>
                <a:sym typeface="Calibri"/>
              </a:rPr>
              <a:t>Peripheral asset attacks</a:t>
            </a:r>
          </a:p>
        </p:txBody>
      </p:sp>
    </p:spTree>
  </p:cSld>
  <p:clrMapOvr>
    <a:masterClrMapping/>
  </p:clrMapOvr>
</p:sld>
</file>

<file path=ppt/theme/theme1.xml><?xml version="1.0" encoding="utf-8"?>
<a:theme xmlns:a="http://purl.oclc.org/ooxml/drawingml/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14</TotalTime>
  <Words>1811</Words>
  <Application>Microsoft Office PowerPoint</Application>
  <PresentationFormat>Widescreen</PresentationFormat>
  <Paragraphs>277</Paragraphs>
  <Slides>37</Slides>
  <Notes>28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Montserrat</vt:lpstr>
      <vt:lpstr>Metropolis Extra Light</vt:lpstr>
      <vt:lpstr>Courier New</vt:lpstr>
      <vt:lpstr>Metropolis Thin</vt:lpstr>
      <vt:lpstr>Arial</vt:lpstr>
      <vt:lpstr>Metropolis Black</vt:lpstr>
      <vt:lpstr>Metropolis Semi Bold</vt:lpstr>
      <vt:lpstr>Calibri</vt:lpstr>
      <vt:lpstr>Metropolis</vt:lpstr>
      <vt:lpstr>Metropolis Light</vt:lpstr>
      <vt:lpstr>Metropolis Medium</vt:lpstr>
      <vt:lpstr>1_Office Theme</vt:lpstr>
      <vt:lpstr>PowerPoint Presentation</vt:lpstr>
      <vt:lpstr>Hardware assets pose major security concerns</vt:lpstr>
      <vt:lpstr>Hardware attack tools are gaining popularity</vt:lpstr>
      <vt:lpstr>PowerPoint Presentation</vt:lpstr>
      <vt:lpstr>PowerPoint Presentation</vt:lpstr>
      <vt:lpstr>ATM use case: FiXS The new ATM malware in LATAM</vt:lpstr>
      <vt:lpstr>PowerPoint Presentation</vt:lpstr>
      <vt:lpstr>Network use case: MiTM transparent attack</vt:lpstr>
      <vt:lpstr>PowerPoint Presentation</vt:lpstr>
      <vt:lpstr>Network asset - MiTM &amp; 802.1x bypassing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Pedro Marques</dc:creator>
  <cp:lastModifiedBy>Pedro Marques</cp:lastModifiedBy>
  <cp:revision>1</cp:revision>
  <dcterms:created xsi:type="dcterms:W3CDTF">2023-10-31T08:56:09Z</dcterms:created>
  <dcterms:modified xsi:type="dcterms:W3CDTF">2023-10-31T09:11:57Z</dcterms:modified>
</cp:coreProperties>
</file>